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2" y="14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133-4DF4-8B9D-F2177E0C4B1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7133-4DF4-8B9D-F2177E0C4B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33-4DF4-8B9D-F2177E0C4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034-494D-9F19-7F3C59AC8F3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E034-494D-9F19-7F3C59AC8F3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34-494D-9F19-7F3C59AC8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977-4633-BE17-989ACAA9450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F977-4633-BE17-989ACAA9450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77-4633-BE17-989ACAA94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989-4FAF-9CAE-4D4E779F2C4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F989-4FAF-9CAE-4D4E779F2C4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89-4FAF-9CAE-4D4E779F2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15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69-4FEE-B97C-7A48041A85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69-4FEE-B97C-7A48041A85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42</c:v>
                </c:pt>
                <c:pt idx="1">
                  <c:v>12</c:v>
                </c:pt>
                <c:pt idx="2">
                  <c:v>43</c:v>
                </c:pt>
                <c:pt idx="3">
                  <c:v>35</c:v>
                </c:pt>
                <c:pt idx="4">
                  <c:v>55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69-4FEE-B97C-7A48041A8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62692352"/>
        <c:axId val="65237760"/>
      </c:barChart>
      <c:catAx>
        <c:axId val="6269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65237760"/>
        <c:crosses val="autoZero"/>
        <c:auto val="1"/>
        <c:lblAlgn val="ctr"/>
        <c:lblOffset val="100"/>
        <c:noMultiLvlLbl val="0"/>
      </c:catAx>
      <c:valAx>
        <c:axId val="65237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6269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32">
            <a:extLst>
              <a:ext uri="{FF2B5EF4-FFF2-40B4-BE49-F238E27FC236}">
                <a16:creationId xmlns:a16="http://schemas.microsoft.com/office/drawing/2014/main" id="{64A07745-57BE-4CFC-BB81-BE8E6CB9CA71}"/>
              </a:ext>
            </a:extLst>
          </p:cNvPr>
          <p:cNvSpPr/>
          <p:nvPr userDrawn="1"/>
        </p:nvSpPr>
        <p:spPr>
          <a:xfrm>
            <a:off x="0" y="5724052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9">
            <a:extLst>
              <a:ext uri="{FF2B5EF4-FFF2-40B4-BE49-F238E27FC236}">
                <a16:creationId xmlns:a16="http://schemas.microsoft.com/office/drawing/2014/main" id="{F218AEAB-D36D-4CC7-9462-5F812290F1F5}"/>
              </a:ext>
            </a:extLst>
          </p:cNvPr>
          <p:cNvGrpSpPr/>
          <p:nvPr userDrawn="1"/>
        </p:nvGrpSpPr>
        <p:grpSpPr>
          <a:xfrm>
            <a:off x="738218" y="2580613"/>
            <a:ext cx="6123410" cy="3364399"/>
            <a:chOff x="-548507" y="477868"/>
            <a:chExt cx="11570449" cy="6357177"/>
          </a:xfrm>
        </p:grpSpPr>
        <p:sp>
          <p:nvSpPr>
            <p:cNvPr id="17" name="Freeform: Shape 20">
              <a:extLst>
                <a:ext uri="{FF2B5EF4-FFF2-40B4-BE49-F238E27FC236}">
                  <a16:creationId xmlns:a16="http://schemas.microsoft.com/office/drawing/2014/main" id="{41904122-AF9D-49C6-9B4B-91FD4753304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F218FB1E-BE76-4D75-9981-21776292B41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7F0E685E-93CD-4C60-9E52-DA4CEFB141B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3">
              <a:extLst>
                <a:ext uri="{FF2B5EF4-FFF2-40B4-BE49-F238E27FC236}">
                  <a16:creationId xmlns:a16="http://schemas.microsoft.com/office/drawing/2014/main" id="{EBC03F01-991F-45F7-93D6-3842C8607CF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CE7E9A6A-2B1F-4C83-94C4-0029E38AA5B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008C853E-68AF-4F41-A408-308F7E0E5EE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7" name="Rectangle: Rounded Corners 30">
                <a:extLst>
                  <a:ext uri="{FF2B5EF4-FFF2-40B4-BE49-F238E27FC236}">
                    <a16:creationId xmlns:a16="http://schemas.microsoft.com/office/drawing/2014/main" id="{6226D608-E7EB-4B9B-ADCD-480D2C02038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31">
                <a:extLst>
                  <a:ext uri="{FF2B5EF4-FFF2-40B4-BE49-F238E27FC236}">
                    <a16:creationId xmlns:a16="http://schemas.microsoft.com/office/drawing/2014/main" id="{66B5EECE-BA87-44FA-AFCC-B01DC5192F7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75C855AF-33EA-41A4-A0E1-A6BA3BEAAC8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5" name="Rectangle: Rounded Corners 28">
                <a:extLst>
                  <a:ext uri="{FF2B5EF4-FFF2-40B4-BE49-F238E27FC236}">
                    <a16:creationId xmlns:a16="http://schemas.microsoft.com/office/drawing/2014/main" id="{69845F7C-22D2-4998-9459-B0866B06EED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9">
                <a:extLst>
                  <a:ext uri="{FF2B5EF4-FFF2-40B4-BE49-F238E27FC236}">
                    <a16:creationId xmlns:a16="http://schemas.microsoft.com/office/drawing/2014/main" id="{17DB3B48-44B0-4B7B-A2A6-A49CE41936D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74837FE5-488D-4A5A-A226-DABA3A2F7AE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FE062FA8-873F-479A-BD14-F0FD7D33FE8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60919" y="2771971"/>
            <a:ext cx="4535081" cy="27235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E4714DA-1CC1-4F22-AAD5-13A4CB99A1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987FAEB-393D-44A5-809D-B010F8AA809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54871" y="1536176"/>
            <a:ext cx="4993984" cy="4777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B46DE57-A943-4479-BE94-5EDD599EA3AD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22524" y="1536176"/>
            <a:ext cx="4993984" cy="4777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F0C33D2-89E3-4DA8-B15A-A22A0D5FEC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A0811C39-956D-4B7A-9D37-F1AAE0E3DB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FE84E3B3-AEB0-412B-808F-ADF756EED4E6}"/>
              </a:ext>
            </a:extLst>
          </p:cNvPr>
          <p:cNvGrpSpPr/>
          <p:nvPr userDrawn="1"/>
        </p:nvGrpSpPr>
        <p:grpSpPr>
          <a:xfrm>
            <a:off x="9285280" y="1786887"/>
            <a:ext cx="2144744" cy="4280532"/>
            <a:chOff x="7113580" y="2335699"/>
            <a:chExt cx="1753726" cy="3500129"/>
          </a:xfrm>
        </p:grpSpPr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4DBA66C3-4DB5-4D48-90B3-C75683993C11}"/>
                </a:ext>
              </a:extLst>
            </p:cNvPr>
            <p:cNvSpPr/>
            <p:nvPr/>
          </p:nvSpPr>
          <p:spPr>
            <a:xfrm>
              <a:off x="7116295" y="2335699"/>
              <a:ext cx="1749069" cy="3500129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7640557A-4C69-4C2E-BBF1-3D6AF86F3BF4}"/>
                </a:ext>
              </a:extLst>
            </p:cNvPr>
            <p:cNvSpPr/>
            <p:nvPr/>
          </p:nvSpPr>
          <p:spPr>
            <a:xfrm>
              <a:off x="7139729" y="2354057"/>
              <a:ext cx="1702200" cy="3463379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32CFCC05-EC82-4775-BBD7-5AEDB88A8439}"/>
                </a:ext>
              </a:extLst>
            </p:cNvPr>
            <p:cNvSpPr/>
            <p:nvPr/>
          </p:nvSpPr>
          <p:spPr>
            <a:xfrm>
              <a:off x="7113889" y="2833595"/>
              <a:ext cx="12238" cy="11925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F89B6747-F38A-45AB-AD55-066F4B9ECA31}"/>
                </a:ext>
              </a:extLst>
            </p:cNvPr>
            <p:cNvSpPr/>
            <p:nvPr/>
          </p:nvSpPr>
          <p:spPr>
            <a:xfrm>
              <a:off x="7113889" y="3089471"/>
              <a:ext cx="17085" cy="237861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3FD3DE27-CCD7-49F4-A226-B1D73234559C}"/>
                </a:ext>
              </a:extLst>
            </p:cNvPr>
            <p:cNvSpPr/>
            <p:nvPr/>
          </p:nvSpPr>
          <p:spPr>
            <a:xfrm>
              <a:off x="7113924" y="3106557"/>
              <a:ext cx="9660" cy="199186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9F8301C5-7053-4AFA-8B8F-44FEF98B7B0C}"/>
                </a:ext>
              </a:extLst>
            </p:cNvPr>
            <p:cNvSpPr/>
            <p:nvPr/>
          </p:nvSpPr>
          <p:spPr>
            <a:xfrm>
              <a:off x="7113580" y="3407090"/>
              <a:ext cx="17085" cy="237861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F5BCE033-E37D-4BA2-BE38-99548DDDAF41}"/>
                </a:ext>
              </a:extLst>
            </p:cNvPr>
            <p:cNvSpPr/>
            <p:nvPr/>
          </p:nvSpPr>
          <p:spPr>
            <a:xfrm>
              <a:off x="7113580" y="3424176"/>
              <a:ext cx="9660" cy="199186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45A4A5BE-EA8B-4344-8708-FB4B1CDACDEF}"/>
                </a:ext>
              </a:extLst>
            </p:cNvPr>
            <p:cNvSpPr/>
            <p:nvPr/>
          </p:nvSpPr>
          <p:spPr>
            <a:xfrm>
              <a:off x="8850221" y="3169263"/>
              <a:ext cx="17085" cy="38496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1F5FF6FF-7994-41D1-BBDD-D488A20532F1}"/>
                </a:ext>
              </a:extLst>
            </p:cNvPr>
            <p:cNvSpPr/>
            <p:nvPr/>
          </p:nvSpPr>
          <p:spPr>
            <a:xfrm>
              <a:off x="8857646" y="3196936"/>
              <a:ext cx="9660" cy="322363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1E455CEF-7B74-4989-9C57-7FF93666CF01}"/>
                </a:ext>
              </a:extLst>
            </p:cNvPr>
            <p:cNvSpPr/>
            <p:nvPr/>
          </p:nvSpPr>
          <p:spPr>
            <a:xfrm>
              <a:off x="8853486" y="3974602"/>
              <a:ext cx="13820" cy="26381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98E58A43-BBE8-46E6-B830-D521AD6AA569}"/>
                </a:ext>
              </a:extLst>
            </p:cNvPr>
            <p:cNvSpPr/>
            <p:nvPr/>
          </p:nvSpPr>
          <p:spPr>
            <a:xfrm>
              <a:off x="8859469" y="3993544"/>
              <a:ext cx="7837" cy="220913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Oval 216">
              <a:extLst>
                <a:ext uri="{FF2B5EF4-FFF2-40B4-BE49-F238E27FC236}">
                  <a16:creationId xmlns:a16="http://schemas.microsoft.com/office/drawing/2014/main" id="{26BE1601-9475-4EFF-99AA-547FCEDBBC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7917" y="2407772"/>
              <a:ext cx="81356" cy="813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217">
              <a:extLst>
                <a:ext uri="{FF2B5EF4-FFF2-40B4-BE49-F238E27FC236}">
                  <a16:creationId xmlns:a16="http://schemas.microsoft.com/office/drawing/2014/main" id="{0A74BCA7-7790-4B71-B69A-39491C7409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3002" y="2412857"/>
              <a:ext cx="71186" cy="71186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218">
              <a:extLst>
                <a:ext uri="{FF2B5EF4-FFF2-40B4-BE49-F238E27FC236}">
                  <a16:creationId xmlns:a16="http://schemas.microsoft.com/office/drawing/2014/main" id="{3FD581DC-C59A-4DA3-9244-F19636501479}"/>
                </a:ext>
              </a:extLst>
            </p:cNvPr>
            <p:cNvSpPr/>
            <p:nvPr/>
          </p:nvSpPr>
          <p:spPr>
            <a:xfrm>
              <a:off x="8301002" y="2430857"/>
              <a:ext cx="35186" cy="351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219">
              <a:extLst>
                <a:ext uri="{FF2B5EF4-FFF2-40B4-BE49-F238E27FC236}">
                  <a16:creationId xmlns:a16="http://schemas.microsoft.com/office/drawing/2014/main" id="{C1E2F824-288F-4C3F-8599-80CE09CF72EE}"/>
                </a:ext>
              </a:extLst>
            </p:cNvPr>
            <p:cNvSpPr/>
            <p:nvPr/>
          </p:nvSpPr>
          <p:spPr>
            <a:xfrm>
              <a:off x="8309263" y="2439118"/>
              <a:ext cx="18665" cy="18665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CCFE313F-25C4-47F7-9858-C4036A98CD1E}"/>
                </a:ext>
              </a:extLst>
            </p:cNvPr>
            <p:cNvSpPr/>
            <p:nvPr userDrawn="1"/>
          </p:nvSpPr>
          <p:spPr>
            <a:xfrm flipH="1">
              <a:off x="7115104" y="2847813"/>
              <a:ext cx="6497" cy="9082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그림 개체 틀 96">
            <a:extLst>
              <a:ext uri="{FF2B5EF4-FFF2-40B4-BE49-F238E27FC236}">
                <a16:creationId xmlns:a16="http://schemas.microsoft.com/office/drawing/2014/main" id="{FD495386-9B62-4816-A5B2-67843B1DDB9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366829" y="1872150"/>
            <a:ext cx="1981646" cy="4089742"/>
          </a:xfrm>
          <a:custGeom>
            <a:avLst/>
            <a:gdLst>
              <a:gd name="connsiteX0" fmla="*/ 174291 w 1620363"/>
              <a:gd name="connsiteY0" fmla="*/ 0 h 3344122"/>
              <a:gd name="connsiteX1" fmla="*/ 328612 w 1620363"/>
              <a:gd name="connsiteY1" fmla="*/ 0 h 3344122"/>
              <a:gd name="connsiteX2" fmla="*/ 343572 w 1620363"/>
              <a:gd name="connsiteY2" fmla="*/ 14164 h 3344122"/>
              <a:gd name="connsiteX3" fmla="*/ 459330 w 1620363"/>
              <a:gd name="connsiteY3" fmla="*/ 123761 h 3344122"/>
              <a:gd name="connsiteX4" fmla="*/ 1153772 w 1620363"/>
              <a:gd name="connsiteY4" fmla="*/ 123761 h 3344122"/>
              <a:gd name="connsiteX5" fmla="*/ 1269530 w 1620363"/>
              <a:gd name="connsiteY5" fmla="*/ 14164 h 3344122"/>
              <a:gd name="connsiteX6" fmla="*/ 1284490 w 1620363"/>
              <a:gd name="connsiteY6" fmla="*/ 0 h 3344122"/>
              <a:gd name="connsiteX7" fmla="*/ 1446072 w 1620363"/>
              <a:gd name="connsiteY7" fmla="*/ 0 h 3344122"/>
              <a:gd name="connsiteX8" fmla="*/ 1620363 w 1620363"/>
              <a:gd name="connsiteY8" fmla="*/ 165014 h 3344122"/>
              <a:gd name="connsiteX9" fmla="*/ 1620363 w 1620363"/>
              <a:gd name="connsiteY9" fmla="*/ 3179107 h 3344122"/>
              <a:gd name="connsiteX10" fmla="*/ 1446072 w 1620363"/>
              <a:gd name="connsiteY10" fmla="*/ 3344122 h 3344122"/>
              <a:gd name="connsiteX11" fmla="*/ 174291 w 1620363"/>
              <a:gd name="connsiteY11" fmla="*/ 3344122 h 3344122"/>
              <a:gd name="connsiteX12" fmla="*/ 0 w 1620363"/>
              <a:gd name="connsiteY12" fmla="*/ 3179107 h 3344122"/>
              <a:gd name="connsiteX13" fmla="*/ 0 w 1620363"/>
              <a:gd name="connsiteY13" fmla="*/ 165014 h 3344122"/>
              <a:gd name="connsiteX14" fmla="*/ 174291 w 1620363"/>
              <a:gd name="connsiteY14" fmla="*/ 0 h 33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0363" h="3344122">
                <a:moveTo>
                  <a:pt x="174291" y="0"/>
                </a:moveTo>
                <a:lnTo>
                  <a:pt x="328612" y="0"/>
                </a:lnTo>
                <a:cubicBezTo>
                  <a:pt x="336854" y="0"/>
                  <a:pt x="343572" y="6326"/>
                  <a:pt x="343572" y="14164"/>
                </a:cubicBezTo>
                <a:cubicBezTo>
                  <a:pt x="343572" y="74703"/>
                  <a:pt x="395423" y="123761"/>
                  <a:pt x="459330" y="123761"/>
                </a:cubicBezTo>
                <a:lnTo>
                  <a:pt x="1153772" y="123761"/>
                </a:lnTo>
                <a:cubicBezTo>
                  <a:pt x="1217715" y="123761"/>
                  <a:pt x="1269530" y="74669"/>
                  <a:pt x="1269530" y="14164"/>
                </a:cubicBezTo>
                <a:cubicBezTo>
                  <a:pt x="1269530" y="6360"/>
                  <a:pt x="1276211" y="0"/>
                  <a:pt x="1284490" y="0"/>
                </a:cubicBezTo>
                <a:lnTo>
                  <a:pt x="1446072" y="0"/>
                </a:lnTo>
                <a:cubicBezTo>
                  <a:pt x="1542332" y="0"/>
                  <a:pt x="1620363" y="73879"/>
                  <a:pt x="1620363" y="165014"/>
                </a:cubicBezTo>
                <a:lnTo>
                  <a:pt x="1620363" y="3179107"/>
                </a:lnTo>
                <a:cubicBezTo>
                  <a:pt x="1620363" y="3270243"/>
                  <a:pt x="1542332" y="3344122"/>
                  <a:pt x="1446072" y="3344122"/>
                </a:cubicBezTo>
                <a:lnTo>
                  <a:pt x="174291" y="3344122"/>
                </a:lnTo>
                <a:cubicBezTo>
                  <a:pt x="78031" y="3344122"/>
                  <a:pt x="0" y="3270243"/>
                  <a:pt x="0" y="3179107"/>
                </a:cubicBezTo>
                <a:lnTo>
                  <a:pt x="0" y="165014"/>
                </a:lnTo>
                <a:cubicBezTo>
                  <a:pt x="0" y="73879"/>
                  <a:pt x="78031" y="0"/>
                  <a:pt x="1742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76451E-EAF6-40F1-9E92-E2A76186C2DB}"/>
              </a:ext>
            </a:extLst>
          </p:cNvPr>
          <p:cNvSpPr txBox="1"/>
          <p:nvPr userDrawn="1"/>
        </p:nvSpPr>
        <p:spPr>
          <a:xfrm>
            <a:off x="11430024" y="6591134"/>
            <a:ext cx="36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731F54F2-ED28-43C9-BE23-3ED9A1BEC0F8}" type="slidenum">
              <a:rPr lang="ko-KR" alt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34031F50-47E9-47DD-8F01-4A72AC2993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E2352B5A-2879-49DB-ACD2-0BDE0E91C83B}"/>
              </a:ext>
            </a:extLst>
          </p:cNvPr>
          <p:cNvSpPr/>
          <p:nvPr userDrawn="1"/>
        </p:nvSpPr>
        <p:spPr>
          <a:xfrm>
            <a:off x="600985" y="593002"/>
            <a:ext cx="10990030" cy="567199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256F1F3-F5B3-455D-B1EE-95C6753B6B8D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53549" y="0"/>
            <a:ext cx="415146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5D73C6BB-3211-4AD2-9A66-CED3E5F767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F7362C7-15A9-43E6-91CE-FA60268272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D58123E-51B0-495C-BE49-AF3B8C8F53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C7E26CD-F774-4135-A09C-EDD6EB5E31D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73D643A-B4FE-4C44-8E2F-0F3F2C81D03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89FC1ABE-E3F7-4AA5-8C99-78C76904E0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580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F03084ED-3A1D-46F9-B16C-E145CFA14D1F}"/>
              </a:ext>
            </a:extLst>
          </p:cNvPr>
          <p:cNvGrpSpPr/>
          <p:nvPr/>
        </p:nvGrpSpPr>
        <p:grpSpPr>
          <a:xfrm>
            <a:off x="0" y="5192969"/>
            <a:ext cx="12191999" cy="1535985"/>
            <a:chOff x="-501914" y="2785413"/>
            <a:chExt cx="11984685" cy="1535985"/>
          </a:xfrm>
        </p:grpSpPr>
        <p:sp>
          <p:nvSpPr>
            <p:cNvPr id="18" name="TextBox 17">
              <a:hlinkClick r:id="rId2"/>
              <a:extLst>
                <a:ext uri="{FF2B5EF4-FFF2-40B4-BE49-F238E27FC236}">
                  <a16:creationId xmlns:a16="http://schemas.microsoft.com/office/drawing/2014/main" id="{F3DE579A-5697-4D8C-92CE-3D901C3FA81B}"/>
                </a:ext>
              </a:extLst>
            </p:cNvPr>
            <p:cNvSpPr txBox="1"/>
            <p:nvPr/>
          </p:nvSpPr>
          <p:spPr>
            <a:xfrm>
              <a:off x="-501914" y="4075177"/>
              <a:ext cx="11984685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AD11E3-C8B1-4258-A3C0-7F5E2EDD7234}"/>
                </a:ext>
              </a:extLst>
            </p:cNvPr>
            <p:cNvSpPr txBox="1"/>
            <p:nvPr/>
          </p:nvSpPr>
          <p:spPr>
            <a:xfrm>
              <a:off x="-501914" y="2785413"/>
              <a:ext cx="11984685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368933-F47E-48EE-84EE-2FD9872B3A57}"/>
                </a:ext>
              </a:extLst>
            </p:cNvPr>
            <p:cNvSpPr txBox="1"/>
            <p:nvPr/>
          </p:nvSpPr>
          <p:spPr>
            <a:xfrm>
              <a:off x="-501914" y="3684376"/>
              <a:ext cx="11984685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6CE550AB-7E72-4B8E-B5B6-84BBE6BFB347}"/>
              </a:ext>
            </a:extLst>
          </p:cNvPr>
          <p:cNvSpPr/>
          <p:nvPr/>
        </p:nvSpPr>
        <p:spPr>
          <a:xfrm>
            <a:off x="10166234" y="353174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12941AAD-3A0E-4A95-865C-3BF0C85A98D0}"/>
              </a:ext>
            </a:extLst>
          </p:cNvPr>
          <p:cNvGrpSpPr/>
          <p:nvPr/>
        </p:nvGrpSpPr>
        <p:grpSpPr>
          <a:xfrm>
            <a:off x="7443638" y="1132075"/>
            <a:ext cx="4591633" cy="5386416"/>
            <a:chOff x="7878990" y="2082339"/>
            <a:chExt cx="3626426" cy="4254138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C7BC8BBE-41A6-4B88-A451-0A286DD427A4}"/>
                </a:ext>
              </a:extLst>
            </p:cNvPr>
            <p:cNvGrpSpPr/>
            <p:nvPr/>
          </p:nvGrpSpPr>
          <p:grpSpPr>
            <a:xfrm>
              <a:off x="7878990" y="4592619"/>
              <a:ext cx="2332308" cy="1743858"/>
              <a:chOff x="6221919" y="4549629"/>
              <a:chExt cx="2918117" cy="2181865"/>
            </a:xfrm>
          </p:grpSpPr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7CCF8605-828D-4043-A779-4878FDD2AC86}"/>
                  </a:ext>
                </a:extLst>
              </p:cNvPr>
              <p:cNvSpPr/>
              <p:nvPr/>
            </p:nvSpPr>
            <p:spPr>
              <a:xfrm>
                <a:off x="6221919" y="4549629"/>
                <a:ext cx="2918117" cy="2181865"/>
              </a:xfrm>
              <a:custGeom>
                <a:avLst/>
                <a:gdLst>
                  <a:gd name="connsiteX0" fmla="*/ 5675238 w 5677079"/>
                  <a:gd name="connsiteY0" fmla="*/ 1960820 h 4244730"/>
                  <a:gd name="connsiteX1" fmla="*/ 5658436 w 5677079"/>
                  <a:gd name="connsiteY1" fmla="*/ 1855101 h 4244730"/>
                  <a:gd name="connsiteX2" fmla="*/ 5572260 w 5677079"/>
                  <a:gd name="connsiteY2" fmla="*/ 1834332 h 4244730"/>
                  <a:gd name="connsiteX3" fmla="*/ 5540819 w 5677079"/>
                  <a:gd name="connsiteY3" fmla="*/ 1889932 h 4244730"/>
                  <a:gd name="connsiteX4" fmla="*/ 5511252 w 5677079"/>
                  <a:gd name="connsiteY4" fmla="*/ 1901831 h 4244730"/>
                  <a:gd name="connsiteX5" fmla="*/ 5107128 w 5677079"/>
                  <a:gd name="connsiteY5" fmla="*/ 1679360 h 4244730"/>
                  <a:gd name="connsiteX6" fmla="*/ 5085277 w 5677079"/>
                  <a:gd name="connsiteY6" fmla="*/ 1648784 h 4244730"/>
                  <a:gd name="connsiteX7" fmla="*/ 5003212 w 5677079"/>
                  <a:gd name="connsiteY7" fmla="*/ 1315764 h 4244730"/>
                  <a:gd name="connsiteX8" fmla="*/ 4997443 w 5677079"/>
                  <a:gd name="connsiteY8" fmla="*/ 1259371 h 4244730"/>
                  <a:gd name="connsiteX9" fmla="*/ 5016986 w 5677079"/>
                  <a:gd name="connsiteY9" fmla="*/ 1132019 h 4244730"/>
                  <a:gd name="connsiteX10" fmla="*/ 5068475 w 5677079"/>
                  <a:gd name="connsiteY10" fmla="*/ 671357 h 4244730"/>
                  <a:gd name="connsiteX11" fmla="*/ 5071648 w 5677079"/>
                  <a:gd name="connsiteY11" fmla="*/ 296799 h 4244730"/>
                  <a:gd name="connsiteX12" fmla="*/ 5045326 w 5677079"/>
                  <a:gd name="connsiteY12" fmla="*/ 186754 h 4244730"/>
                  <a:gd name="connsiteX13" fmla="*/ 4968525 w 5677079"/>
                  <a:gd name="connsiteY13" fmla="*/ 144928 h 4244730"/>
                  <a:gd name="connsiteX14" fmla="*/ 4801438 w 5677079"/>
                  <a:gd name="connsiteY14" fmla="*/ 183941 h 4244730"/>
                  <a:gd name="connsiteX15" fmla="*/ 4325128 w 5677079"/>
                  <a:gd name="connsiteY15" fmla="*/ 397542 h 4244730"/>
                  <a:gd name="connsiteX16" fmla="*/ 4259721 w 5677079"/>
                  <a:gd name="connsiteY16" fmla="*/ 394657 h 4244730"/>
                  <a:gd name="connsiteX17" fmla="*/ 3291669 w 5677079"/>
                  <a:gd name="connsiteY17" fmla="*/ 25652 h 4244730"/>
                  <a:gd name="connsiteX18" fmla="*/ 2819397 w 5677079"/>
                  <a:gd name="connsiteY18" fmla="*/ 989 h 4244730"/>
                  <a:gd name="connsiteX19" fmla="*/ 1618850 w 5677079"/>
                  <a:gd name="connsiteY19" fmla="*/ 371148 h 4244730"/>
                  <a:gd name="connsiteX20" fmla="*/ 845721 w 5677079"/>
                  <a:gd name="connsiteY20" fmla="*/ 1300764 h 4244730"/>
                  <a:gd name="connsiteX21" fmla="*/ 761059 w 5677079"/>
                  <a:gd name="connsiteY21" fmla="*/ 1632775 h 4244730"/>
                  <a:gd name="connsiteX22" fmla="*/ 746420 w 5677079"/>
                  <a:gd name="connsiteY22" fmla="*/ 1630900 h 4244730"/>
                  <a:gd name="connsiteX23" fmla="*/ 629452 w 5677079"/>
                  <a:gd name="connsiteY23" fmla="*/ 1503620 h 4244730"/>
                  <a:gd name="connsiteX24" fmla="*/ 636159 w 5677079"/>
                  <a:gd name="connsiteY24" fmla="*/ 1470231 h 4244730"/>
                  <a:gd name="connsiteX25" fmla="*/ 751036 w 5677079"/>
                  <a:gd name="connsiteY25" fmla="*/ 1256919 h 4244730"/>
                  <a:gd name="connsiteX26" fmla="*/ 780602 w 5677079"/>
                  <a:gd name="connsiteY26" fmla="*/ 999762 h 4244730"/>
                  <a:gd name="connsiteX27" fmla="*/ 458254 w 5677079"/>
                  <a:gd name="connsiteY27" fmla="*/ 882145 h 4244730"/>
                  <a:gd name="connsiteX28" fmla="*/ 324412 w 5677079"/>
                  <a:gd name="connsiteY28" fmla="*/ 1137788 h 4244730"/>
                  <a:gd name="connsiteX29" fmla="*/ 393929 w 5677079"/>
                  <a:gd name="connsiteY29" fmla="*/ 1438212 h 4244730"/>
                  <a:gd name="connsiteX30" fmla="*/ 382463 w 5677079"/>
                  <a:gd name="connsiteY30" fmla="*/ 1467202 h 4244730"/>
                  <a:gd name="connsiteX31" fmla="*/ 119176 w 5677079"/>
                  <a:gd name="connsiteY31" fmla="*/ 1419319 h 4244730"/>
                  <a:gd name="connsiteX32" fmla="*/ 2064 w 5677079"/>
                  <a:gd name="connsiteY32" fmla="*/ 1285043 h 4244730"/>
                  <a:gd name="connsiteX33" fmla="*/ 45 w 5677079"/>
                  <a:gd name="connsiteY33" fmla="*/ 1292038 h 4244730"/>
                  <a:gd name="connsiteX34" fmla="*/ 9997 w 5677079"/>
                  <a:gd name="connsiteY34" fmla="*/ 1333792 h 4244730"/>
                  <a:gd name="connsiteX35" fmla="*/ 139729 w 5677079"/>
                  <a:gd name="connsiteY35" fmla="*/ 1559508 h 4244730"/>
                  <a:gd name="connsiteX36" fmla="*/ 469576 w 5677079"/>
                  <a:gd name="connsiteY36" fmla="*/ 1632054 h 4244730"/>
                  <a:gd name="connsiteX37" fmla="*/ 525032 w 5677079"/>
                  <a:gd name="connsiteY37" fmla="*/ 1660539 h 4244730"/>
                  <a:gd name="connsiteX38" fmla="*/ 535560 w 5677079"/>
                  <a:gd name="connsiteY38" fmla="*/ 1679216 h 4244730"/>
                  <a:gd name="connsiteX39" fmla="*/ 742238 w 5677079"/>
                  <a:gd name="connsiteY39" fmla="*/ 1825102 h 4244730"/>
                  <a:gd name="connsiteX40" fmla="*/ 742238 w 5677079"/>
                  <a:gd name="connsiteY40" fmla="*/ 1825102 h 4244730"/>
                  <a:gd name="connsiteX41" fmla="*/ 746781 w 5677079"/>
                  <a:gd name="connsiteY41" fmla="*/ 2006396 h 4244730"/>
                  <a:gd name="connsiteX42" fmla="*/ 896344 w 5677079"/>
                  <a:gd name="connsiteY42" fmla="*/ 2573136 h 4244730"/>
                  <a:gd name="connsiteX43" fmla="*/ 1414192 w 5677079"/>
                  <a:gd name="connsiteY43" fmla="*/ 3233047 h 4244730"/>
                  <a:gd name="connsiteX44" fmla="*/ 1444407 w 5677079"/>
                  <a:gd name="connsiteY44" fmla="*/ 3273935 h 4244730"/>
                  <a:gd name="connsiteX45" fmla="*/ 1481402 w 5677079"/>
                  <a:gd name="connsiteY45" fmla="*/ 3475998 h 4244730"/>
                  <a:gd name="connsiteX46" fmla="*/ 1624115 w 5677079"/>
                  <a:gd name="connsiteY46" fmla="*/ 4031272 h 4244730"/>
                  <a:gd name="connsiteX47" fmla="*/ 1708632 w 5677079"/>
                  <a:gd name="connsiteY47" fmla="*/ 4208311 h 4244730"/>
                  <a:gd name="connsiteX48" fmla="*/ 1777500 w 5677079"/>
                  <a:gd name="connsiteY48" fmla="*/ 4244728 h 4244730"/>
                  <a:gd name="connsiteX49" fmla="*/ 2513563 w 5677079"/>
                  <a:gd name="connsiteY49" fmla="*/ 4243791 h 4244730"/>
                  <a:gd name="connsiteX50" fmla="*/ 2549259 w 5677079"/>
                  <a:gd name="connsiteY50" fmla="*/ 4239248 h 4244730"/>
                  <a:gd name="connsiteX51" fmla="*/ 2609042 w 5677079"/>
                  <a:gd name="connsiteY51" fmla="*/ 4163673 h 4244730"/>
                  <a:gd name="connsiteX52" fmla="*/ 2745120 w 5677079"/>
                  <a:gd name="connsiteY52" fmla="*/ 3764668 h 4244730"/>
                  <a:gd name="connsiteX53" fmla="*/ 2745120 w 5677079"/>
                  <a:gd name="connsiteY53" fmla="*/ 3764668 h 4244730"/>
                  <a:gd name="connsiteX54" fmla="*/ 2778869 w 5677079"/>
                  <a:gd name="connsiteY54" fmla="*/ 3751327 h 4244730"/>
                  <a:gd name="connsiteX55" fmla="*/ 3190277 w 5677079"/>
                  <a:gd name="connsiteY55" fmla="*/ 3739789 h 4244730"/>
                  <a:gd name="connsiteX56" fmla="*/ 3214796 w 5677079"/>
                  <a:gd name="connsiteY56" fmla="*/ 3758322 h 4244730"/>
                  <a:gd name="connsiteX57" fmla="*/ 3268087 w 5677079"/>
                  <a:gd name="connsiteY57" fmla="*/ 3975745 h 4244730"/>
                  <a:gd name="connsiteX58" fmla="*/ 3341499 w 5677079"/>
                  <a:gd name="connsiteY58" fmla="*/ 4206508 h 4244730"/>
                  <a:gd name="connsiteX59" fmla="*/ 3399911 w 5677079"/>
                  <a:gd name="connsiteY59" fmla="*/ 4244584 h 4244730"/>
                  <a:gd name="connsiteX60" fmla="*/ 4157320 w 5677079"/>
                  <a:gd name="connsiteY60" fmla="*/ 4243647 h 4244730"/>
                  <a:gd name="connsiteX61" fmla="*/ 4192583 w 5677079"/>
                  <a:gd name="connsiteY61" fmla="*/ 4238166 h 4244730"/>
                  <a:gd name="connsiteX62" fmla="*/ 4233760 w 5677079"/>
                  <a:gd name="connsiteY62" fmla="*/ 4193600 h 4244730"/>
                  <a:gd name="connsiteX63" fmla="*/ 4315537 w 5677079"/>
                  <a:gd name="connsiteY63" fmla="*/ 4012018 h 4244730"/>
                  <a:gd name="connsiteX64" fmla="*/ 4444332 w 5677079"/>
                  <a:gd name="connsiteY64" fmla="*/ 3513208 h 4244730"/>
                  <a:gd name="connsiteX65" fmla="*/ 4481470 w 5677079"/>
                  <a:gd name="connsiteY65" fmla="*/ 3289656 h 4244730"/>
                  <a:gd name="connsiteX66" fmla="*/ 4481470 w 5677079"/>
                  <a:gd name="connsiteY66" fmla="*/ 3289656 h 4244730"/>
                  <a:gd name="connsiteX67" fmla="*/ 4495100 w 5677079"/>
                  <a:gd name="connsiteY67" fmla="*/ 3283310 h 4244730"/>
                  <a:gd name="connsiteX68" fmla="*/ 5136406 w 5677079"/>
                  <a:gd name="connsiteY68" fmla="*/ 3062066 h 4244730"/>
                  <a:gd name="connsiteX69" fmla="*/ 5528631 w 5677079"/>
                  <a:gd name="connsiteY69" fmla="*/ 2840317 h 4244730"/>
                  <a:gd name="connsiteX70" fmla="*/ 5646032 w 5677079"/>
                  <a:gd name="connsiteY70" fmla="*/ 2623543 h 4244730"/>
                  <a:gd name="connsiteX71" fmla="*/ 5659012 w 5677079"/>
                  <a:gd name="connsiteY71" fmla="*/ 2451985 h 4244730"/>
                  <a:gd name="connsiteX72" fmla="*/ 5675238 w 5677079"/>
                  <a:gd name="connsiteY72" fmla="*/ 1960820 h 4244730"/>
                  <a:gd name="connsiteX73" fmla="*/ 543348 w 5677079"/>
                  <a:gd name="connsiteY73" fmla="*/ 1367686 h 4244730"/>
                  <a:gd name="connsiteX74" fmla="*/ 535560 w 5677079"/>
                  <a:gd name="connsiteY74" fmla="*/ 1377205 h 4244730"/>
                  <a:gd name="connsiteX75" fmla="*/ 469720 w 5677079"/>
                  <a:gd name="connsiteY75" fmla="*/ 1371507 h 4244730"/>
                  <a:gd name="connsiteX76" fmla="*/ 441019 w 5677079"/>
                  <a:gd name="connsiteY76" fmla="*/ 1229588 h 4244730"/>
                  <a:gd name="connsiteX77" fmla="*/ 492292 w 5677079"/>
                  <a:gd name="connsiteY77" fmla="*/ 1025218 h 4244730"/>
                  <a:gd name="connsiteX78" fmla="*/ 607241 w 5677079"/>
                  <a:gd name="connsiteY78" fmla="*/ 966085 h 4244730"/>
                  <a:gd name="connsiteX79" fmla="*/ 678201 w 5677079"/>
                  <a:gd name="connsiteY79" fmla="*/ 1092140 h 4244730"/>
                  <a:gd name="connsiteX80" fmla="*/ 543348 w 5677079"/>
                  <a:gd name="connsiteY80" fmla="*/ 1367686 h 424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677079" h="4244730">
                    <a:moveTo>
                      <a:pt x="5675238" y="1960820"/>
                    </a:moveTo>
                    <a:cubicBezTo>
                      <a:pt x="5674012" y="1925123"/>
                      <a:pt x="5670406" y="1889139"/>
                      <a:pt x="5658436" y="1855101"/>
                    </a:cubicBezTo>
                    <a:cubicBezTo>
                      <a:pt x="5644590" y="1815727"/>
                      <a:pt x="5602692" y="1805919"/>
                      <a:pt x="5572260" y="1834332"/>
                    </a:cubicBezTo>
                    <a:cubicBezTo>
                      <a:pt x="5556034" y="1849404"/>
                      <a:pt x="5546804" y="1869091"/>
                      <a:pt x="5540819" y="1889932"/>
                    </a:cubicBezTo>
                    <a:cubicBezTo>
                      <a:pt x="5535698" y="1907744"/>
                      <a:pt x="5529352" y="1911926"/>
                      <a:pt x="5511252" y="1901831"/>
                    </a:cubicBezTo>
                    <a:cubicBezTo>
                      <a:pt x="5376904" y="1826977"/>
                      <a:pt x="5242052" y="1753132"/>
                      <a:pt x="5107128" y="1679360"/>
                    </a:cubicBezTo>
                    <a:cubicBezTo>
                      <a:pt x="5094363" y="1672365"/>
                      <a:pt x="5087152" y="1663856"/>
                      <a:pt x="5085277" y="1648784"/>
                    </a:cubicBezTo>
                    <a:cubicBezTo>
                      <a:pt x="5070926" y="1534628"/>
                      <a:pt x="5042658" y="1423790"/>
                      <a:pt x="5003212" y="1315764"/>
                    </a:cubicBezTo>
                    <a:cubicBezTo>
                      <a:pt x="4996361" y="1297086"/>
                      <a:pt x="4993188" y="1279851"/>
                      <a:pt x="4997443" y="1259371"/>
                    </a:cubicBezTo>
                    <a:cubicBezTo>
                      <a:pt x="5006096" y="1217329"/>
                      <a:pt x="5011289" y="1174637"/>
                      <a:pt x="5016986" y="1132019"/>
                    </a:cubicBezTo>
                    <a:cubicBezTo>
                      <a:pt x="5037466" y="978849"/>
                      <a:pt x="5057081" y="825608"/>
                      <a:pt x="5068475" y="671357"/>
                    </a:cubicBezTo>
                    <a:cubicBezTo>
                      <a:pt x="5077705" y="546456"/>
                      <a:pt x="5084556" y="421627"/>
                      <a:pt x="5071648" y="296799"/>
                    </a:cubicBezTo>
                    <a:cubicBezTo>
                      <a:pt x="5067753" y="259372"/>
                      <a:pt x="5062345" y="221440"/>
                      <a:pt x="5045326" y="186754"/>
                    </a:cubicBezTo>
                    <a:cubicBezTo>
                      <a:pt x="5028019" y="151562"/>
                      <a:pt x="5006385" y="140168"/>
                      <a:pt x="4968525" y="144928"/>
                    </a:cubicBezTo>
                    <a:cubicBezTo>
                      <a:pt x="4911483" y="152139"/>
                      <a:pt x="4855812" y="165552"/>
                      <a:pt x="4801438" y="183941"/>
                    </a:cubicBezTo>
                    <a:cubicBezTo>
                      <a:pt x="4635937" y="240046"/>
                      <a:pt x="4479307" y="316270"/>
                      <a:pt x="4325128" y="397542"/>
                    </a:cubicBezTo>
                    <a:cubicBezTo>
                      <a:pt x="4299960" y="410810"/>
                      <a:pt x="4283374" y="410450"/>
                      <a:pt x="4259721" y="394657"/>
                    </a:cubicBezTo>
                    <a:cubicBezTo>
                      <a:pt x="3965137" y="198292"/>
                      <a:pt x="3641203" y="78583"/>
                      <a:pt x="3291669" y="25652"/>
                    </a:cubicBezTo>
                    <a:cubicBezTo>
                      <a:pt x="3134966" y="1927"/>
                      <a:pt x="2977397" y="-2328"/>
                      <a:pt x="2819397" y="989"/>
                    </a:cubicBezTo>
                    <a:cubicBezTo>
                      <a:pt x="2803171" y="-309"/>
                      <a:pt x="2127611" y="37695"/>
                      <a:pt x="1618850" y="371148"/>
                    </a:cubicBezTo>
                    <a:cubicBezTo>
                      <a:pt x="1265926" y="602488"/>
                      <a:pt x="998818" y="904284"/>
                      <a:pt x="845721" y="1300764"/>
                    </a:cubicBezTo>
                    <a:cubicBezTo>
                      <a:pt x="804400" y="1407781"/>
                      <a:pt x="773823" y="1518187"/>
                      <a:pt x="761059" y="1632775"/>
                    </a:cubicBezTo>
                    <a:cubicBezTo>
                      <a:pt x="756156" y="1632198"/>
                      <a:pt x="750242" y="1633208"/>
                      <a:pt x="746420" y="1630900"/>
                    </a:cubicBezTo>
                    <a:cubicBezTo>
                      <a:pt x="695148" y="1599819"/>
                      <a:pt x="656927" y="1556767"/>
                      <a:pt x="629452" y="1503620"/>
                    </a:cubicBezTo>
                    <a:cubicBezTo>
                      <a:pt x="622241" y="1489702"/>
                      <a:pt x="629164" y="1480760"/>
                      <a:pt x="636159" y="1470231"/>
                    </a:cubicBezTo>
                    <a:cubicBezTo>
                      <a:pt x="681157" y="1402733"/>
                      <a:pt x="722046" y="1332855"/>
                      <a:pt x="751036" y="1256919"/>
                    </a:cubicBezTo>
                    <a:cubicBezTo>
                      <a:pt x="782693" y="1173988"/>
                      <a:pt x="805986" y="1090409"/>
                      <a:pt x="780602" y="999762"/>
                    </a:cubicBezTo>
                    <a:cubicBezTo>
                      <a:pt x="749954" y="890294"/>
                      <a:pt x="567146" y="804046"/>
                      <a:pt x="458254" y="882145"/>
                    </a:cubicBezTo>
                    <a:cubicBezTo>
                      <a:pt x="370492" y="945100"/>
                      <a:pt x="335950" y="1036179"/>
                      <a:pt x="324412" y="1137788"/>
                    </a:cubicBezTo>
                    <a:cubicBezTo>
                      <a:pt x="312152" y="1245381"/>
                      <a:pt x="342368" y="1344897"/>
                      <a:pt x="393929" y="1438212"/>
                    </a:cubicBezTo>
                    <a:cubicBezTo>
                      <a:pt x="404386" y="1457106"/>
                      <a:pt x="399698" y="1461794"/>
                      <a:pt x="382463" y="1467202"/>
                    </a:cubicBezTo>
                    <a:cubicBezTo>
                      <a:pt x="286191" y="1497273"/>
                      <a:pt x="198934" y="1479678"/>
                      <a:pt x="119176" y="1419319"/>
                    </a:cubicBezTo>
                    <a:cubicBezTo>
                      <a:pt x="71221" y="1382974"/>
                      <a:pt x="34948" y="1336388"/>
                      <a:pt x="2064" y="1285043"/>
                    </a:cubicBezTo>
                    <a:cubicBezTo>
                      <a:pt x="910" y="1288793"/>
                      <a:pt x="-244" y="1290596"/>
                      <a:pt x="45" y="1292038"/>
                    </a:cubicBezTo>
                    <a:cubicBezTo>
                      <a:pt x="3218" y="1306028"/>
                      <a:pt x="6102" y="1320018"/>
                      <a:pt x="9997" y="1333792"/>
                    </a:cubicBezTo>
                    <a:cubicBezTo>
                      <a:pt x="34443" y="1419824"/>
                      <a:pt x="70211" y="1499653"/>
                      <a:pt x="139729" y="1559508"/>
                    </a:cubicBezTo>
                    <a:cubicBezTo>
                      <a:pt x="236433" y="1642655"/>
                      <a:pt x="350300" y="1654265"/>
                      <a:pt x="469576" y="1632054"/>
                    </a:cubicBezTo>
                    <a:cubicBezTo>
                      <a:pt x="500729" y="1626285"/>
                      <a:pt x="515080" y="1633857"/>
                      <a:pt x="525032" y="1660539"/>
                    </a:cubicBezTo>
                    <a:cubicBezTo>
                      <a:pt x="527484" y="1667173"/>
                      <a:pt x="531666" y="1673303"/>
                      <a:pt x="535560" y="1679216"/>
                    </a:cubicBezTo>
                    <a:cubicBezTo>
                      <a:pt x="585391" y="1754863"/>
                      <a:pt x="649355" y="1810463"/>
                      <a:pt x="742238" y="1825102"/>
                    </a:cubicBezTo>
                    <a:cubicBezTo>
                      <a:pt x="742238" y="1825102"/>
                      <a:pt x="742238" y="1825102"/>
                      <a:pt x="742238" y="1825102"/>
                    </a:cubicBezTo>
                    <a:cubicBezTo>
                      <a:pt x="744257" y="1885533"/>
                      <a:pt x="742165" y="1945820"/>
                      <a:pt x="746781" y="2006396"/>
                    </a:cubicBezTo>
                    <a:cubicBezTo>
                      <a:pt x="761997" y="2204708"/>
                      <a:pt x="812620" y="2393285"/>
                      <a:pt x="896344" y="2573136"/>
                    </a:cubicBezTo>
                    <a:cubicBezTo>
                      <a:pt x="1017423" y="2833394"/>
                      <a:pt x="1192947" y="3051177"/>
                      <a:pt x="1414192" y="3233047"/>
                    </a:cubicBezTo>
                    <a:cubicBezTo>
                      <a:pt x="1427749" y="3244225"/>
                      <a:pt x="1441018" y="3254897"/>
                      <a:pt x="1444407" y="3273935"/>
                    </a:cubicBezTo>
                    <a:cubicBezTo>
                      <a:pt x="1456378" y="3341362"/>
                      <a:pt x="1468133" y="3408860"/>
                      <a:pt x="1481402" y="3475998"/>
                    </a:cubicBezTo>
                    <a:cubicBezTo>
                      <a:pt x="1518612" y="3663709"/>
                      <a:pt x="1560294" y="3850411"/>
                      <a:pt x="1624115" y="4031272"/>
                    </a:cubicBezTo>
                    <a:cubicBezTo>
                      <a:pt x="1645965" y="4093146"/>
                      <a:pt x="1670628" y="4154010"/>
                      <a:pt x="1708632" y="4208311"/>
                    </a:cubicBezTo>
                    <a:cubicBezTo>
                      <a:pt x="1725218" y="4232036"/>
                      <a:pt x="1745121" y="4244945"/>
                      <a:pt x="1777500" y="4244728"/>
                    </a:cubicBezTo>
                    <a:cubicBezTo>
                      <a:pt x="2022830" y="4243214"/>
                      <a:pt x="2268233" y="4244007"/>
                      <a:pt x="2513563" y="4243791"/>
                    </a:cubicBezTo>
                    <a:cubicBezTo>
                      <a:pt x="2525462" y="4243791"/>
                      <a:pt x="2538298" y="4247613"/>
                      <a:pt x="2549259" y="4239248"/>
                    </a:cubicBezTo>
                    <a:cubicBezTo>
                      <a:pt x="2580124" y="4222734"/>
                      <a:pt x="2594258" y="4192302"/>
                      <a:pt x="2609042" y="4163673"/>
                    </a:cubicBezTo>
                    <a:cubicBezTo>
                      <a:pt x="2674160" y="4037546"/>
                      <a:pt x="2712092" y="3901900"/>
                      <a:pt x="2745120" y="3764668"/>
                    </a:cubicBezTo>
                    <a:cubicBezTo>
                      <a:pt x="2745120" y="3764668"/>
                      <a:pt x="2745120" y="3764668"/>
                      <a:pt x="2745120" y="3764668"/>
                    </a:cubicBezTo>
                    <a:cubicBezTo>
                      <a:pt x="2751610" y="3748082"/>
                      <a:pt x="2765816" y="3750895"/>
                      <a:pt x="2778869" y="3751327"/>
                    </a:cubicBezTo>
                    <a:cubicBezTo>
                      <a:pt x="2916245" y="3756375"/>
                      <a:pt x="3053550" y="3756664"/>
                      <a:pt x="3190277" y="3739789"/>
                    </a:cubicBezTo>
                    <a:cubicBezTo>
                      <a:pt x="3205709" y="3737914"/>
                      <a:pt x="3211262" y="3743034"/>
                      <a:pt x="3214796" y="3758322"/>
                    </a:cubicBezTo>
                    <a:cubicBezTo>
                      <a:pt x="3231670" y="3831013"/>
                      <a:pt x="3249698" y="3903487"/>
                      <a:pt x="3268087" y="3975745"/>
                    </a:cubicBezTo>
                    <a:cubicBezTo>
                      <a:pt x="3288063" y="4054060"/>
                      <a:pt x="3309264" y="4132015"/>
                      <a:pt x="3341499" y="4206508"/>
                    </a:cubicBezTo>
                    <a:cubicBezTo>
                      <a:pt x="3352748" y="4232541"/>
                      <a:pt x="3368470" y="4244800"/>
                      <a:pt x="3399911" y="4244584"/>
                    </a:cubicBezTo>
                    <a:cubicBezTo>
                      <a:pt x="3652381" y="4243142"/>
                      <a:pt x="3904850" y="4243863"/>
                      <a:pt x="4157320" y="4243647"/>
                    </a:cubicBezTo>
                    <a:cubicBezTo>
                      <a:pt x="4169146" y="4243647"/>
                      <a:pt x="4182127" y="4247974"/>
                      <a:pt x="4192583" y="4238166"/>
                    </a:cubicBezTo>
                    <a:cubicBezTo>
                      <a:pt x="4211044" y="4227710"/>
                      <a:pt x="4222799" y="4210907"/>
                      <a:pt x="4233760" y="4193600"/>
                    </a:cubicBezTo>
                    <a:cubicBezTo>
                      <a:pt x="4269601" y="4136991"/>
                      <a:pt x="4293975" y="4075045"/>
                      <a:pt x="4315537" y="4012018"/>
                    </a:cubicBezTo>
                    <a:cubicBezTo>
                      <a:pt x="4371281" y="3849113"/>
                      <a:pt x="4411015" y="3681882"/>
                      <a:pt x="4444332" y="3513208"/>
                    </a:cubicBezTo>
                    <a:cubicBezTo>
                      <a:pt x="4458971" y="3439148"/>
                      <a:pt x="4480461" y="3366025"/>
                      <a:pt x="4481470" y="3289656"/>
                    </a:cubicBezTo>
                    <a:lnTo>
                      <a:pt x="4481470" y="3289656"/>
                    </a:lnTo>
                    <a:cubicBezTo>
                      <a:pt x="4486013" y="3287493"/>
                      <a:pt x="4490340" y="3284680"/>
                      <a:pt x="4495100" y="3283310"/>
                    </a:cubicBezTo>
                    <a:cubicBezTo>
                      <a:pt x="4712594" y="3220283"/>
                      <a:pt x="4928069" y="3151559"/>
                      <a:pt x="5136406" y="3062066"/>
                    </a:cubicBezTo>
                    <a:cubicBezTo>
                      <a:pt x="5275224" y="3002428"/>
                      <a:pt x="5410654" y="2936804"/>
                      <a:pt x="5528631" y="2840317"/>
                    </a:cubicBezTo>
                    <a:cubicBezTo>
                      <a:pt x="5597355" y="2784140"/>
                      <a:pt x="5643364" y="2716353"/>
                      <a:pt x="5646032" y="2623543"/>
                    </a:cubicBezTo>
                    <a:cubicBezTo>
                      <a:pt x="5647691" y="2566285"/>
                      <a:pt x="5653893" y="2509099"/>
                      <a:pt x="5659012" y="2451985"/>
                    </a:cubicBezTo>
                    <a:cubicBezTo>
                      <a:pt x="5673579" y="2288792"/>
                      <a:pt x="5680719" y="2125022"/>
                      <a:pt x="5675238" y="1960820"/>
                    </a:cubicBezTo>
                    <a:close/>
                    <a:moveTo>
                      <a:pt x="543348" y="1367686"/>
                    </a:moveTo>
                    <a:cubicBezTo>
                      <a:pt x="541041" y="1371003"/>
                      <a:pt x="538084" y="1373959"/>
                      <a:pt x="535560" y="1377205"/>
                    </a:cubicBezTo>
                    <a:cubicBezTo>
                      <a:pt x="501523" y="1421843"/>
                      <a:pt x="495104" y="1421410"/>
                      <a:pt x="469720" y="1371507"/>
                    </a:cubicBezTo>
                    <a:cubicBezTo>
                      <a:pt x="447365" y="1327591"/>
                      <a:pt x="442678" y="1279851"/>
                      <a:pt x="441019" y="1229588"/>
                    </a:cubicBezTo>
                    <a:cubicBezTo>
                      <a:pt x="444337" y="1159277"/>
                      <a:pt x="456307" y="1089255"/>
                      <a:pt x="492292" y="1025218"/>
                    </a:cubicBezTo>
                    <a:cubicBezTo>
                      <a:pt x="521210" y="973657"/>
                      <a:pt x="565704" y="950941"/>
                      <a:pt x="607241" y="966085"/>
                    </a:cubicBezTo>
                    <a:cubicBezTo>
                      <a:pt x="656711" y="984041"/>
                      <a:pt x="686133" y="1037622"/>
                      <a:pt x="678201" y="1092140"/>
                    </a:cubicBezTo>
                    <a:cubicBezTo>
                      <a:pt x="662552" y="1198435"/>
                      <a:pt x="602626" y="1282808"/>
                      <a:pt x="543348" y="1367686"/>
                    </a:cubicBezTo>
                    <a:close/>
                  </a:path>
                </a:pathLst>
              </a:custGeom>
              <a:solidFill>
                <a:srgbClr val="F6928D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A5D1C1F7-B3A5-48FB-9DC7-1C48646E25DD}"/>
                  </a:ext>
                </a:extLst>
              </p:cNvPr>
              <p:cNvSpPr/>
              <p:nvPr/>
            </p:nvSpPr>
            <p:spPr>
              <a:xfrm>
                <a:off x="7451436" y="4645052"/>
                <a:ext cx="603138" cy="95286"/>
              </a:xfrm>
              <a:custGeom>
                <a:avLst/>
                <a:gdLst>
                  <a:gd name="connsiteX0" fmla="*/ 559172 w 1173380"/>
                  <a:gd name="connsiteY0" fmla="*/ 464 h 185375"/>
                  <a:gd name="connsiteX1" fmla="*/ 1115889 w 1173380"/>
                  <a:gd name="connsiteY1" fmla="*/ 54837 h 185375"/>
                  <a:gd name="connsiteX2" fmla="*/ 1165070 w 1173380"/>
                  <a:gd name="connsiteY2" fmla="*/ 132937 h 185375"/>
                  <a:gd name="connsiteX3" fmla="*/ 1093894 w 1173380"/>
                  <a:gd name="connsiteY3" fmla="*/ 177575 h 185375"/>
                  <a:gd name="connsiteX4" fmla="*/ 787989 w 1173380"/>
                  <a:gd name="connsiteY4" fmla="*/ 134739 h 185375"/>
                  <a:gd name="connsiteX5" fmla="*/ 607344 w 1173380"/>
                  <a:gd name="connsiteY5" fmla="*/ 126662 h 185375"/>
                  <a:gd name="connsiteX6" fmla="*/ 316510 w 1173380"/>
                  <a:gd name="connsiteY6" fmla="*/ 140220 h 185375"/>
                  <a:gd name="connsiteX7" fmla="*/ 51132 w 1173380"/>
                  <a:gd name="connsiteY7" fmla="*/ 184498 h 185375"/>
                  <a:gd name="connsiteX8" fmla="*/ 28272 w 1173380"/>
                  <a:gd name="connsiteY8" fmla="*/ 170435 h 185375"/>
                  <a:gd name="connsiteX9" fmla="*/ 1230 w 1173380"/>
                  <a:gd name="connsiteY9" fmla="*/ 79428 h 185375"/>
                  <a:gd name="connsiteX10" fmla="*/ 18248 w 1173380"/>
                  <a:gd name="connsiteY10" fmla="*/ 62121 h 185375"/>
                  <a:gd name="connsiteX11" fmla="*/ 198316 w 1173380"/>
                  <a:gd name="connsiteY11" fmla="*/ 26713 h 185375"/>
                  <a:gd name="connsiteX12" fmla="*/ 559172 w 1173380"/>
                  <a:gd name="connsiteY12" fmla="*/ 464 h 18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3380" h="185375">
                    <a:moveTo>
                      <a:pt x="559172" y="464"/>
                    </a:moveTo>
                    <a:cubicBezTo>
                      <a:pt x="762893" y="-690"/>
                      <a:pt x="940365" y="17555"/>
                      <a:pt x="1115889" y="54837"/>
                    </a:cubicBezTo>
                    <a:cubicBezTo>
                      <a:pt x="1180214" y="68467"/>
                      <a:pt x="1180286" y="67962"/>
                      <a:pt x="1165070" y="132937"/>
                    </a:cubicBezTo>
                    <a:cubicBezTo>
                      <a:pt x="1151513" y="190772"/>
                      <a:pt x="1151873" y="189113"/>
                      <a:pt x="1093894" y="177575"/>
                    </a:cubicBezTo>
                    <a:cubicBezTo>
                      <a:pt x="992791" y="157383"/>
                      <a:pt x="890894" y="143609"/>
                      <a:pt x="787989" y="134739"/>
                    </a:cubicBezTo>
                    <a:cubicBezTo>
                      <a:pt x="727774" y="129547"/>
                      <a:pt x="667054" y="126518"/>
                      <a:pt x="607344" y="126662"/>
                    </a:cubicBezTo>
                    <a:cubicBezTo>
                      <a:pt x="510495" y="126879"/>
                      <a:pt x="413214" y="128826"/>
                      <a:pt x="316510" y="140220"/>
                    </a:cubicBezTo>
                    <a:cubicBezTo>
                      <a:pt x="227233" y="150676"/>
                      <a:pt x="138317" y="162070"/>
                      <a:pt x="51132" y="184498"/>
                    </a:cubicBezTo>
                    <a:cubicBezTo>
                      <a:pt x="38368" y="187743"/>
                      <a:pt x="31589" y="181757"/>
                      <a:pt x="28272" y="170435"/>
                    </a:cubicBezTo>
                    <a:cubicBezTo>
                      <a:pt x="19186" y="140148"/>
                      <a:pt x="10532" y="109644"/>
                      <a:pt x="1230" y="79428"/>
                    </a:cubicBezTo>
                    <a:cubicBezTo>
                      <a:pt x="-4035" y="62265"/>
                      <a:pt x="8729" y="63996"/>
                      <a:pt x="18248" y="62121"/>
                    </a:cubicBezTo>
                    <a:cubicBezTo>
                      <a:pt x="78247" y="50078"/>
                      <a:pt x="137813" y="35078"/>
                      <a:pt x="198316" y="26713"/>
                    </a:cubicBezTo>
                    <a:cubicBezTo>
                      <a:pt x="325885" y="8973"/>
                      <a:pt x="454175" y="-2493"/>
                      <a:pt x="559172" y="464"/>
                    </a:cubicBezTo>
                    <a:close/>
                  </a:path>
                </a:pathLst>
              </a:custGeom>
              <a:solidFill>
                <a:srgbClr val="CB494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D414914F-783B-495A-B984-F46FBD6DFBFA}"/>
                  </a:ext>
                </a:extLst>
              </p:cNvPr>
              <p:cNvSpPr/>
              <p:nvPr/>
            </p:nvSpPr>
            <p:spPr>
              <a:xfrm>
                <a:off x="8609201" y="4777029"/>
                <a:ext cx="170741" cy="351067"/>
              </a:xfrm>
              <a:custGeom>
                <a:avLst/>
                <a:gdLst>
                  <a:gd name="connsiteX0" fmla="*/ 332169 w 332169"/>
                  <a:gd name="connsiteY0" fmla="*/ 0 h 682987"/>
                  <a:gd name="connsiteX1" fmla="*/ 250969 w 332169"/>
                  <a:gd name="connsiteY1" fmla="*/ 681978 h 682987"/>
                  <a:gd name="connsiteX2" fmla="*/ 243686 w 332169"/>
                  <a:gd name="connsiteY2" fmla="*/ 682988 h 682987"/>
                  <a:gd name="connsiteX3" fmla="*/ 7225 w 332169"/>
                  <a:gd name="connsiteY3" fmla="*/ 325809 h 682987"/>
                  <a:gd name="connsiteX4" fmla="*/ 13139 w 332169"/>
                  <a:gd name="connsiteY4" fmla="*/ 288887 h 682987"/>
                  <a:gd name="connsiteX5" fmla="*/ 332169 w 332169"/>
                  <a:gd name="connsiteY5" fmla="*/ 0 h 68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69" h="682987">
                    <a:moveTo>
                      <a:pt x="332169" y="0"/>
                    </a:moveTo>
                    <a:cubicBezTo>
                      <a:pt x="304405" y="233143"/>
                      <a:pt x="277724" y="457561"/>
                      <a:pt x="250969" y="681978"/>
                    </a:cubicBezTo>
                    <a:cubicBezTo>
                      <a:pt x="248517" y="682339"/>
                      <a:pt x="246138" y="682627"/>
                      <a:pt x="243686" y="682988"/>
                    </a:cubicBezTo>
                    <a:cubicBezTo>
                      <a:pt x="214912" y="639936"/>
                      <a:pt x="57993" y="401384"/>
                      <a:pt x="7225" y="325809"/>
                    </a:cubicBezTo>
                    <a:cubicBezTo>
                      <a:pt x="-3736" y="309512"/>
                      <a:pt x="-2582" y="302300"/>
                      <a:pt x="13139" y="288887"/>
                    </a:cubicBezTo>
                    <a:cubicBezTo>
                      <a:pt x="66791" y="243095"/>
                      <a:pt x="273036" y="53580"/>
                      <a:pt x="332169" y="0"/>
                    </a:cubicBezTo>
                    <a:close/>
                  </a:path>
                </a:pathLst>
              </a:custGeom>
              <a:solidFill>
                <a:srgbClr val="F9B989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8CE82D2B-48E6-4E58-A637-AC6F6BC44EC4}"/>
                  </a:ext>
                </a:extLst>
              </p:cNvPr>
              <p:cNvSpPr/>
              <p:nvPr/>
            </p:nvSpPr>
            <p:spPr>
              <a:xfrm>
                <a:off x="8634974" y="5315247"/>
                <a:ext cx="116222" cy="173865"/>
              </a:xfrm>
              <a:custGeom>
                <a:avLst/>
                <a:gdLst>
                  <a:gd name="connsiteX0" fmla="*/ 225997 w 226106"/>
                  <a:gd name="connsiteY0" fmla="*/ 180003 h 338248"/>
                  <a:gd name="connsiteX1" fmla="*/ 189652 w 226106"/>
                  <a:gd name="connsiteY1" fmla="*/ 294807 h 338248"/>
                  <a:gd name="connsiteX2" fmla="*/ 39367 w 226106"/>
                  <a:gd name="connsiteY2" fmla="*/ 298990 h 338248"/>
                  <a:gd name="connsiteX3" fmla="*/ 42612 w 226106"/>
                  <a:gd name="connsiteY3" fmla="*/ 37074 h 338248"/>
                  <a:gd name="connsiteX4" fmla="*/ 180421 w 226106"/>
                  <a:gd name="connsiteY4" fmla="*/ 33612 h 338248"/>
                  <a:gd name="connsiteX5" fmla="*/ 225997 w 226106"/>
                  <a:gd name="connsiteY5" fmla="*/ 180003 h 33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106" h="338248">
                    <a:moveTo>
                      <a:pt x="225997" y="180003"/>
                    </a:moveTo>
                    <a:cubicBezTo>
                      <a:pt x="227367" y="215699"/>
                      <a:pt x="215973" y="257597"/>
                      <a:pt x="189652" y="294807"/>
                    </a:cubicBezTo>
                    <a:cubicBezTo>
                      <a:pt x="149701" y="351200"/>
                      <a:pt x="81914" y="352787"/>
                      <a:pt x="39367" y="298990"/>
                    </a:cubicBezTo>
                    <a:cubicBezTo>
                      <a:pt x="-14430" y="230915"/>
                      <a:pt x="-12843" y="103851"/>
                      <a:pt x="42612" y="37074"/>
                    </a:cubicBezTo>
                    <a:cubicBezTo>
                      <a:pt x="82419" y="-10954"/>
                      <a:pt x="138018" y="-12541"/>
                      <a:pt x="180421" y="33612"/>
                    </a:cubicBezTo>
                    <a:cubicBezTo>
                      <a:pt x="215829" y="72193"/>
                      <a:pt x="225853" y="119572"/>
                      <a:pt x="225997" y="180003"/>
                    </a:cubicBezTo>
                    <a:close/>
                  </a:path>
                </a:pathLst>
              </a:custGeom>
              <a:solidFill>
                <a:srgbClr val="663132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48A78673-49CF-4A03-A1F0-414FC3E208B5}"/>
                  </a:ext>
                </a:extLst>
              </p:cNvPr>
              <p:cNvSpPr/>
              <p:nvPr/>
            </p:nvSpPr>
            <p:spPr>
              <a:xfrm>
                <a:off x="8312630" y="6226002"/>
                <a:ext cx="213991" cy="487550"/>
              </a:xfrm>
              <a:custGeom>
                <a:avLst/>
                <a:gdLst>
                  <a:gd name="connsiteX0" fmla="*/ 127425 w 416311"/>
                  <a:gd name="connsiteY0" fmla="*/ 948510 h 948509"/>
                  <a:gd name="connsiteX1" fmla="*/ 0 w 416311"/>
                  <a:gd name="connsiteY1" fmla="*/ 948510 h 948509"/>
                  <a:gd name="connsiteX2" fmla="*/ 61801 w 416311"/>
                  <a:gd name="connsiteY2" fmla="*/ 845027 h 948509"/>
                  <a:gd name="connsiteX3" fmla="*/ 176462 w 416311"/>
                  <a:gd name="connsiteY3" fmla="*/ 503136 h 948509"/>
                  <a:gd name="connsiteX4" fmla="*/ 228095 w 416311"/>
                  <a:gd name="connsiteY4" fmla="*/ 289247 h 948509"/>
                  <a:gd name="connsiteX5" fmla="*/ 274392 w 416311"/>
                  <a:gd name="connsiteY5" fmla="*/ 55528 h 948509"/>
                  <a:gd name="connsiteX6" fmla="*/ 291699 w 416311"/>
                  <a:gd name="connsiteY6" fmla="*/ 30720 h 948509"/>
                  <a:gd name="connsiteX7" fmla="*/ 416311 w 416311"/>
                  <a:gd name="connsiteY7" fmla="*/ 0 h 948509"/>
                  <a:gd name="connsiteX8" fmla="*/ 379173 w 416311"/>
                  <a:gd name="connsiteY8" fmla="*/ 223552 h 948509"/>
                  <a:gd name="connsiteX9" fmla="*/ 250378 w 416311"/>
                  <a:gd name="connsiteY9" fmla="*/ 722361 h 948509"/>
                  <a:gd name="connsiteX10" fmla="*/ 168602 w 416311"/>
                  <a:gd name="connsiteY10" fmla="*/ 903944 h 948509"/>
                  <a:gd name="connsiteX11" fmla="*/ 127425 w 416311"/>
                  <a:gd name="connsiteY11" fmla="*/ 948510 h 94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6311" h="948509">
                    <a:moveTo>
                      <a:pt x="127425" y="948510"/>
                    </a:moveTo>
                    <a:cubicBezTo>
                      <a:pt x="86392" y="948510"/>
                      <a:pt x="45359" y="948510"/>
                      <a:pt x="0" y="948510"/>
                    </a:cubicBezTo>
                    <a:cubicBezTo>
                      <a:pt x="22716" y="912669"/>
                      <a:pt x="45215" y="880651"/>
                      <a:pt x="61801" y="845027"/>
                    </a:cubicBezTo>
                    <a:cubicBezTo>
                      <a:pt x="113074" y="735342"/>
                      <a:pt x="147688" y="620249"/>
                      <a:pt x="176462" y="503136"/>
                    </a:cubicBezTo>
                    <a:cubicBezTo>
                      <a:pt x="193985" y="431888"/>
                      <a:pt x="212446" y="360857"/>
                      <a:pt x="228095" y="289247"/>
                    </a:cubicBezTo>
                    <a:cubicBezTo>
                      <a:pt x="245042" y="211654"/>
                      <a:pt x="259609" y="133554"/>
                      <a:pt x="274392" y="55528"/>
                    </a:cubicBezTo>
                    <a:cubicBezTo>
                      <a:pt x="276628" y="43701"/>
                      <a:pt x="277205" y="34110"/>
                      <a:pt x="291699" y="30720"/>
                    </a:cubicBezTo>
                    <a:cubicBezTo>
                      <a:pt x="333381" y="21057"/>
                      <a:pt x="374846" y="10312"/>
                      <a:pt x="416311" y="0"/>
                    </a:cubicBezTo>
                    <a:cubicBezTo>
                      <a:pt x="415302" y="76368"/>
                      <a:pt x="393812" y="149492"/>
                      <a:pt x="379173" y="223552"/>
                    </a:cubicBezTo>
                    <a:cubicBezTo>
                      <a:pt x="345785" y="392226"/>
                      <a:pt x="306122" y="559385"/>
                      <a:pt x="250378" y="722361"/>
                    </a:cubicBezTo>
                    <a:cubicBezTo>
                      <a:pt x="228816" y="785389"/>
                      <a:pt x="204442" y="847334"/>
                      <a:pt x="168602" y="903944"/>
                    </a:cubicBezTo>
                    <a:cubicBezTo>
                      <a:pt x="157640" y="921179"/>
                      <a:pt x="145886" y="938053"/>
                      <a:pt x="127425" y="948510"/>
                    </a:cubicBezTo>
                    <a:close/>
                  </a:path>
                </a:pathLst>
              </a:custGeom>
              <a:solidFill>
                <a:srgbClr val="E1676D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2302E07D-9C99-48CF-9CF0-30FB048B2C67}"/>
                  </a:ext>
                </a:extLst>
              </p:cNvPr>
              <p:cNvSpPr/>
              <p:nvPr/>
            </p:nvSpPr>
            <p:spPr>
              <a:xfrm>
                <a:off x="7475606" y="6454437"/>
                <a:ext cx="158523" cy="259598"/>
              </a:xfrm>
              <a:custGeom>
                <a:avLst/>
                <a:gdLst>
                  <a:gd name="connsiteX0" fmla="*/ 112497 w 308400"/>
                  <a:gd name="connsiteY0" fmla="*/ 505038 h 505037"/>
                  <a:gd name="connsiteX1" fmla="*/ 0 w 308400"/>
                  <a:gd name="connsiteY1" fmla="*/ 505038 h 505037"/>
                  <a:gd name="connsiteX2" fmla="*/ 66633 w 308400"/>
                  <a:gd name="connsiteY2" fmla="*/ 326340 h 505037"/>
                  <a:gd name="connsiteX3" fmla="*/ 141703 w 308400"/>
                  <a:gd name="connsiteY3" fmla="*/ 27574 h 505037"/>
                  <a:gd name="connsiteX4" fmla="*/ 181366 w 308400"/>
                  <a:gd name="connsiteY4" fmla="*/ 1973 h 505037"/>
                  <a:gd name="connsiteX5" fmla="*/ 284632 w 308400"/>
                  <a:gd name="connsiteY5" fmla="*/ 11276 h 505037"/>
                  <a:gd name="connsiteX6" fmla="*/ 308357 w 308400"/>
                  <a:gd name="connsiteY6" fmla="*/ 30602 h 505037"/>
                  <a:gd name="connsiteX7" fmla="*/ 172279 w 308400"/>
                  <a:gd name="connsiteY7" fmla="*/ 429607 h 505037"/>
                  <a:gd name="connsiteX8" fmla="*/ 112497 w 308400"/>
                  <a:gd name="connsiteY8" fmla="*/ 505038 h 50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400" h="505037">
                    <a:moveTo>
                      <a:pt x="112497" y="505038"/>
                    </a:moveTo>
                    <a:cubicBezTo>
                      <a:pt x="76801" y="505038"/>
                      <a:pt x="41105" y="505038"/>
                      <a:pt x="0" y="505038"/>
                    </a:cubicBezTo>
                    <a:cubicBezTo>
                      <a:pt x="31369" y="445183"/>
                      <a:pt x="49253" y="385834"/>
                      <a:pt x="66633" y="326340"/>
                    </a:cubicBezTo>
                    <a:cubicBezTo>
                      <a:pt x="95406" y="227689"/>
                      <a:pt x="121079" y="128244"/>
                      <a:pt x="141703" y="27574"/>
                    </a:cubicBezTo>
                    <a:cubicBezTo>
                      <a:pt x="146463" y="4425"/>
                      <a:pt x="154900" y="-4300"/>
                      <a:pt x="181366" y="1973"/>
                    </a:cubicBezTo>
                    <a:cubicBezTo>
                      <a:pt x="214826" y="9834"/>
                      <a:pt x="249729" y="14088"/>
                      <a:pt x="284632" y="11276"/>
                    </a:cubicBezTo>
                    <a:cubicBezTo>
                      <a:pt x="298839" y="10122"/>
                      <a:pt x="309151" y="13368"/>
                      <a:pt x="308357" y="30602"/>
                    </a:cubicBezTo>
                    <a:cubicBezTo>
                      <a:pt x="275330" y="167835"/>
                      <a:pt x="237470" y="303408"/>
                      <a:pt x="172279" y="429607"/>
                    </a:cubicBezTo>
                    <a:cubicBezTo>
                      <a:pt x="157496" y="458092"/>
                      <a:pt x="143362" y="488523"/>
                      <a:pt x="112497" y="505038"/>
                    </a:cubicBezTo>
                    <a:close/>
                  </a:path>
                </a:pathLst>
              </a:custGeom>
              <a:solidFill>
                <a:srgbClr val="E1676D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BA4180E9-AE62-4209-9388-BD642AB9763A}"/>
                </a:ext>
              </a:extLst>
            </p:cNvPr>
            <p:cNvGrpSpPr/>
            <p:nvPr/>
          </p:nvGrpSpPr>
          <p:grpSpPr>
            <a:xfrm>
              <a:off x="8013710" y="2082339"/>
              <a:ext cx="3491706" cy="2634405"/>
              <a:chOff x="3057433" y="1138237"/>
              <a:chExt cx="6077898" cy="4585622"/>
            </a:xfrm>
          </p:grpSpPr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9320E60C-8023-42BD-8F8C-4092AA999456}"/>
                  </a:ext>
                </a:extLst>
              </p:cNvPr>
              <p:cNvSpPr/>
              <p:nvPr/>
            </p:nvSpPr>
            <p:spPr>
              <a:xfrm>
                <a:off x="3138072" y="1138237"/>
                <a:ext cx="5997259" cy="2913715"/>
              </a:xfrm>
              <a:custGeom>
                <a:avLst/>
                <a:gdLst>
                  <a:gd name="connsiteX0" fmla="*/ 5997260 w 5997259"/>
                  <a:gd name="connsiteY0" fmla="*/ 0 h 2913715"/>
                  <a:gd name="connsiteX1" fmla="*/ 4075210 w 5997259"/>
                  <a:gd name="connsiteY1" fmla="*/ 0 h 2913715"/>
                  <a:gd name="connsiteX2" fmla="*/ 3790603 w 5997259"/>
                  <a:gd name="connsiteY2" fmla="*/ 195072 h 2913715"/>
                  <a:gd name="connsiteX3" fmla="*/ 2694180 w 5997259"/>
                  <a:gd name="connsiteY3" fmla="*/ 592836 h 2913715"/>
                  <a:gd name="connsiteX4" fmla="*/ 2408049 w 5997259"/>
                  <a:gd name="connsiteY4" fmla="*/ 553974 h 2913715"/>
                  <a:gd name="connsiteX5" fmla="*/ 1887317 w 5997259"/>
                  <a:gd name="connsiteY5" fmla="*/ 654463 h 2913715"/>
                  <a:gd name="connsiteX6" fmla="*/ 351125 w 5997259"/>
                  <a:gd name="connsiteY6" fmla="*/ 1541621 h 2913715"/>
                  <a:gd name="connsiteX7" fmla="*/ 351125 w 5997259"/>
                  <a:gd name="connsiteY7" fmla="*/ 1541621 h 2913715"/>
                  <a:gd name="connsiteX8" fmla="*/ 351125 w 5997259"/>
                  <a:gd name="connsiteY8" fmla="*/ 1541145 h 2913715"/>
                  <a:gd name="connsiteX9" fmla="*/ 306263 w 5997259"/>
                  <a:gd name="connsiteY9" fmla="*/ 1544764 h 2913715"/>
                  <a:gd name="connsiteX10" fmla="*/ 26704 w 5997259"/>
                  <a:gd name="connsiteY10" fmla="*/ 1652968 h 2913715"/>
                  <a:gd name="connsiteX11" fmla="*/ 34 w 5997259"/>
                  <a:gd name="connsiteY11" fmla="*/ 1684877 h 2913715"/>
                  <a:gd name="connsiteX12" fmla="*/ 26799 w 5997259"/>
                  <a:gd name="connsiteY12" fmla="*/ 1718501 h 2913715"/>
                  <a:gd name="connsiteX13" fmla="*/ 73186 w 5997259"/>
                  <a:gd name="connsiteY13" fmla="*/ 1735360 h 2913715"/>
                  <a:gd name="connsiteX14" fmla="*/ 73472 w 5997259"/>
                  <a:gd name="connsiteY14" fmla="*/ 1735931 h 2913715"/>
                  <a:gd name="connsiteX15" fmla="*/ 73186 w 5997259"/>
                  <a:gd name="connsiteY15" fmla="*/ 1735836 h 2913715"/>
                  <a:gd name="connsiteX16" fmla="*/ 75091 w 5997259"/>
                  <a:gd name="connsiteY16" fmla="*/ 1774793 h 2913715"/>
                  <a:gd name="connsiteX17" fmla="*/ 291594 w 5997259"/>
                  <a:gd name="connsiteY17" fmla="*/ 1858042 h 2913715"/>
                  <a:gd name="connsiteX18" fmla="*/ 772130 w 5997259"/>
                  <a:gd name="connsiteY18" fmla="*/ 1664494 h 2913715"/>
                  <a:gd name="connsiteX19" fmla="*/ 772130 w 5997259"/>
                  <a:gd name="connsiteY19" fmla="*/ 1664494 h 2913715"/>
                  <a:gd name="connsiteX20" fmla="*/ 772130 w 5997259"/>
                  <a:gd name="connsiteY20" fmla="*/ 1664494 h 2913715"/>
                  <a:gd name="connsiteX21" fmla="*/ 1013303 w 5997259"/>
                  <a:gd name="connsiteY21" fmla="*/ 1526191 h 2913715"/>
                  <a:gd name="connsiteX22" fmla="*/ 1520224 w 5997259"/>
                  <a:gd name="connsiteY22" fmla="*/ 1331309 h 2913715"/>
                  <a:gd name="connsiteX23" fmla="*/ 1754539 w 5997259"/>
                  <a:gd name="connsiteY23" fmla="*/ 1244918 h 2913715"/>
                  <a:gd name="connsiteX24" fmla="*/ 1754539 w 5997259"/>
                  <a:gd name="connsiteY24" fmla="*/ 1244918 h 2913715"/>
                  <a:gd name="connsiteX25" fmla="*/ 1520700 w 5997259"/>
                  <a:gd name="connsiteY25" fmla="*/ 1665637 h 2913715"/>
                  <a:gd name="connsiteX26" fmla="*/ 1454025 w 5997259"/>
                  <a:gd name="connsiteY26" fmla="*/ 1933289 h 2913715"/>
                  <a:gd name="connsiteX27" fmla="*/ 1475266 w 5997259"/>
                  <a:gd name="connsiteY27" fmla="*/ 2464689 h 2913715"/>
                  <a:gd name="connsiteX28" fmla="*/ 1458883 w 5997259"/>
                  <a:gd name="connsiteY28" fmla="*/ 2514981 h 2913715"/>
                  <a:gd name="connsiteX29" fmla="*/ 1474694 w 5997259"/>
                  <a:gd name="connsiteY29" fmla="*/ 2805970 h 2913715"/>
                  <a:gd name="connsiteX30" fmla="*/ 1509842 w 5997259"/>
                  <a:gd name="connsiteY30" fmla="*/ 2832354 h 2913715"/>
                  <a:gd name="connsiteX31" fmla="*/ 1570421 w 5997259"/>
                  <a:gd name="connsiteY31" fmla="*/ 2781205 h 2913715"/>
                  <a:gd name="connsiteX32" fmla="*/ 1570516 w 5997259"/>
                  <a:gd name="connsiteY32" fmla="*/ 2781300 h 2913715"/>
                  <a:gd name="connsiteX33" fmla="*/ 1618522 w 5997259"/>
                  <a:gd name="connsiteY33" fmla="*/ 2774156 h 2913715"/>
                  <a:gd name="connsiteX34" fmla="*/ 1753967 w 5997259"/>
                  <a:gd name="connsiteY34" fmla="*/ 2635282 h 2913715"/>
                  <a:gd name="connsiteX35" fmla="*/ 1769398 w 5997259"/>
                  <a:gd name="connsiteY35" fmla="*/ 2352675 h 2913715"/>
                  <a:gd name="connsiteX36" fmla="*/ 1843693 w 5997259"/>
                  <a:gd name="connsiteY36" fmla="*/ 1856137 h 2913715"/>
                  <a:gd name="connsiteX37" fmla="*/ 2305846 w 5997259"/>
                  <a:gd name="connsiteY37" fmla="*/ 1279208 h 2913715"/>
                  <a:gd name="connsiteX38" fmla="*/ 2356995 w 5997259"/>
                  <a:gd name="connsiteY38" fmla="*/ 1240441 h 2913715"/>
                  <a:gd name="connsiteX39" fmla="*/ 2426147 w 5997259"/>
                  <a:gd name="connsiteY39" fmla="*/ 1374458 h 2913715"/>
                  <a:gd name="connsiteX40" fmla="*/ 2381760 w 5997259"/>
                  <a:gd name="connsiteY40" fmla="*/ 1713452 h 2913715"/>
                  <a:gd name="connsiteX41" fmla="*/ 1983234 w 5997259"/>
                  <a:gd name="connsiteY41" fmla="*/ 2202752 h 2913715"/>
                  <a:gd name="connsiteX42" fmla="*/ 1852837 w 5997259"/>
                  <a:gd name="connsiteY42" fmla="*/ 2387727 h 2913715"/>
                  <a:gd name="connsiteX43" fmla="*/ 1781304 w 5997259"/>
                  <a:gd name="connsiteY43" fmla="*/ 2703290 h 2913715"/>
                  <a:gd name="connsiteX44" fmla="*/ 1869791 w 5997259"/>
                  <a:gd name="connsiteY44" fmla="*/ 2862929 h 2913715"/>
                  <a:gd name="connsiteX45" fmla="*/ 1869887 w 5997259"/>
                  <a:gd name="connsiteY45" fmla="*/ 2862929 h 2913715"/>
                  <a:gd name="connsiteX46" fmla="*/ 1890365 w 5997259"/>
                  <a:gd name="connsiteY46" fmla="*/ 2911793 h 2913715"/>
                  <a:gd name="connsiteX47" fmla="*/ 1942086 w 5997259"/>
                  <a:gd name="connsiteY47" fmla="*/ 2886647 h 2913715"/>
                  <a:gd name="connsiteX48" fmla="*/ 2113155 w 5997259"/>
                  <a:gd name="connsiteY48" fmla="*/ 2697385 h 2913715"/>
                  <a:gd name="connsiteX49" fmla="*/ 2143921 w 5997259"/>
                  <a:gd name="connsiteY49" fmla="*/ 2641187 h 2913715"/>
                  <a:gd name="connsiteX50" fmla="*/ 2144016 w 5997259"/>
                  <a:gd name="connsiteY50" fmla="*/ 2641187 h 2913715"/>
                  <a:gd name="connsiteX51" fmla="*/ 2320229 w 5997259"/>
                  <a:gd name="connsiteY51" fmla="*/ 2460593 h 2913715"/>
                  <a:gd name="connsiteX52" fmla="*/ 2841913 w 5997259"/>
                  <a:gd name="connsiteY52" fmla="*/ 2054543 h 2913715"/>
                  <a:gd name="connsiteX53" fmla="*/ 3361883 w 5997259"/>
                  <a:gd name="connsiteY53" fmla="*/ 1713929 h 2913715"/>
                  <a:gd name="connsiteX54" fmla="*/ 4086164 w 5997259"/>
                  <a:gd name="connsiteY54" fmla="*/ 1145762 h 2913715"/>
                  <a:gd name="connsiteX55" fmla="*/ 5997260 w 5997259"/>
                  <a:gd name="connsiteY55" fmla="*/ 0 h 2913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5997259" h="2913715">
                    <a:moveTo>
                      <a:pt x="5997260" y="0"/>
                    </a:moveTo>
                    <a:cubicBezTo>
                      <a:pt x="5356609" y="0"/>
                      <a:pt x="4715862" y="0"/>
                      <a:pt x="4075210" y="0"/>
                    </a:cubicBezTo>
                    <a:cubicBezTo>
                      <a:pt x="4073781" y="9335"/>
                      <a:pt x="3882805" y="139922"/>
                      <a:pt x="3790603" y="195072"/>
                    </a:cubicBezTo>
                    <a:cubicBezTo>
                      <a:pt x="3450942" y="398336"/>
                      <a:pt x="3097659" y="564356"/>
                      <a:pt x="2694180" y="592836"/>
                    </a:cubicBezTo>
                    <a:cubicBezTo>
                      <a:pt x="2639507" y="596741"/>
                      <a:pt x="2450245" y="559213"/>
                      <a:pt x="2408049" y="553974"/>
                    </a:cubicBezTo>
                    <a:cubicBezTo>
                      <a:pt x="2223931" y="531305"/>
                      <a:pt x="2053338" y="580454"/>
                      <a:pt x="1887317" y="654463"/>
                    </a:cubicBezTo>
                    <a:cubicBezTo>
                      <a:pt x="1824738" y="682371"/>
                      <a:pt x="462377" y="1490948"/>
                      <a:pt x="351125" y="1541621"/>
                    </a:cubicBezTo>
                    <a:cubicBezTo>
                      <a:pt x="351125" y="1541621"/>
                      <a:pt x="351125" y="1541621"/>
                      <a:pt x="351125" y="1541621"/>
                    </a:cubicBezTo>
                    <a:cubicBezTo>
                      <a:pt x="351125" y="1541431"/>
                      <a:pt x="351125" y="1541336"/>
                      <a:pt x="351125" y="1541145"/>
                    </a:cubicBezTo>
                    <a:cubicBezTo>
                      <a:pt x="336076" y="1542193"/>
                      <a:pt x="319788" y="1539716"/>
                      <a:pt x="306263" y="1544764"/>
                    </a:cubicBezTo>
                    <a:cubicBezTo>
                      <a:pt x="212822" y="1580007"/>
                      <a:pt x="119954" y="1616964"/>
                      <a:pt x="26704" y="1652968"/>
                    </a:cubicBezTo>
                    <a:cubicBezTo>
                      <a:pt x="11464" y="1658874"/>
                      <a:pt x="-728" y="1666494"/>
                      <a:pt x="34" y="1684877"/>
                    </a:cubicBezTo>
                    <a:cubicBezTo>
                      <a:pt x="796" y="1702213"/>
                      <a:pt x="12797" y="1712024"/>
                      <a:pt x="26799" y="1718501"/>
                    </a:cubicBezTo>
                    <a:cubicBezTo>
                      <a:pt x="41658" y="1725359"/>
                      <a:pt x="57660" y="1729835"/>
                      <a:pt x="73186" y="1735360"/>
                    </a:cubicBezTo>
                    <a:cubicBezTo>
                      <a:pt x="73281" y="1735550"/>
                      <a:pt x="73376" y="1735741"/>
                      <a:pt x="73472" y="1735931"/>
                    </a:cubicBezTo>
                    <a:cubicBezTo>
                      <a:pt x="73376" y="1735931"/>
                      <a:pt x="73281" y="1735836"/>
                      <a:pt x="73186" y="1735836"/>
                    </a:cubicBezTo>
                    <a:cubicBezTo>
                      <a:pt x="56708" y="1749647"/>
                      <a:pt x="67471" y="1762220"/>
                      <a:pt x="75091" y="1774793"/>
                    </a:cubicBezTo>
                    <a:cubicBezTo>
                      <a:pt x="125859" y="1857947"/>
                      <a:pt x="206822" y="1869662"/>
                      <a:pt x="291594" y="1858042"/>
                    </a:cubicBezTo>
                    <a:cubicBezTo>
                      <a:pt x="467426" y="1834039"/>
                      <a:pt x="621921" y="1753838"/>
                      <a:pt x="772130" y="1664494"/>
                    </a:cubicBezTo>
                    <a:cubicBezTo>
                      <a:pt x="772130" y="1664494"/>
                      <a:pt x="772130" y="1664494"/>
                      <a:pt x="772130" y="1664494"/>
                    </a:cubicBezTo>
                    <a:cubicBezTo>
                      <a:pt x="772130" y="1664494"/>
                      <a:pt x="772130" y="1664494"/>
                      <a:pt x="772130" y="1664494"/>
                    </a:cubicBezTo>
                    <a:cubicBezTo>
                      <a:pt x="841472" y="1623155"/>
                      <a:pt x="1002064" y="1530477"/>
                      <a:pt x="1013303" y="1526191"/>
                    </a:cubicBezTo>
                    <a:cubicBezTo>
                      <a:pt x="1182372" y="1461421"/>
                      <a:pt x="1351060" y="1395889"/>
                      <a:pt x="1520224" y="1331309"/>
                    </a:cubicBezTo>
                    <a:cubicBezTo>
                      <a:pt x="1597948" y="1301591"/>
                      <a:pt x="1676434" y="1273683"/>
                      <a:pt x="1754539" y="1244918"/>
                    </a:cubicBezTo>
                    <a:cubicBezTo>
                      <a:pt x="1754539" y="1244918"/>
                      <a:pt x="1754539" y="1244918"/>
                      <a:pt x="1754539" y="1244918"/>
                    </a:cubicBezTo>
                    <a:cubicBezTo>
                      <a:pt x="1683768" y="1389221"/>
                      <a:pt x="1606044" y="1529525"/>
                      <a:pt x="1520700" y="1665637"/>
                    </a:cubicBezTo>
                    <a:cubicBezTo>
                      <a:pt x="1469456" y="1747457"/>
                      <a:pt x="1449548" y="1836801"/>
                      <a:pt x="1454025" y="1933289"/>
                    </a:cubicBezTo>
                    <a:cubicBezTo>
                      <a:pt x="1462312" y="2110359"/>
                      <a:pt x="1468313" y="2287619"/>
                      <a:pt x="1475266" y="2464689"/>
                    </a:cubicBezTo>
                    <a:cubicBezTo>
                      <a:pt x="1470408" y="2481644"/>
                      <a:pt x="1457645" y="2496217"/>
                      <a:pt x="1458883" y="2514981"/>
                    </a:cubicBezTo>
                    <a:cubicBezTo>
                      <a:pt x="1465551" y="2611946"/>
                      <a:pt x="1476980" y="2708529"/>
                      <a:pt x="1474694" y="2805970"/>
                    </a:cubicBezTo>
                    <a:cubicBezTo>
                      <a:pt x="1474218" y="2827211"/>
                      <a:pt x="1490220" y="2842832"/>
                      <a:pt x="1509842" y="2832354"/>
                    </a:cubicBezTo>
                    <a:cubicBezTo>
                      <a:pt x="1532702" y="2820162"/>
                      <a:pt x="1560896" y="2810637"/>
                      <a:pt x="1570421" y="2781205"/>
                    </a:cubicBezTo>
                    <a:cubicBezTo>
                      <a:pt x="1570516" y="2781205"/>
                      <a:pt x="1570516" y="2781300"/>
                      <a:pt x="1570516" y="2781300"/>
                    </a:cubicBezTo>
                    <a:cubicBezTo>
                      <a:pt x="1587185" y="2783491"/>
                      <a:pt x="1602901" y="2779776"/>
                      <a:pt x="1618522" y="2774156"/>
                    </a:cubicBezTo>
                    <a:cubicBezTo>
                      <a:pt x="1686340" y="2749868"/>
                      <a:pt x="1728155" y="2700433"/>
                      <a:pt x="1753967" y="2635282"/>
                    </a:cubicBezTo>
                    <a:cubicBezTo>
                      <a:pt x="1776923" y="2560987"/>
                      <a:pt x="1776923" y="2446687"/>
                      <a:pt x="1769398" y="2352675"/>
                    </a:cubicBezTo>
                    <a:cubicBezTo>
                      <a:pt x="1757682" y="2207133"/>
                      <a:pt x="1796068" y="2027587"/>
                      <a:pt x="1843693" y="1856137"/>
                    </a:cubicBezTo>
                    <a:cubicBezTo>
                      <a:pt x="1970566" y="1626299"/>
                      <a:pt x="2167543" y="1465612"/>
                      <a:pt x="2305846" y="1279208"/>
                    </a:cubicBezTo>
                    <a:cubicBezTo>
                      <a:pt x="2318228" y="1262539"/>
                      <a:pt x="2326801" y="1230344"/>
                      <a:pt x="2356995" y="1240441"/>
                    </a:cubicBezTo>
                    <a:cubicBezTo>
                      <a:pt x="2357090" y="1242060"/>
                      <a:pt x="2412717" y="1325213"/>
                      <a:pt x="2426147" y="1374458"/>
                    </a:cubicBezTo>
                    <a:cubicBezTo>
                      <a:pt x="2458913" y="1494377"/>
                      <a:pt x="2435958" y="1605343"/>
                      <a:pt x="2381760" y="1713452"/>
                    </a:cubicBezTo>
                    <a:cubicBezTo>
                      <a:pt x="2285082" y="1906143"/>
                      <a:pt x="2126300" y="2047970"/>
                      <a:pt x="1983234" y="2202752"/>
                    </a:cubicBezTo>
                    <a:cubicBezTo>
                      <a:pt x="1938943" y="2263807"/>
                      <a:pt x="1888651" y="2320766"/>
                      <a:pt x="1852837" y="2387727"/>
                    </a:cubicBezTo>
                    <a:cubicBezTo>
                      <a:pt x="1800926" y="2484501"/>
                      <a:pt x="1781495" y="2703005"/>
                      <a:pt x="1781304" y="2703290"/>
                    </a:cubicBezTo>
                    <a:cubicBezTo>
                      <a:pt x="1786638" y="2799112"/>
                      <a:pt x="1839216" y="2858072"/>
                      <a:pt x="1869791" y="2862929"/>
                    </a:cubicBezTo>
                    <a:cubicBezTo>
                      <a:pt x="1869791" y="2862929"/>
                      <a:pt x="1869887" y="2862929"/>
                      <a:pt x="1869887" y="2862929"/>
                    </a:cubicBezTo>
                    <a:cubicBezTo>
                      <a:pt x="1873887" y="2880455"/>
                      <a:pt x="1865791" y="2903982"/>
                      <a:pt x="1890365" y="2911793"/>
                    </a:cubicBezTo>
                    <a:cubicBezTo>
                      <a:pt x="1914464" y="2919508"/>
                      <a:pt x="1927894" y="2902553"/>
                      <a:pt x="1942086" y="2886647"/>
                    </a:cubicBezTo>
                    <a:cubicBezTo>
                      <a:pt x="1998760" y="2823210"/>
                      <a:pt x="2055815" y="2760250"/>
                      <a:pt x="2113155" y="2697385"/>
                    </a:cubicBezTo>
                    <a:cubicBezTo>
                      <a:pt x="2128110" y="2681002"/>
                      <a:pt x="2139540" y="2663095"/>
                      <a:pt x="2143921" y="2641187"/>
                    </a:cubicBezTo>
                    <a:cubicBezTo>
                      <a:pt x="2143921" y="2641187"/>
                      <a:pt x="2144016" y="2641187"/>
                      <a:pt x="2144016" y="2641187"/>
                    </a:cubicBezTo>
                    <a:cubicBezTo>
                      <a:pt x="2202881" y="2581085"/>
                      <a:pt x="2263650" y="2522696"/>
                      <a:pt x="2320229" y="2460593"/>
                    </a:cubicBezTo>
                    <a:cubicBezTo>
                      <a:pt x="2470914" y="2295144"/>
                      <a:pt x="2639793" y="2154174"/>
                      <a:pt x="2841913" y="2054543"/>
                    </a:cubicBezTo>
                    <a:cubicBezTo>
                      <a:pt x="3028984" y="1962341"/>
                      <a:pt x="3206435" y="1856708"/>
                      <a:pt x="3361883" y="1713929"/>
                    </a:cubicBezTo>
                    <a:cubicBezTo>
                      <a:pt x="3588292" y="1505998"/>
                      <a:pt x="3826131" y="1311307"/>
                      <a:pt x="4086164" y="1145762"/>
                    </a:cubicBezTo>
                    <a:cubicBezTo>
                      <a:pt x="4322670" y="995744"/>
                      <a:pt x="5711033" y="237268"/>
                      <a:pt x="5997260" y="0"/>
                    </a:cubicBezTo>
                    <a:close/>
                  </a:path>
                </a:pathLst>
              </a:custGeom>
              <a:solidFill>
                <a:srgbClr val="F2B7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C2A2DEE7-A166-459A-B142-AFF1E05B3544}"/>
                  </a:ext>
                </a:extLst>
              </p:cNvPr>
              <p:cNvSpPr/>
              <p:nvPr/>
            </p:nvSpPr>
            <p:spPr>
              <a:xfrm>
                <a:off x="3106578" y="1608085"/>
                <a:ext cx="1761077" cy="614001"/>
              </a:xfrm>
              <a:custGeom>
                <a:avLst/>
                <a:gdLst>
                  <a:gd name="connsiteX0" fmla="*/ 1761077 w 1761077"/>
                  <a:gd name="connsiteY0" fmla="*/ 272244 h 614001"/>
                  <a:gd name="connsiteX1" fmla="*/ 1181862 w 1761077"/>
                  <a:gd name="connsiteY1" fmla="*/ 614001 h 614001"/>
                  <a:gd name="connsiteX2" fmla="*/ 320040 w 1761077"/>
                  <a:gd name="connsiteY2" fmla="*/ 589808 h 614001"/>
                  <a:gd name="connsiteX3" fmla="*/ 134017 w 1761077"/>
                  <a:gd name="connsiteY3" fmla="*/ 556661 h 614001"/>
                  <a:gd name="connsiteX4" fmla="*/ 0 w 1761077"/>
                  <a:gd name="connsiteY4" fmla="*/ 366637 h 614001"/>
                  <a:gd name="connsiteX5" fmla="*/ 50482 w 1761077"/>
                  <a:gd name="connsiteY5" fmla="*/ 373686 h 614001"/>
                  <a:gd name="connsiteX6" fmla="*/ 236220 w 1761077"/>
                  <a:gd name="connsiteY6" fmla="*/ 347968 h 614001"/>
                  <a:gd name="connsiteX7" fmla="*/ 249650 w 1761077"/>
                  <a:gd name="connsiteY7" fmla="*/ 332538 h 614001"/>
                  <a:gd name="connsiteX8" fmla="*/ 279845 w 1761077"/>
                  <a:gd name="connsiteY8" fmla="*/ 324346 h 614001"/>
                  <a:gd name="connsiteX9" fmla="*/ 786670 w 1761077"/>
                  <a:gd name="connsiteY9" fmla="*/ 332823 h 614001"/>
                  <a:gd name="connsiteX10" fmla="*/ 611124 w 1761077"/>
                  <a:gd name="connsiteY10" fmla="*/ 225953 h 614001"/>
                  <a:gd name="connsiteX11" fmla="*/ 496253 w 1761077"/>
                  <a:gd name="connsiteY11" fmla="*/ 49836 h 614001"/>
                  <a:gd name="connsiteX12" fmla="*/ 505301 w 1761077"/>
                  <a:gd name="connsiteY12" fmla="*/ 2401 h 614001"/>
                  <a:gd name="connsiteX13" fmla="*/ 546259 w 1761077"/>
                  <a:gd name="connsiteY13" fmla="*/ 22023 h 614001"/>
                  <a:gd name="connsiteX14" fmla="*/ 701802 w 1761077"/>
                  <a:gd name="connsiteY14" fmla="*/ 50312 h 614001"/>
                  <a:gd name="connsiteX15" fmla="*/ 747903 w 1761077"/>
                  <a:gd name="connsiteY15" fmla="*/ 51074 h 614001"/>
                  <a:gd name="connsiteX16" fmla="*/ 1192816 w 1761077"/>
                  <a:gd name="connsiteY16" fmla="*/ 176423 h 614001"/>
                  <a:gd name="connsiteX17" fmla="*/ 1761077 w 1761077"/>
                  <a:gd name="connsiteY17" fmla="*/ 272244 h 61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1077" h="614001">
                    <a:moveTo>
                      <a:pt x="1761077" y="272244"/>
                    </a:moveTo>
                    <a:cubicBezTo>
                      <a:pt x="1679353" y="331014"/>
                      <a:pt x="1280636" y="553899"/>
                      <a:pt x="1181862" y="614001"/>
                    </a:cubicBezTo>
                    <a:cubicBezTo>
                      <a:pt x="1056227" y="605619"/>
                      <a:pt x="595694" y="595332"/>
                      <a:pt x="320040" y="589808"/>
                    </a:cubicBezTo>
                    <a:cubicBezTo>
                      <a:pt x="256318" y="588570"/>
                      <a:pt x="193739" y="580378"/>
                      <a:pt x="134017" y="556661"/>
                    </a:cubicBezTo>
                    <a:cubicBezTo>
                      <a:pt x="52673" y="524371"/>
                      <a:pt x="571" y="450267"/>
                      <a:pt x="0" y="366637"/>
                    </a:cubicBezTo>
                    <a:cubicBezTo>
                      <a:pt x="20003" y="345968"/>
                      <a:pt x="34957" y="365685"/>
                      <a:pt x="50482" y="373686"/>
                    </a:cubicBezTo>
                    <a:cubicBezTo>
                      <a:pt x="124206" y="411595"/>
                      <a:pt x="188024" y="403118"/>
                      <a:pt x="236220" y="347968"/>
                    </a:cubicBezTo>
                    <a:cubicBezTo>
                      <a:pt x="240697" y="342825"/>
                      <a:pt x="244697" y="337395"/>
                      <a:pt x="249650" y="332538"/>
                    </a:cubicBezTo>
                    <a:cubicBezTo>
                      <a:pt x="258223" y="324156"/>
                      <a:pt x="268415" y="321965"/>
                      <a:pt x="279845" y="324346"/>
                    </a:cubicBezTo>
                    <a:cubicBezTo>
                      <a:pt x="448532" y="330061"/>
                      <a:pt x="617125" y="338634"/>
                      <a:pt x="786670" y="332823"/>
                    </a:cubicBezTo>
                    <a:cubicBezTo>
                      <a:pt x="726472" y="298343"/>
                      <a:pt x="665512" y="267958"/>
                      <a:pt x="611124" y="225953"/>
                    </a:cubicBezTo>
                    <a:cubicBezTo>
                      <a:pt x="551879" y="180138"/>
                      <a:pt x="522923" y="138799"/>
                      <a:pt x="496253" y="49836"/>
                    </a:cubicBezTo>
                    <a:cubicBezTo>
                      <a:pt x="491109" y="32786"/>
                      <a:pt x="500634" y="17927"/>
                      <a:pt x="505301" y="2401"/>
                    </a:cubicBezTo>
                    <a:cubicBezTo>
                      <a:pt x="526256" y="-6457"/>
                      <a:pt x="535400" y="11259"/>
                      <a:pt x="546259" y="22023"/>
                    </a:cubicBezTo>
                    <a:cubicBezTo>
                      <a:pt x="591884" y="67552"/>
                      <a:pt x="641604" y="85459"/>
                      <a:pt x="701802" y="50312"/>
                    </a:cubicBezTo>
                    <a:cubicBezTo>
                      <a:pt x="716756" y="41549"/>
                      <a:pt x="732758" y="38691"/>
                      <a:pt x="747903" y="51074"/>
                    </a:cubicBezTo>
                    <a:cubicBezTo>
                      <a:pt x="893255" y="103271"/>
                      <a:pt x="1042892" y="140323"/>
                      <a:pt x="1192816" y="176423"/>
                    </a:cubicBezTo>
                    <a:cubicBezTo>
                      <a:pt x="1371124" y="219571"/>
                      <a:pt x="1580293" y="242622"/>
                      <a:pt x="1761077" y="272244"/>
                    </a:cubicBezTo>
                    <a:close/>
                  </a:path>
                </a:pathLst>
              </a:custGeom>
              <a:solidFill>
                <a:srgbClr val="E09D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FBC63D8D-C678-484D-81B3-BB0AC509DBA7}"/>
                  </a:ext>
                </a:extLst>
              </p:cNvPr>
              <p:cNvSpPr/>
              <p:nvPr/>
            </p:nvSpPr>
            <p:spPr>
              <a:xfrm>
                <a:off x="4597131" y="3603497"/>
                <a:ext cx="163740" cy="371103"/>
              </a:xfrm>
              <a:custGeom>
                <a:avLst/>
                <a:gdLst>
                  <a:gd name="connsiteX0" fmla="*/ 16398 w 163740"/>
                  <a:gd name="connsiteY0" fmla="*/ 0 h 371103"/>
                  <a:gd name="connsiteX1" fmla="*/ 160130 w 163740"/>
                  <a:gd name="connsiteY1" fmla="*/ 203359 h 371103"/>
                  <a:gd name="connsiteX2" fmla="*/ 111743 w 163740"/>
                  <a:gd name="connsiteY2" fmla="*/ 316325 h 371103"/>
                  <a:gd name="connsiteX3" fmla="*/ 51069 w 163740"/>
                  <a:gd name="connsiteY3" fmla="*/ 367760 h 371103"/>
                  <a:gd name="connsiteX4" fmla="*/ 15922 w 163740"/>
                  <a:gd name="connsiteY4" fmla="*/ 341376 h 371103"/>
                  <a:gd name="connsiteX5" fmla="*/ 110 w 163740"/>
                  <a:gd name="connsiteY5" fmla="*/ 50387 h 371103"/>
                  <a:gd name="connsiteX6" fmla="*/ 16398 w 163740"/>
                  <a:gd name="connsiteY6" fmla="*/ 0 h 37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740" h="371103">
                    <a:moveTo>
                      <a:pt x="16398" y="0"/>
                    </a:moveTo>
                    <a:cubicBezTo>
                      <a:pt x="111457" y="9620"/>
                      <a:pt x="180609" y="107918"/>
                      <a:pt x="160130" y="203359"/>
                    </a:cubicBezTo>
                    <a:cubicBezTo>
                      <a:pt x="151367" y="244316"/>
                      <a:pt x="130317" y="279749"/>
                      <a:pt x="111743" y="316325"/>
                    </a:cubicBezTo>
                    <a:cubicBezTo>
                      <a:pt x="102409" y="346043"/>
                      <a:pt x="74024" y="355568"/>
                      <a:pt x="51069" y="367760"/>
                    </a:cubicBezTo>
                    <a:cubicBezTo>
                      <a:pt x="31447" y="378238"/>
                      <a:pt x="15445" y="362617"/>
                      <a:pt x="15922" y="341376"/>
                    </a:cubicBezTo>
                    <a:cubicBezTo>
                      <a:pt x="18112" y="243935"/>
                      <a:pt x="6682" y="147256"/>
                      <a:pt x="110" y="50387"/>
                    </a:cubicBezTo>
                    <a:cubicBezTo>
                      <a:pt x="-1319" y="31623"/>
                      <a:pt x="11540" y="16954"/>
                      <a:pt x="16398" y="0"/>
                    </a:cubicBezTo>
                    <a:close/>
                  </a:path>
                </a:pathLst>
              </a:custGeom>
              <a:solidFill>
                <a:srgbClr val="4E01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DAA58276-1C43-4AE4-9F08-444E47C8BF3A}"/>
                  </a:ext>
                </a:extLst>
              </p:cNvPr>
              <p:cNvSpPr/>
              <p:nvPr/>
            </p:nvSpPr>
            <p:spPr>
              <a:xfrm>
                <a:off x="3138167" y="2675698"/>
                <a:ext cx="351030" cy="213469"/>
              </a:xfrm>
              <a:custGeom>
                <a:avLst/>
                <a:gdLst>
                  <a:gd name="connsiteX0" fmla="*/ 351030 w 351030"/>
                  <a:gd name="connsiteY0" fmla="*/ 4160 h 213469"/>
                  <a:gd name="connsiteX1" fmla="*/ 345696 w 351030"/>
                  <a:gd name="connsiteY1" fmla="*/ 56452 h 213469"/>
                  <a:gd name="connsiteX2" fmla="*/ 183771 w 351030"/>
                  <a:gd name="connsiteY2" fmla="*/ 213329 h 213469"/>
                  <a:gd name="connsiteX3" fmla="*/ 26704 w 351030"/>
                  <a:gd name="connsiteY3" fmla="*/ 181610 h 213469"/>
                  <a:gd name="connsiteX4" fmla="*/ 34 w 351030"/>
                  <a:gd name="connsiteY4" fmla="*/ 147987 h 213469"/>
                  <a:gd name="connsiteX5" fmla="*/ 26704 w 351030"/>
                  <a:gd name="connsiteY5" fmla="*/ 116078 h 213469"/>
                  <a:gd name="connsiteX6" fmla="*/ 306263 w 351030"/>
                  <a:gd name="connsiteY6" fmla="*/ 7874 h 213469"/>
                  <a:gd name="connsiteX7" fmla="*/ 351030 w 351030"/>
                  <a:gd name="connsiteY7" fmla="*/ 4160 h 21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030" h="213469">
                    <a:moveTo>
                      <a:pt x="351030" y="4160"/>
                    </a:moveTo>
                    <a:cubicBezTo>
                      <a:pt x="349316" y="21590"/>
                      <a:pt x="348744" y="39212"/>
                      <a:pt x="345696" y="56452"/>
                    </a:cubicBezTo>
                    <a:cubicBezTo>
                      <a:pt x="328265" y="152845"/>
                      <a:pt x="283212" y="196183"/>
                      <a:pt x="183771" y="213329"/>
                    </a:cubicBezTo>
                    <a:cubicBezTo>
                      <a:pt x="167769" y="213900"/>
                      <a:pt x="81663" y="214281"/>
                      <a:pt x="26704" y="181610"/>
                    </a:cubicBezTo>
                    <a:cubicBezTo>
                      <a:pt x="13559" y="173800"/>
                      <a:pt x="701" y="165323"/>
                      <a:pt x="34" y="147987"/>
                    </a:cubicBezTo>
                    <a:cubicBezTo>
                      <a:pt x="-728" y="129604"/>
                      <a:pt x="11464" y="121889"/>
                      <a:pt x="26704" y="116078"/>
                    </a:cubicBezTo>
                    <a:cubicBezTo>
                      <a:pt x="119858" y="79979"/>
                      <a:pt x="212727" y="43117"/>
                      <a:pt x="306263" y="7874"/>
                    </a:cubicBezTo>
                    <a:cubicBezTo>
                      <a:pt x="319693" y="2731"/>
                      <a:pt x="338838" y="-4794"/>
                      <a:pt x="351030" y="4160"/>
                    </a:cubicBezTo>
                    <a:close/>
                  </a:path>
                </a:pathLst>
              </a:custGeom>
              <a:solidFill>
                <a:srgbClr val="4E02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2DCBF743-DD51-48D3-9F25-31DF66C32004}"/>
                  </a:ext>
                </a:extLst>
              </p:cNvPr>
              <p:cNvSpPr/>
              <p:nvPr/>
            </p:nvSpPr>
            <p:spPr>
              <a:xfrm>
                <a:off x="5007562" y="3755416"/>
                <a:ext cx="274621" cy="297358"/>
              </a:xfrm>
              <a:custGeom>
                <a:avLst/>
                <a:gdLst>
                  <a:gd name="connsiteX0" fmla="*/ 397 w 274621"/>
                  <a:gd name="connsiteY0" fmla="*/ 246130 h 297358"/>
                  <a:gd name="connsiteX1" fmla="*/ 33353 w 274621"/>
                  <a:gd name="connsiteY1" fmla="*/ 90873 h 297358"/>
                  <a:gd name="connsiteX2" fmla="*/ 274621 w 274621"/>
                  <a:gd name="connsiteY2" fmla="*/ 24293 h 297358"/>
                  <a:gd name="connsiteX3" fmla="*/ 243665 w 274621"/>
                  <a:gd name="connsiteY3" fmla="*/ 81062 h 297358"/>
                  <a:gd name="connsiteX4" fmla="*/ 72596 w 274621"/>
                  <a:gd name="connsiteY4" fmla="*/ 270324 h 297358"/>
                  <a:gd name="connsiteX5" fmla="*/ 20875 w 274621"/>
                  <a:gd name="connsiteY5" fmla="*/ 295470 h 297358"/>
                  <a:gd name="connsiteX6" fmla="*/ 397 w 274621"/>
                  <a:gd name="connsiteY6" fmla="*/ 246130 h 297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621" h="297358">
                    <a:moveTo>
                      <a:pt x="397" y="246130"/>
                    </a:moveTo>
                    <a:cubicBezTo>
                      <a:pt x="-2175" y="191552"/>
                      <a:pt x="7636" y="139355"/>
                      <a:pt x="33353" y="90873"/>
                    </a:cubicBezTo>
                    <a:cubicBezTo>
                      <a:pt x="79454" y="4100"/>
                      <a:pt x="188896" y="-25808"/>
                      <a:pt x="274621" y="24293"/>
                    </a:cubicBezTo>
                    <a:cubicBezTo>
                      <a:pt x="270240" y="46487"/>
                      <a:pt x="258810" y="64489"/>
                      <a:pt x="243665" y="81062"/>
                    </a:cubicBezTo>
                    <a:cubicBezTo>
                      <a:pt x="186420" y="143927"/>
                      <a:pt x="129270" y="206887"/>
                      <a:pt x="72596" y="270324"/>
                    </a:cubicBezTo>
                    <a:cubicBezTo>
                      <a:pt x="58404" y="286231"/>
                      <a:pt x="44878" y="303090"/>
                      <a:pt x="20875" y="295470"/>
                    </a:cubicBezTo>
                    <a:cubicBezTo>
                      <a:pt x="-3794" y="287564"/>
                      <a:pt x="4683" y="263752"/>
                      <a:pt x="397" y="246130"/>
                    </a:cubicBezTo>
                    <a:close/>
                  </a:path>
                </a:pathLst>
              </a:custGeom>
              <a:solidFill>
                <a:srgbClr val="4E02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42927D30-D5F4-4859-BC32-9D93F38E0915}"/>
                  </a:ext>
                </a:extLst>
              </p:cNvPr>
              <p:cNvSpPr/>
              <p:nvPr/>
            </p:nvSpPr>
            <p:spPr>
              <a:xfrm>
                <a:off x="3202796" y="1995487"/>
                <a:ext cx="1883744" cy="1004772"/>
              </a:xfrm>
              <a:custGeom>
                <a:avLst/>
                <a:gdLst>
                  <a:gd name="connsiteX0" fmla="*/ 1780874 w 1883744"/>
                  <a:gd name="connsiteY0" fmla="*/ 76676 h 1004772"/>
                  <a:gd name="connsiteX1" fmla="*/ 1739345 w 1883744"/>
                  <a:gd name="connsiteY1" fmla="*/ 157258 h 1004772"/>
                  <a:gd name="connsiteX2" fmla="*/ 1538177 w 1883744"/>
                  <a:gd name="connsiteY2" fmla="*/ 366046 h 1004772"/>
                  <a:gd name="connsiteX3" fmla="*/ 1226805 w 1883744"/>
                  <a:gd name="connsiteY3" fmla="*/ 504063 h 1004772"/>
                  <a:gd name="connsiteX4" fmla="*/ 637208 w 1883744"/>
                  <a:gd name="connsiteY4" fmla="*/ 818102 h 1004772"/>
                  <a:gd name="connsiteX5" fmla="*/ 340027 w 1883744"/>
                  <a:gd name="connsiteY5" fmla="*/ 916400 h 1004772"/>
                  <a:gd name="connsiteX6" fmla="*/ 93330 w 1883744"/>
                  <a:gd name="connsiteY6" fmla="*/ 894588 h 1004772"/>
                  <a:gd name="connsiteX7" fmla="*/ 8653 w 1883744"/>
                  <a:gd name="connsiteY7" fmla="*/ 878776 h 1004772"/>
                  <a:gd name="connsiteX8" fmla="*/ 10558 w 1883744"/>
                  <a:gd name="connsiteY8" fmla="*/ 917734 h 1004772"/>
                  <a:gd name="connsiteX9" fmla="*/ 227061 w 1883744"/>
                  <a:gd name="connsiteY9" fmla="*/ 1000982 h 1004772"/>
                  <a:gd name="connsiteX10" fmla="*/ 697977 w 1883744"/>
                  <a:gd name="connsiteY10" fmla="*/ 813054 h 1004772"/>
                  <a:gd name="connsiteX11" fmla="*/ 948770 w 1883744"/>
                  <a:gd name="connsiteY11" fmla="*/ 669036 h 1004772"/>
                  <a:gd name="connsiteX12" fmla="*/ 1455691 w 1883744"/>
                  <a:gd name="connsiteY12" fmla="*/ 474155 h 1004772"/>
                  <a:gd name="connsiteX13" fmla="*/ 1690006 w 1883744"/>
                  <a:gd name="connsiteY13" fmla="*/ 387763 h 1004772"/>
                  <a:gd name="connsiteX14" fmla="*/ 1770016 w 1883744"/>
                  <a:gd name="connsiteY14" fmla="*/ 217075 h 1004772"/>
                  <a:gd name="connsiteX15" fmla="*/ 1883744 w 1883744"/>
                  <a:gd name="connsiteY15" fmla="*/ 0 h 1004772"/>
                  <a:gd name="connsiteX16" fmla="*/ 1780874 w 1883744"/>
                  <a:gd name="connsiteY16" fmla="*/ 76676 h 100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3744" h="1004772">
                    <a:moveTo>
                      <a:pt x="1780874" y="76676"/>
                    </a:moveTo>
                    <a:cubicBezTo>
                      <a:pt x="1766587" y="103346"/>
                      <a:pt x="1750966" y="129445"/>
                      <a:pt x="1739345" y="157258"/>
                    </a:cubicBezTo>
                    <a:cubicBezTo>
                      <a:pt x="1698959" y="252889"/>
                      <a:pt x="1632856" y="322898"/>
                      <a:pt x="1538177" y="366046"/>
                    </a:cubicBezTo>
                    <a:cubicBezTo>
                      <a:pt x="1436641" y="412242"/>
                      <a:pt x="1328818" y="459105"/>
                      <a:pt x="1226805" y="504063"/>
                    </a:cubicBezTo>
                    <a:cubicBezTo>
                      <a:pt x="1072214" y="572167"/>
                      <a:pt x="826755" y="742188"/>
                      <a:pt x="637208" y="818102"/>
                    </a:cubicBezTo>
                    <a:cubicBezTo>
                      <a:pt x="540052" y="856964"/>
                      <a:pt x="441754" y="891921"/>
                      <a:pt x="340027" y="916400"/>
                    </a:cubicBezTo>
                    <a:cubicBezTo>
                      <a:pt x="231252" y="942499"/>
                      <a:pt x="157719" y="931545"/>
                      <a:pt x="93330" y="894588"/>
                    </a:cubicBezTo>
                    <a:cubicBezTo>
                      <a:pt x="57802" y="888968"/>
                      <a:pt x="44467" y="892302"/>
                      <a:pt x="8653" y="878776"/>
                    </a:cubicBezTo>
                    <a:cubicBezTo>
                      <a:pt x="-7826" y="892588"/>
                      <a:pt x="2938" y="905161"/>
                      <a:pt x="10558" y="917734"/>
                    </a:cubicBezTo>
                    <a:cubicBezTo>
                      <a:pt x="61326" y="1000887"/>
                      <a:pt x="142288" y="1012603"/>
                      <a:pt x="227061" y="1000982"/>
                    </a:cubicBezTo>
                    <a:cubicBezTo>
                      <a:pt x="399178" y="977455"/>
                      <a:pt x="550816" y="900208"/>
                      <a:pt x="697977" y="813054"/>
                    </a:cubicBezTo>
                    <a:cubicBezTo>
                      <a:pt x="747221" y="790956"/>
                      <a:pt x="938674" y="672941"/>
                      <a:pt x="948770" y="669036"/>
                    </a:cubicBezTo>
                    <a:cubicBezTo>
                      <a:pt x="1117839" y="604266"/>
                      <a:pt x="1286527" y="538734"/>
                      <a:pt x="1455691" y="474155"/>
                    </a:cubicBezTo>
                    <a:cubicBezTo>
                      <a:pt x="1533415" y="444437"/>
                      <a:pt x="1611901" y="416528"/>
                      <a:pt x="1690006" y="387763"/>
                    </a:cubicBezTo>
                    <a:cubicBezTo>
                      <a:pt x="1716581" y="330803"/>
                      <a:pt x="1741822" y="273177"/>
                      <a:pt x="1770016" y="217075"/>
                    </a:cubicBezTo>
                    <a:cubicBezTo>
                      <a:pt x="1806020" y="145447"/>
                      <a:pt x="1844311" y="74962"/>
                      <a:pt x="1883744" y="0"/>
                    </a:cubicBezTo>
                    <a:cubicBezTo>
                      <a:pt x="1818498" y="20669"/>
                      <a:pt x="1805735" y="30290"/>
                      <a:pt x="1780874" y="76676"/>
                    </a:cubicBezTo>
                    <a:close/>
                  </a:path>
                </a:pathLst>
              </a:custGeom>
              <a:solidFill>
                <a:srgbClr val="E09C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03B402D4-C79C-45FE-8688-B6C7B601A61E}"/>
                  </a:ext>
                </a:extLst>
              </p:cNvPr>
              <p:cNvSpPr/>
              <p:nvPr/>
            </p:nvSpPr>
            <p:spPr>
              <a:xfrm>
                <a:off x="3057433" y="1868720"/>
                <a:ext cx="328897" cy="159420"/>
              </a:xfrm>
              <a:custGeom>
                <a:avLst/>
                <a:gdLst>
                  <a:gd name="connsiteX0" fmla="*/ 328895 w 328897"/>
                  <a:gd name="connsiteY0" fmla="*/ 63806 h 159420"/>
                  <a:gd name="connsiteX1" fmla="*/ 303844 w 328897"/>
                  <a:gd name="connsiteY1" fmla="*/ 96381 h 159420"/>
                  <a:gd name="connsiteX2" fmla="*/ 106105 w 328897"/>
                  <a:gd name="connsiteY2" fmla="*/ 138387 h 159420"/>
                  <a:gd name="connsiteX3" fmla="*/ 49050 w 328897"/>
                  <a:gd name="connsiteY3" fmla="*/ 106002 h 159420"/>
                  <a:gd name="connsiteX4" fmla="*/ 2378 w 328897"/>
                  <a:gd name="connsiteY4" fmla="*/ 30754 h 159420"/>
                  <a:gd name="connsiteX5" fmla="*/ 86103 w 328897"/>
                  <a:gd name="connsiteY5" fmla="*/ 1989 h 159420"/>
                  <a:gd name="connsiteX6" fmla="*/ 296415 w 328897"/>
                  <a:gd name="connsiteY6" fmla="*/ 30564 h 159420"/>
                  <a:gd name="connsiteX7" fmla="*/ 328895 w 328897"/>
                  <a:gd name="connsiteY7" fmla="*/ 63806 h 159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8897" h="159420">
                    <a:moveTo>
                      <a:pt x="328895" y="63806"/>
                    </a:moveTo>
                    <a:cubicBezTo>
                      <a:pt x="320608" y="74664"/>
                      <a:pt x="312417" y="85713"/>
                      <a:pt x="303844" y="96381"/>
                    </a:cubicBezTo>
                    <a:cubicBezTo>
                      <a:pt x="250790" y="162199"/>
                      <a:pt x="181829" y="176963"/>
                      <a:pt x="106105" y="138387"/>
                    </a:cubicBezTo>
                    <a:cubicBezTo>
                      <a:pt x="86674" y="128481"/>
                      <a:pt x="68100" y="116860"/>
                      <a:pt x="49050" y="106002"/>
                    </a:cubicBezTo>
                    <a:cubicBezTo>
                      <a:pt x="30286" y="82189"/>
                      <a:pt x="-10195" y="63806"/>
                      <a:pt x="2378" y="30754"/>
                    </a:cubicBezTo>
                    <a:cubicBezTo>
                      <a:pt x="15332" y="-3441"/>
                      <a:pt x="50384" y="-1917"/>
                      <a:pt x="86103" y="1989"/>
                    </a:cubicBezTo>
                    <a:cubicBezTo>
                      <a:pt x="157254" y="9894"/>
                      <a:pt x="219453" y="21039"/>
                      <a:pt x="296415" y="30564"/>
                    </a:cubicBezTo>
                    <a:cubicBezTo>
                      <a:pt x="318608" y="31707"/>
                      <a:pt x="329085" y="42089"/>
                      <a:pt x="328895" y="63806"/>
                    </a:cubicBezTo>
                    <a:close/>
                  </a:path>
                </a:pathLst>
              </a:custGeom>
              <a:solidFill>
                <a:srgbClr val="4F01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BD5922D4-0F7A-4B93-86B9-E384EBB42F18}"/>
                  </a:ext>
                </a:extLst>
              </p:cNvPr>
              <p:cNvSpPr/>
              <p:nvPr/>
            </p:nvSpPr>
            <p:spPr>
              <a:xfrm>
                <a:off x="3585697" y="1518568"/>
                <a:ext cx="268692" cy="180036"/>
              </a:xfrm>
              <a:custGeom>
                <a:avLst/>
                <a:gdLst>
                  <a:gd name="connsiteX0" fmla="*/ 268689 w 268692"/>
                  <a:gd name="connsiteY0" fmla="*/ 140686 h 180036"/>
                  <a:gd name="connsiteX1" fmla="*/ 245924 w 268692"/>
                  <a:gd name="connsiteY1" fmla="*/ 149640 h 180036"/>
                  <a:gd name="connsiteX2" fmla="*/ 38660 w 268692"/>
                  <a:gd name="connsiteY2" fmla="*/ 108301 h 180036"/>
                  <a:gd name="connsiteX3" fmla="*/ 26087 w 268692"/>
                  <a:gd name="connsiteY3" fmla="*/ 92013 h 180036"/>
                  <a:gd name="connsiteX4" fmla="*/ 846 w 268692"/>
                  <a:gd name="connsiteY4" fmla="*/ 36197 h 180036"/>
                  <a:gd name="connsiteX5" fmla="*/ 39423 w 268692"/>
                  <a:gd name="connsiteY5" fmla="*/ 4002 h 180036"/>
                  <a:gd name="connsiteX6" fmla="*/ 241638 w 268692"/>
                  <a:gd name="connsiteY6" fmla="*/ 95347 h 180036"/>
                  <a:gd name="connsiteX7" fmla="*/ 268689 w 268692"/>
                  <a:gd name="connsiteY7" fmla="*/ 140686 h 18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8692" h="180036">
                    <a:moveTo>
                      <a:pt x="268689" y="140686"/>
                    </a:moveTo>
                    <a:cubicBezTo>
                      <a:pt x="261069" y="143639"/>
                      <a:pt x="252973" y="145639"/>
                      <a:pt x="245924" y="149640"/>
                    </a:cubicBezTo>
                    <a:cubicBezTo>
                      <a:pt x="157818" y="200027"/>
                      <a:pt x="100954" y="188787"/>
                      <a:pt x="38660" y="108301"/>
                    </a:cubicBezTo>
                    <a:cubicBezTo>
                      <a:pt x="34470" y="102872"/>
                      <a:pt x="30279" y="97443"/>
                      <a:pt x="26087" y="92013"/>
                    </a:cubicBezTo>
                    <a:cubicBezTo>
                      <a:pt x="15515" y="74392"/>
                      <a:pt x="4180" y="56771"/>
                      <a:pt x="846" y="36197"/>
                    </a:cubicBezTo>
                    <a:cubicBezTo>
                      <a:pt x="-4012" y="6955"/>
                      <a:pt x="12467" y="-7618"/>
                      <a:pt x="39423" y="4002"/>
                    </a:cubicBezTo>
                    <a:cubicBezTo>
                      <a:pt x="107241" y="33339"/>
                      <a:pt x="174201" y="64962"/>
                      <a:pt x="241638" y="95347"/>
                    </a:cubicBezTo>
                    <a:cubicBezTo>
                      <a:pt x="261546" y="104301"/>
                      <a:pt x="268880" y="120017"/>
                      <a:pt x="268689" y="140686"/>
                    </a:cubicBezTo>
                    <a:close/>
                  </a:path>
                </a:pathLst>
              </a:custGeom>
              <a:solidFill>
                <a:srgbClr val="4D03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0D48FAEF-F855-463E-BC52-EF3745589B52}"/>
                  </a:ext>
                </a:extLst>
              </p:cNvPr>
              <p:cNvSpPr/>
              <p:nvPr/>
            </p:nvSpPr>
            <p:spPr>
              <a:xfrm>
                <a:off x="4928634" y="2383916"/>
                <a:ext cx="687234" cy="1515713"/>
              </a:xfrm>
              <a:custGeom>
                <a:avLst/>
                <a:gdLst>
                  <a:gd name="connsiteX0" fmla="*/ 196197 w 687234"/>
                  <a:gd name="connsiteY0" fmla="*/ 953738 h 1515713"/>
                  <a:gd name="connsiteX1" fmla="*/ 591389 w 687234"/>
                  <a:gd name="connsiteY1" fmla="*/ 468249 h 1515713"/>
                  <a:gd name="connsiteX2" fmla="*/ 635776 w 687234"/>
                  <a:gd name="connsiteY2" fmla="*/ 129254 h 1515713"/>
                  <a:gd name="connsiteX3" fmla="*/ 566624 w 687234"/>
                  <a:gd name="connsiteY3" fmla="*/ 0 h 1515713"/>
                  <a:gd name="connsiteX4" fmla="*/ 687210 w 687234"/>
                  <a:gd name="connsiteY4" fmla="*/ 252984 h 1515713"/>
                  <a:gd name="connsiteX5" fmla="*/ 442799 w 687234"/>
                  <a:gd name="connsiteY5" fmla="*/ 778859 h 1515713"/>
                  <a:gd name="connsiteX6" fmla="*/ 172956 w 687234"/>
                  <a:gd name="connsiteY6" fmla="*/ 1075563 h 1515713"/>
                  <a:gd name="connsiteX7" fmla="*/ 5697 w 687234"/>
                  <a:gd name="connsiteY7" fmla="*/ 1515713 h 1515713"/>
                  <a:gd name="connsiteX8" fmla="*/ 24747 w 687234"/>
                  <a:gd name="connsiteY8" fmla="*/ 1239488 h 1515713"/>
                  <a:gd name="connsiteX9" fmla="*/ 196197 w 687234"/>
                  <a:gd name="connsiteY9" fmla="*/ 953738 h 151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7234" h="1515713">
                    <a:moveTo>
                      <a:pt x="196197" y="953738"/>
                    </a:moveTo>
                    <a:cubicBezTo>
                      <a:pt x="339262" y="798957"/>
                      <a:pt x="494710" y="660940"/>
                      <a:pt x="591389" y="468249"/>
                    </a:cubicBezTo>
                    <a:cubicBezTo>
                      <a:pt x="645586" y="360140"/>
                      <a:pt x="668542" y="249174"/>
                      <a:pt x="635776" y="129254"/>
                    </a:cubicBezTo>
                    <a:cubicBezTo>
                      <a:pt x="622345" y="80010"/>
                      <a:pt x="591103" y="42291"/>
                      <a:pt x="566624" y="0"/>
                    </a:cubicBezTo>
                    <a:cubicBezTo>
                      <a:pt x="615297" y="10858"/>
                      <a:pt x="686258" y="153067"/>
                      <a:pt x="687210" y="252984"/>
                    </a:cubicBezTo>
                    <a:cubicBezTo>
                      <a:pt x="689116" y="466820"/>
                      <a:pt x="579578" y="629126"/>
                      <a:pt x="442799" y="778859"/>
                    </a:cubicBezTo>
                    <a:cubicBezTo>
                      <a:pt x="352597" y="877538"/>
                      <a:pt x="253823" y="968883"/>
                      <a:pt x="172956" y="1075563"/>
                    </a:cubicBezTo>
                    <a:cubicBezTo>
                      <a:pt x="84088" y="1192816"/>
                      <a:pt x="7602" y="1364361"/>
                      <a:pt x="5697" y="1515713"/>
                    </a:cubicBezTo>
                    <a:cubicBezTo>
                      <a:pt x="-3828" y="1468088"/>
                      <a:pt x="-3828" y="1325213"/>
                      <a:pt x="24747" y="1239488"/>
                    </a:cubicBezTo>
                    <a:cubicBezTo>
                      <a:pt x="60561" y="1172528"/>
                      <a:pt x="91422" y="1068038"/>
                      <a:pt x="196197" y="953738"/>
                    </a:cubicBezTo>
                    <a:close/>
                  </a:path>
                </a:pathLst>
              </a:custGeom>
              <a:solidFill>
                <a:srgbClr val="E09D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FDB4CF62-E748-4958-9A95-920C844CDB44}"/>
                  </a:ext>
                </a:extLst>
              </p:cNvPr>
              <p:cNvSpPr/>
              <p:nvPr/>
            </p:nvSpPr>
            <p:spPr>
              <a:xfrm>
                <a:off x="4962774" y="4613402"/>
                <a:ext cx="142918" cy="118139"/>
              </a:xfrm>
              <a:custGeom>
                <a:avLst/>
                <a:gdLst>
                  <a:gd name="connsiteX0" fmla="*/ 142911 w 142918"/>
                  <a:gd name="connsiteY0" fmla="*/ 32797 h 118139"/>
                  <a:gd name="connsiteX1" fmla="*/ 126242 w 142918"/>
                  <a:gd name="connsiteY1" fmla="*/ 66610 h 118139"/>
                  <a:gd name="connsiteX2" fmla="*/ 60044 w 142918"/>
                  <a:gd name="connsiteY2" fmla="*/ 105473 h 118139"/>
                  <a:gd name="connsiteX3" fmla="*/ 3941 w 142918"/>
                  <a:gd name="connsiteY3" fmla="*/ 109378 h 118139"/>
                  <a:gd name="connsiteX4" fmla="*/ 22325 w 142918"/>
                  <a:gd name="connsiteY4" fmla="*/ 54514 h 118139"/>
                  <a:gd name="connsiteX5" fmla="*/ 107669 w 142918"/>
                  <a:gd name="connsiteY5" fmla="*/ 507 h 118139"/>
                  <a:gd name="connsiteX6" fmla="*/ 142911 w 142918"/>
                  <a:gd name="connsiteY6" fmla="*/ 32797 h 1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918" h="118139">
                    <a:moveTo>
                      <a:pt x="142911" y="32797"/>
                    </a:moveTo>
                    <a:cubicBezTo>
                      <a:pt x="143197" y="48227"/>
                      <a:pt x="135005" y="58419"/>
                      <a:pt x="126242" y="66610"/>
                    </a:cubicBezTo>
                    <a:cubicBezTo>
                      <a:pt x="107288" y="84327"/>
                      <a:pt x="87952" y="100901"/>
                      <a:pt x="60044" y="105473"/>
                    </a:cubicBezTo>
                    <a:cubicBezTo>
                      <a:pt x="40803" y="108616"/>
                      <a:pt x="18420" y="129761"/>
                      <a:pt x="3941" y="109378"/>
                    </a:cubicBezTo>
                    <a:cubicBezTo>
                      <a:pt x="-8536" y="91852"/>
                      <a:pt x="11657" y="70135"/>
                      <a:pt x="22325" y="54514"/>
                    </a:cubicBezTo>
                    <a:cubicBezTo>
                      <a:pt x="42232" y="25367"/>
                      <a:pt x="64330" y="-4256"/>
                      <a:pt x="107669" y="507"/>
                    </a:cubicBezTo>
                    <a:cubicBezTo>
                      <a:pt x="129481" y="2888"/>
                      <a:pt x="137768" y="16318"/>
                      <a:pt x="142911" y="32797"/>
                    </a:cubicBezTo>
                    <a:close/>
                  </a:path>
                </a:pathLst>
              </a:custGeom>
              <a:solidFill>
                <a:srgbClr val="233C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693B9A4E-0C39-4054-86E1-8D0F7C38DCAB}"/>
                  </a:ext>
                </a:extLst>
              </p:cNvPr>
              <p:cNvSpPr/>
              <p:nvPr/>
            </p:nvSpPr>
            <p:spPr>
              <a:xfrm>
                <a:off x="4759471" y="4613770"/>
                <a:ext cx="132896" cy="115821"/>
              </a:xfrm>
              <a:custGeom>
                <a:avLst/>
                <a:gdLst>
                  <a:gd name="connsiteX0" fmla="*/ 171 w 132896"/>
                  <a:gd name="connsiteY0" fmla="*/ 36334 h 115821"/>
                  <a:gd name="connsiteX1" fmla="*/ 37319 w 132896"/>
                  <a:gd name="connsiteY1" fmla="*/ 139 h 115821"/>
                  <a:gd name="connsiteX2" fmla="*/ 132854 w 132896"/>
                  <a:gd name="connsiteY2" fmla="*/ 99866 h 115821"/>
                  <a:gd name="connsiteX3" fmla="*/ 118090 w 132896"/>
                  <a:gd name="connsiteY3" fmla="*/ 115106 h 115821"/>
                  <a:gd name="connsiteX4" fmla="*/ 8077 w 132896"/>
                  <a:gd name="connsiteY4" fmla="*/ 67290 h 115821"/>
                  <a:gd name="connsiteX5" fmla="*/ 171 w 132896"/>
                  <a:gd name="connsiteY5" fmla="*/ 36334 h 11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896" h="115821">
                    <a:moveTo>
                      <a:pt x="171" y="36334"/>
                    </a:moveTo>
                    <a:cubicBezTo>
                      <a:pt x="-1639" y="9569"/>
                      <a:pt x="10934" y="-1385"/>
                      <a:pt x="37319" y="139"/>
                    </a:cubicBezTo>
                    <a:cubicBezTo>
                      <a:pt x="77419" y="2425"/>
                      <a:pt x="134664" y="61480"/>
                      <a:pt x="132854" y="99866"/>
                    </a:cubicBezTo>
                    <a:cubicBezTo>
                      <a:pt x="132378" y="109581"/>
                      <a:pt x="126758" y="118439"/>
                      <a:pt x="118090" y="115106"/>
                    </a:cubicBezTo>
                    <a:cubicBezTo>
                      <a:pt x="80848" y="100818"/>
                      <a:pt x="35413" y="105200"/>
                      <a:pt x="8077" y="67290"/>
                    </a:cubicBezTo>
                    <a:cubicBezTo>
                      <a:pt x="1123" y="57480"/>
                      <a:pt x="838" y="47097"/>
                      <a:pt x="171" y="36334"/>
                    </a:cubicBezTo>
                    <a:close/>
                  </a:path>
                </a:pathLst>
              </a:custGeom>
              <a:solidFill>
                <a:srgbClr val="223B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8765BEC6-C1B0-4919-BE93-935E6F361126}"/>
                  </a:ext>
                </a:extLst>
              </p:cNvPr>
              <p:cNvSpPr/>
              <p:nvPr/>
            </p:nvSpPr>
            <p:spPr>
              <a:xfrm>
                <a:off x="4723370" y="3211998"/>
                <a:ext cx="435454" cy="2511861"/>
              </a:xfrm>
              <a:custGeom>
                <a:avLst/>
                <a:gdLst>
                  <a:gd name="connsiteX0" fmla="*/ 401366 w 435454"/>
                  <a:gd name="connsiteY0" fmla="*/ 1402101 h 2511861"/>
                  <a:gd name="connsiteX1" fmla="*/ 320403 w 435454"/>
                  <a:gd name="connsiteY1" fmla="*/ 1370002 h 2511861"/>
                  <a:gd name="connsiteX2" fmla="*/ 255347 w 435454"/>
                  <a:gd name="connsiteY2" fmla="*/ 1408673 h 2511861"/>
                  <a:gd name="connsiteX3" fmla="*/ 230011 w 435454"/>
                  <a:gd name="connsiteY3" fmla="*/ 1440106 h 2511861"/>
                  <a:gd name="connsiteX4" fmla="*/ 220486 w 435454"/>
                  <a:gd name="connsiteY4" fmla="*/ 725731 h 2511861"/>
                  <a:gd name="connsiteX5" fmla="*/ 201722 w 435454"/>
                  <a:gd name="connsiteY5" fmla="*/ 624576 h 2511861"/>
                  <a:gd name="connsiteX6" fmla="*/ 306211 w 435454"/>
                  <a:gd name="connsiteY6" fmla="*/ 278056 h 2511861"/>
                  <a:gd name="connsiteX7" fmla="*/ 418606 w 435454"/>
                  <a:gd name="connsiteY7" fmla="*/ 88794 h 2511861"/>
                  <a:gd name="connsiteX8" fmla="*/ 435370 w 435454"/>
                  <a:gd name="connsiteY8" fmla="*/ 18500 h 2511861"/>
                  <a:gd name="connsiteX9" fmla="*/ 421654 w 435454"/>
                  <a:gd name="connsiteY9" fmla="*/ 307 h 2511861"/>
                  <a:gd name="connsiteX10" fmla="*/ 403937 w 435454"/>
                  <a:gd name="connsiteY10" fmla="*/ 13356 h 2511861"/>
                  <a:gd name="connsiteX11" fmla="*/ 284875 w 435454"/>
                  <a:gd name="connsiteY11" fmla="*/ 248624 h 2511861"/>
                  <a:gd name="connsiteX12" fmla="*/ 188768 w 435454"/>
                  <a:gd name="connsiteY12" fmla="*/ 416359 h 2511861"/>
                  <a:gd name="connsiteX13" fmla="*/ 175623 w 435454"/>
                  <a:gd name="connsiteY13" fmla="*/ 604002 h 2511861"/>
                  <a:gd name="connsiteX14" fmla="*/ 182386 w 435454"/>
                  <a:gd name="connsiteY14" fmla="*/ 1440201 h 2511861"/>
                  <a:gd name="connsiteX15" fmla="*/ 129617 w 435454"/>
                  <a:gd name="connsiteY15" fmla="*/ 1386099 h 2511861"/>
                  <a:gd name="connsiteX16" fmla="*/ 28557 w 435454"/>
                  <a:gd name="connsiteY16" fmla="*/ 1378194 h 2511861"/>
                  <a:gd name="connsiteX17" fmla="*/ 7031 w 435454"/>
                  <a:gd name="connsiteY17" fmla="*/ 1466967 h 2511861"/>
                  <a:gd name="connsiteX18" fmla="*/ 105805 w 435454"/>
                  <a:gd name="connsiteY18" fmla="*/ 1536499 h 2511861"/>
                  <a:gd name="connsiteX19" fmla="*/ 133142 w 435454"/>
                  <a:gd name="connsiteY19" fmla="*/ 1569360 h 2511861"/>
                  <a:gd name="connsiteX20" fmla="*/ 51608 w 435454"/>
                  <a:gd name="connsiteY20" fmla="*/ 1739191 h 2511861"/>
                  <a:gd name="connsiteX21" fmla="*/ 62276 w 435454"/>
                  <a:gd name="connsiteY21" fmla="*/ 1762622 h 2511861"/>
                  <a:gd name="connsiteX22" fmla="*/ 81516 w 435454"/>
                  <a:gd name="connsiteY22" fmla="*/ 1744525 h 2511861"/>
                  <a:gd name="connsiteX23" fmla="*/ 85612 w 435454"/>
                  <a:gd name="connsiteY23" fmla="*/ 1720141 h 2511861"/>
                  <a:gd name="connsiteX24" fmla="*/ 169622 w 435454"/>
                  <a:gd name="connsiteY24" fmla="*/ 1578790 h 2511861"/>
                  <a:gd name="connsiteX25" fmla="*/ 190958 w 435454"/>
                  <a:gd name="connsiteY25" fmla="*/ 1570122 h 2511861"/>
                  <a:gd name="connsiteX26" fmla="*/ 197531 w 435454"/>
                  <a:gd name="connsiteY26" fmla="*/ 1591935 h 2511861"/>
                  <a:gd name="connsiteX27" fmla="*/ 201150 w 435454"/>
                  <a:gd name="connsiteY27" fmla="*/ 2495667 h 2511861"/>
                  <a:gd name="connsiteX28" fmla="*/ 244013 w 435454"/>
                  <a:gd name="connsiteY28" fmla="*/ 2496714 h 2511861"/>
                  <a:gd name="connsiteX29" fmla="*/ 252299 w 435454"/>
                  <a:gd name="connsiteY29" fmla="*/ 1624701 h 2511861"/>
                  <a:gd name="connsiteX30" fmla="*/ 310402 w 435454"/>
                  <a:gd name="connsiteY30" fmla="*/ 1739762 h 2511861"/>
                  <a:gd name="connsiteX31" fmla="*/ 352788 w 435454"/>
                  <a:gd name="connsiteY31" fmla="*/ 1774243 h 2511861"/>
                  <a:gd name="connsiteX32" fmla="*/ 378315 w 435454"/>
                  <a:gd name="connsiteY32" fmla="*/ 1724522 h 2511861"/>
                  <a:gd name="connsiteX33" fmla="*/ 330881 w 435454"/>
                  <a:gd name="connsiteY33" fmla="*/ 1599269 h 2511861"/>
                  <a:gd name="connsiteX34" fmla="*/ 282589 w 435454"/>
                  <a:gd name="connsiteY34" fmla="*/ 1539452 h 2511861"/>
                  <a:gd name="connsiteX35" fmla="*/ 370028 w 435454"/>
                  <a:gd name="connsiteY35" fmla="*/ 1509353 h 2511861"/>
                  <a:gd name="connsiteX36" fmla="*/ 401366 w 435454"/>
                  <a:gd name="connsiteY36" fmla="*/ 1402101 h 251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35454" h="2511861">
                    <a:moveTo>
                      <a:pt x="401366" y="1402101"/>
                    </a:moveTo>
                    <a:cubicBezTo>
                      <a:pt x="386221" y="1363049"/>
                      <a:pt x="351645" y="1370859"/>
                      <a:pt x="320403" y="1370002"/>
                    </a:cubicBezTo>
                    <a:cubicBezTo>
                      <a:pt x="290114" y="1369240"/>
                      <a:pt x="273921" y="1391052"/>
                      <a:pt x="255347" y="1408673"/>
                    </a:cubicBezTo>
                    <a:cubicBezTo>
                      <a:pt x="247346" y="1416198"/>
                      <a:pt x="240584" y="1443059"/>
                      <a:pt x="230011" y="1440106"/>
                    </a:cubicBezTo>
                    <a:cubicBezTo>
                      <a:pt x="216771" y="1436487"/>
                      <a:pt x="220486" y="763831"/>
                      <a:pt x="220486" y="725731"/>
                    </a:cubicBezTo>
                    <a:cubicBezTo>
                      <a:pt x="205151" y="689631"/>
                      <a:pt x="198483" y="664771"/>
                      <a:pt x="201722" y="624576"/>
                    </a:cubicBezTo>
                    <a:cubicBezTo>
                      <a:pt x="212961" y="609526"/>
                      <a:pt x="179433" y="425884"/>
                      <a:pt x="306211" y="278056"/>
                    </a:cubicBezTo>
                    <a:cubicBezTo>
                      <a:pt x="342977" y="235193"/>
                      <a:pt x="410986" y="116131"/>
                      <a:pt x="418606" y="88794"/>
                    </a:cubicBezTo>
                    <a:cubicBezTo>
                      <a:pt x="425750" y="62981"/>
                      <a:pt x="436513" y="43360"/>
                      <a:pt x="435370" y="18500"/>
                    </a:cubicBezTo>
                    <a:cubicBezTo>
                      <a:pt x="434989" y="9927"/>
                      <a:pt x="431274" y="1926"/>
                      <a:pt x="421654" y="307"/>
                    </a:cubicBezTo>
                    <a:cubicBezTo>
                      <a:pt x="411938" y="-1407"/>
                      <a:pt x="405842" y="4212"/>
                      <a:pt x="403937" y="13356"/>
                    </a:cubicBezTo>
                    <a:cubicBezTo>
                      <a:pt x="385078" y="102320"/>
                      <a:pt x="336786" y="176043"/>
                      <a:pt x="284875" y="248624"/>
                    </a:cubicBezTo>
                    <a:cubicBezTo>
                      <a:pt x="248204" y="299964"/>
                      <a:pt x="201055" y="351589"/>
                      <a:pt x="188768" y="416359"/>
                    </a:cubicBezTo>
                    <a:cubicBezTo>
                      <a:pt x="184100" y="416073"/>
                      <a:pt x="175623" y="587428"/>
                      <a:pt x="175623" y="604002"/>
                    </a:cubicBezTo>
                    <a:cubicBezTo>
                      <a:pt x="176195" y="803550"/>
                      <a:pt x="182386" y="1344951"/>
                      <a:pt x="182386" y="1440201"/>
                    </a:cubicBezTo>
                    <a:cubicBezTo>
                      <a:pt x="148667" y="1428581"/>
                      <a:pt x="152954" y="1403054"/>
                      <a:pt x="129617" y="1386099"/>
                    </a:cubicBezTo>
                    <a:cubicBezTo>
                      <a:pt x="97232" y="1362572"/>
                      <a:pt x="60561" y="1361715"/>
                      <a:pt x="28557" y="1378194"/>
                    </a:cubicBezTo>
                    <a:cubicBezTo>
                      <a:pt x="-7162" y="1396577"/>
                      <a:pt x="-2971" y="1436201"/>
                      <a:pt x="7031" y="1466967"/>
                    </a:cubicBezTo>
                    <a:cubicBezTo>
                      <a:pt x="21699" y="1511734"/>
                      <a:pt x="62180" y="1529070"/>
                      <a:pt x="105805" y="1536499"/>
                    </a:cubicBezTo>
                    <a:cubicBezTo>
                      <a:pt x="125998" y="1539928"/>
                      <a:pt x="142190" y="1543262"/>
                      <a:pt x="133142" y="1569360"/>
                    </a:cubicBezTo>
                    <a:cubicBezTo>
                      <a:pt x="85707" y="1616223"/>
                      <a:pt x="55513" y="1671468"/>
                      <a:pt x="51608" y="1739191"/>
                    </a:cubicBezTo>
                    <a:cubicBezTo>
                      <a:pt x="51036" y="1748526"/>
                      <a:pt x="49893" y="1760813"/>
                      <a:pt x="62276" y="1762622"/>
                    </a:cubicBezTo>
                    <a:cubicBezTo>
                      <a:pt x="73420" y="1764242"/>
                      <a:pt x="78563" y="1753669"/>
                      <a:pt x="81516" y="1744525"/>
                    </a:cubicBezTo>
                    <a:cubicBezTo>
                      <a:pt x="83993" y="1736810"/>
                      <a:pt x="84278" y="1728237"/>
                      <a:pt x="85612" y="1720141"/>
                    </a:cubicBezTo>
                    <a:cubicBezTo>
                      <a:pt x="94851" y="1661943"/>
                      <a:pt x="125998" y="1616700"/>
                      <a:pt x="169622" y="1578790"/>
                    </a:cubicBezTo>
                    <a:cubicBezTo>
                      <a:pt x="176099" y="1573170"/>
                      <a:pt x="182291" y="1566503"/>
                      <a:pt x="190958" y="1570122"/>
                    </a:cubicBezTo>
                    <a:cubicBezTo>
                      <a:pt x="200483" y="1574123"/>
                      <a:pt x="197435" y="1584314"/>
                      <a:pt x="197531" y="1591935"/>
                    </a:cubicBezTo>
                    <a:cubicBezTo>
                      <a:pt x="199340" y="1772338"/>
                      <a:pt x="184100" y="2389463"/>
                      <a:pt x="201150" y="2495667"/>
                    </a:cubicBezTo>
                    <a:cubicBezTo>
                      <a:pt x="214961" y="2515860"/>
                      <a:pt x="229249" y="2518241"/>
                      <a:pt x="244013" y="2496714"/>
                    </a:cubicBezTo>
                    <a:cubicBezTo>
                      <a:pt x="234964" y="2361555"/>
                      <a:pt x="246299" y="1678612"/>
                      <a:pt x="252299" y="1624701"/>
                    </a:cubicBezTo>
                    <a:cubicBezTo>
                      <a:pt x="289733" y="1663181"/>
                      <a:pt x="298972" y="1701853"/>
                      <a:pt x="310402" y="1739762"/>
                    </a:cubicBezTo>
                    <a:cubicBezTo>
                      <a:pt x="316498" y="1760051"/>
                      <a:pt x="325451" y="1781006"/>
                      <a:pt x="352788" y="1774243"/>
                    </a:cubicBezTo>
                    <a:cubicBezTo>
                      <a:pt x="378410" y="1767861"/>
                      <a:pt x="379649" y="1746144"/>
                      <a:pt x="378315" y="1724522"/>
                    </a:cubicBezTo>
                    <a:cubicBezTo>
                      <a:pt x="375458" y="1677945"/>
                      <a:pt x="358694" y="1636512"/>
                      <a:pt x="330881" y="1599269"/>
                    </a:cubicBezTo>
                    <a:cubicBezTo>
                      <a:pt x="322213" y="1587744"/>
                      <a:pt x="290018" y="1555454"/>
                      <a:pt x="282589" y="1539452"/>
                    </a:cubicBezTo>
                    <a:cubicBezTo>
                      <a:pt x="315355" y="1537547"/>
                      <a:pt x="344787" y="1529070"/>
                      <a:pt x="370028" y="1509353"/>
                    </a:cubicBezTo>
                    <a:cubicBezTo>
                      <a:pt x="401366" y="1484778"/>
                      <a:pt x="415748" y="1439058"/>
                      <a:pt x="401366" y="1402101"/>
                    </a:cubicBezTo>
                    <a:close/>
                  </a:path>
                </a:pathLst>
              </a:custGeom>
              <a:solidFill>
                <a:srgbClr val="106B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044F07E4-44A1-44D4-B0CF-F028B144B5D7}"/>
              </a:ext>
            </a:extLst>
          </p:cNvPr>
          <p:cNvGrpSpPr/>
          <p:nvPr/>
        </p:nvGrpSpPr>
        <p:grpSpPr>
          <a:xfrm>
            <a:off x="8265621" y="4781999"/>
            <a:ext cx="1173308" cy="1041938"/>
            <a:chOff x="7626142" y="4670706"/>
            <a:chExt cx="1893810" cy="1681769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47BD6039-0118-437E-AFFD-025A7D8BE5C5}"/>
                </a:ext>
              </a:extLst>
            </p:cNvPr>
            <p:cNvGrpSpPr/>
            <p:nvPr/>
          </p:nvGrpSpPr>
          <p:grpSpPr>
            <a:xfrm>
              <a:off x="8100843" y="4670706"/>
              <a:ext cx="1419109" cy="1619616"/>
              <a:chOff x="8117169" y="1580956"/>
              <a:chExt cx="1419109" cy="1619616"/>
            </a:xfrm>
          </p:grpSpPr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EE522B50-2785-4767-86C9-BD4B1CF9A43D}"/>
                  </a:ext>
                </a:extLst>
              </p:cNvPr>
              <p:cNvGrpSpPr/>
              <p:nvPr/>
            </p:nvGrpSpPr>
            <p:grpSpPr>
              <a:xfrm>
                <a:off x="8117169" y="1580956"/>
                <a:ext cx="1419109" cy="1619616"/>
                <a:chOff x="9948742" y="2006396"/>
                <a:chExt cx="1419109" cy="1619616"/>
              </a:xfrm>
            </p:grpSpPr>
            <p:sp>
              <p:nvSpPr>
                <p:cNvPr id="44" name="Freeform: Shape 327">
                  <a:extLst>
                    <a:ext uri="{FF2B5EF4-FFF2-40B4-BE49-F238E27FC236}">
                      <a16:creationId xmlns:a16="http://schemas.microsoft.com/office/drawing/2014/main" id="{53A44248-E9EE-4DAB-A3B0-D43099262691}"/>
                    </a:ext>
                  </a:extLst>
                </p:cNvPr>
                <p:cNvSpPr/>
                <p:nvPr/>
              </p:nvSpPr>
              <p:spPr>
                <a:xfrm>
                  <a:off x="9948742" y="2006396"/>
                  <a:ext cx="1419109" cy="1619616"/>
                </a:xfrm>
                <a:custGeom>
                  <a:avLst/>
                  <a:gdLst>
                    <a:gd name="connsiteX0" fmla="*/ 3124253 w 3161068"/>
                    <a:gd name="connsiteY0" fmla="*/ 564888 h 3735911"/>
                    <a:gd name="connsiteX1" fmla="*/ 2671334 w 3161068"/>
                    <a:gd name="connsiteY1" fmla="*/ 398789 h 3735911"/>
                    <a:gd name="connsiteX2" fmla="*/ 1605390 w 3161068"/>
                    <a:gd name="connsiteY2" fmla="*/ 4946 h 3735911"/>
                    <a:gd name="connsiteX3" fmla="*/ 1560869 w 3161068"/>
                    <a:gd name="connsiteY3" fmla="*/ 4090 h 3735911"/>
                    <a:gd name="connsiteX4" fmla="*/ 36013 w 3161068"/>
                    <a:gd name="connsiteY4" fmla="*/ 565744 h 3735911"/>
                    <a:gd name="connsiteX5" fmla="*/ 53 w 3161068"/>
                    <a:gd name="connsiteY5" fmla="*/ 618827 h 3735911"/>
                    <a:gd name="connsiteX6" fmla="*/ 48855 w 3161068"/>
                    <a:gd name="connsiteY6" fmla="*/ 1732717 h 3735911"/>
                    <a:gd name="connsiteX7" fmla="*/ 310846 w 3161068"/>
                    <a:gd name="connsiteY7" fmla="*/ 2644548 h 3735911"/>
                    <a:gd name="connsiteX8" fmla="*/ 847671 w 3161068"/>
                    <a:gd name="connsiteY8" fmla="*/ 3333773 h 3735911"/>
                    <a:gd name="connsiteX9" fmla="*/ 1365660 w 3161068"/>
                    <a:gd name="connsiteY9" fmla="*/ 3654840 h 3735911"/>
                    <a:gd name="connsiteX10" fmla="*/ 1632788 w 3161068"/>
                    <a:gd name="connsiteY10" fmla="*/ 3725047 h 3735911"/>
                    <a:gd name="connsiteX11" fmla="*/ 1845977 w 3161068"/>
                    <a:gd name="connsiteY11" fmla="*/ 3627443 h 3735911"/>
                    <a:gd name="connsiteX12" fmla="*/ 2660204 w 3161068"/>
                    <a:gd name="connsiteY12" fmla="*/ 2950205 h 3735911"/>
                    <a:gd name="connsiteX13" fmla="*/ 2893084 w 3161068"/>
                    <a:gd name="connsiteY13" fmla="*/ 2535813 h 3735911"/>
                    <a:gd name="connsiteX14" fmla="*/ 3161069 w 3161068"/>
                    <a:gd name="connsiteY14" fmla="*/ 616258 h 3735911"/>
                    <a:gd name="connsiteX15" fmla="*/ 3124253 w 3161068"/>
                    <a:gd name="connsiteY15" fmla="*/ 564888 h 3735911"/>
                    <a:gd name="connsiteX16" fmla="*/ 772327 w 3161068"/>
                    <a:gd name="connsiteY16" fmla="*/ 1315757 h 3735911"/>
                    <a:gd name="connsiteX17" fmla="*/ 772327 w 3161068"/>
                    <a:gd name="connsiteY17" fmla="*/ 1316614 h 3735911"/>
                    <a:gd name="connsiteX18" fmla="*/ 771471 w 3161068"/>
                    <a:gd name="connsiteY18" fmla="*/ 1316614 h 3735911"/>
                    <a:gd name="connsiteX19" fmla="*/ 772327 w 3161068"/>
                    <a:gd name="connsiteY19" fmla="*/ 1315757 h 3735911"/>
                    <a:gd name="connsiteX20" fmla="*/ 772327 w 3161068"/>
                    <a:gd name="connsiteY20" fmla="*/ 1315757 h 3735911"/>
                    <a:gd name="connsiteX21" fmla="*/ 772327 w 3161068"/>
                    <a:gd name="connsiteY21" fmla="*/ 1315757 h 3735911"/>
                    <a:gd name="connsiteX22" fmla="*/ 1304015 w 3161068"/>
                    <a:gd name="connsiteY22" fmla="*/ 1392813 h 3735911"/>
                    <a:gd name="connsiteX23" fmla="*/ 1307440 w 3161068"/>
                    <a:gd name="connsiteY23" fmla="*/ 1398807 h 3735911"/>
                    <a:gd name="connsiteX24" fmla="*/ 1300590 w 3161068"/>
                    <a:gd name="connsiteY24" fmla="*/ 1398807 h 3735911"/>
                    <a:gd name="connsiteX25" fmla="*/ 1304015 w 3161068"/>
                    <a:gd name="connsiteY25" fmla="*/ 1392813 h 3735911"/>
                    <a:gd name="connsiteX26" fmla="*/ 2088275 w 3161068"/>
                    <a:gd name="connsiteY26" fmla="*/ 2686501 h 3735911"/>
                    <a:gd name="connsiteX27" fmla="*/ 2088275 w 3161068"/>
                    <a:gd name="connsiteY27" fmla="*/ 2686501 h 3735911"/>
                    <a:gd name="connsiteX28" fmla="*/ 2088275 w 3161068"/>
                    <a:gd name="connsiteY28" fmla="*/ 2686501 h 3735911"/>
                    <a:gd name="connsiteX29" fmla="*/ 2088275 w 3161068"/>
                    <a:gd name="connsiteY29" fmla="*/ 2686501 h 3735911"/>
                    <a:gd name="connsiteX30" fmla="*/ 2088275 w 3161068"/>
                    <a:gd name="connsiteY30" fmla="*/ 2687357 h 3735911"/>
                    <a:gd name="connsiteX31" fmla="*/ 2088275 w 3161068"/>
                    <a:gd name="connsiteY31" fmla="*/ 2687357 h 3735911"/>
                    <a:gd name="connsiteX32" fmla="*/ 2088275 w 3161068"/>
                    <a:gd name="connsiteY32" fmla="*/ 2687357 h 3735911"/>
                    <a:gd name="connsiteX33" fmla="*/ 2088275 w 3161068"/>
                    <a:gd name="connsiteY33" fmla="*/ 2687357 h 3735911"/>
                    <a:gd name="connsiteX34" fmla="*/ 1401619 w 3161068"/>
                    <a:gd name="connsiteY34" fmla="*/ 2387694 h 3735911"/>
                    <a:gd name="connsiteX35" fmla="*/ 1401619 w 3161068"/>
                    <a:gd name="connsiteY35" fmla="*/ 2387694 h 3735911"/>
                    <a:gd name="connsiteX36" fmla="*/ 1401619 w 3161068"/>
                    <a:gd name="connsiteY36" fmla="*/ 2387694 h 3735911"/>
                    <a:gd name="connsiteX37" fmla="*/ 1401619 w 3161068"/>
                    <a:gd name="connsiteY37" fmla="*/ 2387694 h 3735911"/>
                    <a:gd name="connsiteX38" fmla="*/ 955550 w 3161068"/>
                    <a:gd name="connsiteY38" fmla="*/ 2665953 h 3735911"/>
                    <a:gd name="connsiteX39" fmla="*/ 955550 w 3161068"/>
                    <a:gd name="connsiteY39" fmla="*/ 2666809 h 3735911"/>
                    <a:gd name="connsiteX40" fmla="*/ 955550 w 3161068"/>
                    <a:gd name="connsiteY40" fmla="*/ 2666809 h 3735911"/>
                    <a:gd name="connsiteX41" fmla="*/ 955550 w 3161068"/>
                    <a:gd name="connsiteY41" fmla="*/ 2665953 h 3735911"/>
                    <a:gd name="connsiteX42" fmla="*/ 1074559 w 3161068"/>
                    <a:gd name="connsiteY42" fmla="*/ 2736160 h 3735911"/>
                    <a:gd name="connsiteX43" fmla="*/ 1074559 w 3161068"/>
                    <a:gd name="connsiteY43" fmla="*/ 2736160 h 3735911"/>
                    <a:gd name="connsiteX44" fmla="*/ 1074559 w 3161068"/>
                    <a:gd name="connsiteY44" fmla="*/ 2736160 h 3735911"/>
                    <a:gd name="connsiteX45" fmla="*/ 1074559 w 3161068"/>
                    <a:gd name="connsiteY45" fmla="*/ 2737016 h 3735911"/>
                    <a:gd name="connsiteX46" fmla="*/ 1072846 w 3161068"/>
                    <a:gd name="connsiteY46" fmla="*/ 2737016 h 3735911"/>
                    <a:gd name="connsiteX47" fmla="*/ 1074559 w 3161068"/>
                    <a:gd name="connsiteY47" fmla="*/ 2736160 h 3735911"/>
                    <a:gd name="connsiteX0" fmla="*/ 3124253 w 3161070"/>
                    <a:gd name="connsiteY0" fmla="*/ 564888 h 3735911"/>
                    <a:gd name="connsiteX1" fmla="*/ 1605390 w 3161070"/>
                    <a:gd name="connsiteY1" fmla="*/ 4946 h 3735911"/>
                    <a:gd name="connsiteX2" fmla="*/ 1560869 w 3161070"/>
                    <a:gd name="connsiteY2" fmla="*/ 4090 h 3735911"/>
                    <a:gd name="connsiteX3" fmla="*/ 36013 w 3161070"/>
                    <a:gd name="connsiteY3" fmla="*/ 565744 h 3735911"/>
                    <a:gd name="connsiteX4" fmla="*/ 53 w 3161070"/>
                    <a:gd name="connsiteY4" fmla="*/ 618827 h 3735911"/>
                    <a:gd name="connsiteX5" fmla="*/ 48855 w 3161070"/>
                    <a:gd name="connsiteY5" fmla="*/ 1732717 h 3735911"/>
                    <a:gd name="connsiteX6" fmla="*/ 310846 w 3161070"/>
                    <a:gd name="connsiteY6" fmla="*/ 2644548 h 3735911"/>
                    <a:gd name="connsiteX7" fmla="*/ 847671 w 3161070"/>
                    <a:gd name="connsiteY7" fmla="*/ 3333773 h 3735911"/>
                    <a:gd name="connsiteX8" fmla="*/ 1365660 w 3161070"/>
                    <a:gd name="connsiteY8" fmla="*/ 3654840 h 3735911"/>
                    <a:gd name="connsiteX9" fmla="*/ 1632788 w 3161070"/>
                    <a:gd name="connsiteY9" fmla="*/ 3725047 h 3735911"/>
                    <a:gd name="connsiteX10" fmla="*/ 1845977 w 3161070"/>
                    <a:gd name="connsiteY10" fmla="*/ 3627443 h 3735911"/>
                    <a:gd name="connsiteX11" fmla="*/ 2660204 w 3161070"/>
                    <a:gd name="connsiteY11" fmla="*/ 2950205 h 3735911"/>
                    <a:gd name="connsiteX12" fmla="*/ 2893084 w 3161070"/>
                    <a:gd name="connsiteY12" fmla="*/ 2535813 h 3735911"/>
                    <a:gd name="connsiteX13" fmla="*/ 3161069 w 3161070"/>
                    <a:gd name="connsiteY13" fmla="*/ 616258 h 3735911"/>
                    <a:gd name="connsiteX14" fmla="*/ 3124253 w 3161070"/>
                    <a:gd name="connsiteY14" fmla="*/ 564888 h 3735911"/>
                    <a:gd name="connsiteX15" fmla="*/ 772327 w 3161070"/>
                    <a:gd name="connsiteY15" fmla="*/ 1315757 h 3735911"/>
                    <a:gd name="connsiteX16" fmla="*/ 772327 w 3161070"/>
                    <a:gd name="connsiteY16" fmla="*/ 1316614 h 3735911"/>
                    <a:gd name="connsiteX17" fmla="*/ 771471 w 3161070"/>
                    <a:gd name="connsiteY17" fmla="*/ 1316614 h 3735911"/>
                    <a:gd name="connsiteX18" fmla="*/ 772327 w 3161070"/>
                    <a:gd name="connsiteY18" fmla="*/ 1315757 h 3735911"/>
                    <a:gd name="connsiteX19" fmla="*/ 772327 w 3161070"/>
                    <a:gd name="connsiteY19" fmla="*/ 1315757 h 3735911"/>
                    <a:gd name="connsiteX20" fmla="*/ 772327 w 3161070"/>
                    <a:gd name="connsiteY20" fmla="*/ 1315757 h 3735911"/>
                    <a:gd name="connsiteX21" fmla="*/ 1304015 w 3161070"/>
                    <a:gd name="connsiteY21" fmla="*/ 1392813 h 3735911"/>
                    <a:gd name="connsiteX22" fmla="*/ 1307440 w 3161070"/>
                    <a:gd name="connsiteY22" fmla="*/ 1398807 h 3735911"/>
                    <a:gd name="connsiteX23" fmla="*/ 1300590 w 3161070"/>
                    <a:gd name="connsiteY23" fmla="*/ 1398807 h 3735911"/>
                    <a:gd name="connsiteX24" fmla="*/ 1304015 w 3161070"/>
                    <a:gd name="connsiteY24" fmla="*/ 1392813 h 3735911"/>
                    <a:gd name="connsiteX25" fmla="*/ 2088275 w 3161070"/>
                    <a:gd name="connsiteY25" fmla="*/ 2686501 h 3735911"/>
                    <a:gd name="connsiteX26" fmla="*/ 2088275 w 3161070"/>
                    <a:gd name="connsiteY26" fmla="*/ 2686501 h 3735911"/>
                    <a:gd name="connsiteX27" fmla="*/ 2088275 w 3161070"/>
                    <a:gd name="connsiteY27" fmla="*/ 2686501 h 3735911"/>
                    <a:gd name="connsiteX28" fmla="*/ 2088275 w 3161070"/>
                    <a:gd name="connsiteY28" fmla="*/ 2686501 h 3735911"/>
                    <a:gd name="connsiteX29" fmla="*/ 2088275 w 3161070"/>
                    <a:gd name="connsiteY29" fmla="*/ 2687357 h 3735911"/>
                    <a:gd name="connsiteX30" fmla="*/ 2088275 w 3161070"/>
                    <a:gd name="connsiteY30" fmla="*/ 2687357 h 3735911"/>
                    <a:gd name="connsiteX31" fmla="*/ 2088275 w 3161070"/>
                    <a:gd name="connsiteY31" fmla="*/ 2687357 h 3735911"/>
                    <a:gd name="connsiteX32" fmla="*/ 2088275 w 3161070"/>
                    <a:gd name="connsiteY32" fmla="*/ 2687357 h 3735911"/>
                    <a:gd name="connsiteX33" fmla="*/ 1401619 w 3161070"/>
                    <a:gd name="connsiteY33" fmla="*/ 2387694 h 3735911"/>
                    <a:gd name="connsiteX34" fmla="*/ 1401619 w 3161070"/>
                    <a:gd name="connsiteY34" fmla="*/ 2387694 h 3735911"/>
                    <a:gd name="connsiteX35" fmla="*/ 1401619 w 3161070"/>
                    <a:gd name="connsiteY35" fmla="*/ 2387694 h 3735911"/>
                    <a:gd name="connsiteX36" fmla="*/ 1401619 w 3161070"/>
                    <a:gd name="connsiteY36" fmla="*/ 2387694 h 3735911"/>
                    <a:gd name="connsiteX37" fmla="*/ 955550 w 3161070"/>
                    <a:gd name="connsiteY37" fmla="*/ 2665953 h 3735911"/>
                    <a:gd name="connsiteX38" fmla="*/ 955550 w 3161070"/>
                    <a:gd name="connsiteY38" fmla="*/ 2666809 h 3735911"/>
                    <a:gd name="connsiteX39" fmla="*/ 955550 w 3161070"/>
                    <a:gd name="connsiteY39" fmla="*/ 2666809 h 3735911"/>
                    <a:gd name="connsiteX40" fmla="*/ 955550 w 3161070"/>
                    <a:gd name="connsiteY40" fmla="*/ 2665953 h 3735911"/>
                    <a:gd name="connsiteX41" fmla="*/ 1074559 w 3161070"/>
                    <a:gd name="connsiteY41" fmla="*/ 2736160 h 3735911"/>
                    <a:gd name="connsiteX42" fmla="*/ 1074559 w 3161070"/>
                    <a:gd name="connsiteY42" fmla="*/ 2736160 h 3735911"/>
                    <a:gd name="connsiteX43" fmla="*/ 1074559 w 3161070"/>
                    <a:gd name="connsiteY43" fmla="*/ 2736160 h 3735911"/>
                    <a:gd name="connsiteX44" fmla="*/ 1074559 w 3161070"/>
                    <a:gd name="connsiteY44" fmla="*/ 2737016 h 3735911"/>
                    <a:gd name="connsiteX45" fmla="*/ 1072846 w 3161070"/>
                    <a:gd name="connsiteY45" fmla="*/ 2737016 h 3735911"/>
                    <a:gd name="connsiteX46" fmla="*/ 1074559 w 3161070"/>
                    <a:gd name="connsiteY46" fmla="*/ 2736160 h 3735911"/>
                    <a:gd name="connsiteX0" fmla="*/ 3217468 w 3254283"/>
                    <a:gd name="connsiteY0" fmla="*/ 559942 h 3730965"/>
                    <a:gd name="connsiteX1" fmla="*/ 1698605 w 3254283"/>
                    <a:gd name="connsiteY1" fmla="*/ 0 h 3730965"/>
                    <a:gd name="connsiteX2" fmla="*/ 129228 w 3254283"/>
                    <a:gd name="connsiteY2" fmla="*/ 560798 h 3730965"/>
                    <a:gd name="connsiteX3" fmla="*/ 93268 w 3254283"/>
                    <a:gd name="connsiteY3" fmla="*/ 613881 h 3730965"/>
                    <a:gd name="connsiteX4" fmla="*/ 142070 w 3254283"/>
                    <a:gd name="connsiteY4" fmla="*/ 1727771 h 3730965"/>
                    <a:gd name="connsiteX5" fmla="*/ 404061 w 3254283"/>
                    <a:gd name="connsiteY5" fmla="*/ 2639602 h 3730965"/>
                    <a:gd name="connsiteX6" fmla="*/ 940886 w 3254283"/>
                    <a:gd name="connsiteY6" fmla="*/ 3328827 h 3730965"/>
                    <a:gd name="connsiteX7" fmla="*/ 1458875 w 3254283"/>
                    <a:gd name="connsiteY7" fmla="*/ 3649894 h 3730965"/>
                    <a:gd name="connsiteX8" fmla="*/ 1726003 w 3254283"/>
                    <a:gd name="connsiteY8" fmla="*/ 3720101 h 3730965"/>
                    <a:gd name="connsiteX9" fmla="*/ 1939192 w 3254283"/>
                    <a:gd name="connsiteY9" fmla="*/ 3622497 h 3730965"/>
                    <a:gd name="connsiteX10" fmla="*/ 2753419 w 3254283"/>
                    <a:gd name="connsiteY10" fmla="*/ 2945259 h 3730965"/>
                    <a:gd name="connsiteX11" fmla="*/ 2986299 w 3254283"/>
                    <a:gd name="connsiteY11" fmla="*/ 2530867 h 3730965"/>
                    <a:gd name="connsiteX12" fmla="*/ 3254284 w 3254283"/>
                    <a:gd name="connsiteY12" fmla="*/ 611312 h 3730965"/>
                    <a:gd name="connsiteX13" fmla="*/ 3217468 w 3254283"/>
                    <a:gd name="connsiteY13" fmla="*/ 559942 h 3730965"/>
                    <a:gd name="connsiteX14" fmla="*/ 865542 w 3254283"/>
                    <a:gd name="connsiteY14" fmla="*/ 1310811 h 3730965"/>
                    <a:gd name="connsiteX15" fmla="*/ 865542 w 3254283"/>
                    <a:gd name="connsiteY15" fmla="*/ 1311668 h 3730965"/>
                    <a:gd name="connsiteX16" fmla="*/ 864686 w 3254283"/>
                    <a:gd name="connsiteY16" fmla="*/ 1311668 h 3730965"/>
                    <a:gd name="connsiteX17" fmla="*/ 865542 w 3254283"/>
                    <a:gd name="connsiteY17" fmla="*/ 1310811 h 3730965"/>
                    <a:gd name="connsiteX18" fmla="*/ 865542 w 3254283"/>
                    <a:gd name="connsiteY18" fmla="*/ 1310811 h 3730965"/>
                    <a:gd name="connsiteX19" fmla="*/ 865542 w 3254283"/>
                    <a:gd name="connsiteY19" fmla="*/ 1310811 h 3730965"/>
                    <a:gd name="connsiteX20" fmla="*/ 1397230 w 3254283"/>
                    <a:gd name="connsiteY20" fmla="*/ 1387867 h 3730965"/>
                    <a:gd name="connsiteX21" fmla="*/ 1400655 w 3254283"/>
                    <a:gd name="connsiteY21" fmla="*/ 1393861 h 3730965"/>
                    <a:gd name="connsiteX22" fmla="*/ 1393805 w 3254283"/>
                    <a:gd name="connsiteY22" fmla="*/ 1393861 h 3730965"/>
                    <a:gd name="connsiteX23" fmla="*/ 1397230 w 3254283"/>
                    <a:gd name="connsiteY23" fmla="*/ 1387867 h 3730965"/>
                    <a:gd name="connsiteX24" fmla="*/ 2181490 w 3254283"/>
                    <a:gd name="connsiteY24" fmla="*/ 2681555 h 3730965"/>
                    <a:gd name="connsiteX25" fmla="*/ 2181490 w 3254283"/>
                    <a:gd name="connsiteY25" fmla="*/ 2681555 h 3730965"/>
                    <a:gd name="connsiteX26" fmla="*/ 2181490 w 3254283"/>
                    <a:gd name="connsiteY26" fmla="*/ 2681555 h 3730965"/>
                    <a:gd name="connsiteX27" fmla="*/ 2181490 w 3254283"/>
                    <a:gd name="connsiteY27" fmla="*/ 2681555 h 3730965"/>
                    <a:gd name="connsiteX28" fmla="*/ 2181490 w 3254283"/>
                    <a:gd name="connsiteY28" fmla="*/ 2682411 h 3730965"/>
                    <a:gd name="connsiteX29" fmla="*/ 2181490 w 3254283"/>
                    <a:gd name="connsiteY29" fmla="*/ 2682411 h 3730965"/>
                    <a:gd name="connsiteX30" fmla="*/ 2181490 w 3254283"/>
                    <a:gd name="connsiteY30" fmla="*/ 2682411 h 3730965"/>
                    <a:gd name="connsiteX31" fmla="*/ 2181490 w 3254283"/>
                    <a:gd name="connsiteY31" fmla="*/ 2682411 h 3730965"/>
                    <a:gd name="connsiteX32" fmla="*/ 1494834 w 3254283"/>
                    <a:gd name="connsiteY32" fmla="*/ 2382748 h 3730965"/>
                    <a:gd name="connsiteX33" fmla="*/ 1494834 w 3254283"/>
                    <a:gd name="connsiteY33" fmla="*/ 2382748 h 3730965"/>
                    <a:gd name="connsiteX34" fmla="*/ 1494834 w 3254283"/>
                    <a:gd name="connsiteY34" fmla="*/ 2382748 h 3730965"/>
                    <a:gd name="connsiteX35" fmla="*/ 1494834 w 3254283"/>
                    <a:gd name="connsiteY35" fmla="*/ 2382748 h 3730965"/>
                    <a:gd name="connsiteX36" fmla="*/ 1048765 w 3254283"/>
                    <a:gd name="connsiteY36" fmla="*/ 2661007 h 3730965"/>
                    <a:gd name="connsiteX37" fmla="*/ 1048765 w 3254283"/>
                    <a:gd name="connsiteY37" fmla="*/ 2661863 h 3730965"/>
                    <a:gd name="connsiteX38" fmla="*/ 1048765 w 3254283"/>
                    <a:gd name="connsiteY38" fmla="*/ 2661863 h 3730965"/>
                    <a:gd name="connsiteX39" fmla="*/ 1048765 w 3254283"/>
                    <a:gd name="connsiteY39" fmla="*/ 2661007 h 3730965"/>
                    <a:gd name="connsiteX40" fmla="*/ 1167774 w 3254283"/>
                    <a:gd name="connsiteY40" fmla="*/ 2731214 h 3730965"/>
                    <a:gd name="connsiteX41" fmla="*/ 1167774 w 3254283"/>
                    <a:gd name="connsiteY41" fmla="*/ 2731214 h 3730965"/>
                    <a:gd name="connsiteX42" fmla="*/ 1167774 w 3254283"/>
                    <a:gd name="connsiteY42" fmla="*/ 2731214 h 3730965"/>
                    <a:gd name="connsiteX43" fmla="*/ 1167774 w 3254283"/>
                    <a:gd name="connsiteY43" fmla="*/ 2732070 h 3730965"/>
                    <a:gd name="connsiteX44" fmla="*/ 1166061 w 3254283"/>
                    <a:gd name="connsiteY44" fmla="*/ 2732070 h 3730965"/>
                    <a:gd name="connsiteX45" fmla="*/ 1167774 w 3254283"/>
                    <a:gd name="connsiteY45" fmla="*/ 2731214 h 3730965"/>
                    <a:gd name="connsiteX0" fmla="*/ 3217468 w 3254285"/>
                    <a:gd name="connsiteY0" fmla="*/ 559942 h 3730965"/>
                    <a:gd name="connsiteX1" fmla="*/ 1698605 w 3254285"/>
                    <a:gd name="connsiteY1" fmla="*/ 0 h 3730965"/>
                    <a:gd name="connsiteX2" fmla="*/ 129228 w 3254285"/>
                    <a:gd name="connsiteY2" fmla="*/ 560798 h 3730965"/>
                    <a:gd name="connsiteX3" fmla="*/ 93268 w 3254285"/>
                    <a:gd name="connsiteY3" fmla="*/ 613881 h 3730965"/>
                    <a:gd name="connsiteX4" fmla="*/ 142070 w 3254285"/>
                    <a:gd name="connsiteY4" fmla="*/ 1727771 h 3730965"/>
                    <a:gd name="connsiteX5" fmla="*/ 404061 w 3254285"/>
                    <a:gd name="connsiteY5" fmla="*/ 2639602 h 3730965"/>
                    <a:gd name="connsiteX6" fmla="*/ 940886 w 3254285"/>
                    <a:gd name="connsiteY6" fmla="*/ 3328827 h 3730965"/>
                    <a:gd name="connsiteX7" fmla="*/ 1458875 w 3254285"/>
                    <a:gd name="connsiteY7" fmla="*/ 3649894 h 3730965"/>
                    <a:gd name="connsiteX8" fmla="*/ 1726003 w 3254285"/>
                    <a:gd name="connsiteY8" fmla="*/ 3720101 h 3730965"/>
                    <a:gd name="connsiteX9" fmla="*/ 1939192 w 3254285"/>
                    <a:gd name="connsiteY9" fmla="*/ 3622497 h 3730965"/>
                    <a:gd name="connsiteX10" fmla="*/ 2753419 w 3254285"/>
                    <a:gd name="connsiteY10" fmla="*/ 2945259 h 3730965"/>
                    <a:gd name="connsiteX11" fmla="*/ 2986299 w 3254285"/>
                    <a:gd name="connsiteY11" fmla="*/ 2530867 h 3730965"/>
                    <a:gd name="connsiteX12" fmla="*/ 3254284 w 3254285"/>
                    <a:gd name="connsiteY12" fmla="*/ 611312 h 3730965"/>
                    <a:gd name="connsiteX13" fmla="*/ 3217468 w 3254285"/>
                    <a:gd name="connsiteY13" fmla="*/ 559942 h 3730965"/>
                    <a:gd name="connsiteX14" fmla="*/ 865542 w 3254285"/>
                    <a:gd name="connsiteY14" fmla="*/ 1310811 h 3730965"/>
                    <a:gd name="connsiteX15" fmla="*/ 865542 w 3254285"/>
                    <a:gd name="connsiteY15" fmla="*/ 1311668 h 3730965"/>
                    <a:gd name="connsiteX16" fmla="*/ 864686 w 3254285"/>
                    <a:gd name="connsiteY16" fmla="*/ 1311668 h 3730965"/>
                    <a:gd name="connsiteX17" fmla="*/ 865542 w 3254285"/>
                    <a:gd name="connsiteY17" fmla="*/ 1310811 h 3730965"/>
                    <a:gd name="connsiteX18" fmla="*/ 865542 w 3254285"/>
                    <a:gd name="connsiteY18" fmla="*/ 1310811 h 3730965"/>
                    <a:gd name="connsiteX19" fmla="*/ 865542 w 3254285"/>
                    <a:gd name="connsiteY19" fmla="*/ 1310811 h 3730965"/>
                    <a:gd name="connsiteX20" fmla="*/ 1397230 w 3254285"/>
                    <a:gd name="connsiteY20" fmla="*/ 1387867 h 3730965"/>
                    <a:gd name="connsiteX21" fmla="*/ 1400655 w 3254285"/>
                    <a:gd name="connsiteY21" fmla="*/ 1393861 h 3730965"/>
                    <a:gd name="connsiteX22" fmla="*/ 1393805 w 3254285"/>
                    <a:gd name="connsiteY22" fmla="*/ 1393861 h 3730965"/>
                    <a:gd name="connsiteX23" fmla="*/ 1397230 w 3254285"/>
                    <a:gd name="connsiteY23" fmla="*/ 1387867 h 3730965"/>
                    <a:gd name="connsiteX24" fmla="*/ 2181490 w 3254285"/>
                    <a:gd name="connsiteY24" fmla="*/ 2681555 h 3730965"/>
                    <a:gd name="connsiteX25" fmla="*/ 2181490 w 3254285"/>
                    <a:gd name="connsiteY25" fmla="*/ 2681555 h 3730965"/>
                    <a:gd name="connsiteX26" fmla="*/ 2181490 w 3254285"/>
                    <a:gd name="connsiteY26" fmla="*/ 2681555 h 3730965"/>
                    <a:gd name="connsiteX27" fmla="*/ 2181490 w 3254285"/>
                    <a:gd name="connsiteY27" fmla="*/ 2681555 h 3730965"/>
                    <a:gd name="connsiteX28" fmla="*/ 2181490 w 3254285"/>
                    <a:gd name="connsiteY28" fmla="*/ 2682411 h 3730965"/>
                    <a:gd name="connsiteX29" fmla="*/ 2181490 w 3254285"/>
                    <a:gd name="connsiteY29" fmla="*/ 2682411 h 3730965"/>
                    <a:gd name="connsiteX30" fmla="*/ 2181490 w 3254285"/>
                    <a:gd name="connsiteY30" fmla="*/ 2682411 h 3730965"/>
                    <a:gd name="connsiteX31" fmla="*/ 2181490 w 3254285"/>
                    <a:gd name="connsiteY31" fmla="*/ 2682411 h 3730965"/>
                    <a:gd name="connsiteX32" fmla="*/ 1494834 w 3254285"/>
                    <a:gd name="connsiteY32" fmla="*/ 2382748 h 3730965"/>
                    <a:gd name="connsiteX33" fmla="*/ 1494834 w 3254285"/>
                    <a:gd name="connsiteY33" fmla="*/ 2382748 h 3730965"/>
                    <a:gd name="connsiteX34" fmla="*/ 1494834 w 3254285"/>
                    <a:gd name="connsiteY34" fmla="*/ 2382748 h 3730965"/>
                    <a:gd name="connsiteX35" fmla="*/ 1494834 w 3254285"/>
                    <a:gd name="connsiteY35" fmla="*/ 2382748 h 3730965"/>
                    <a:gd name="connsiteX36" fmla="*/ 1048765 w 3254285"/>
                    <a:gd name="connsiteY36" fmla="*/ 2661007 h 3730965"/>
                    <a:gd name="connsiteX37" fmla="*/ 1048765 w 3254285"/>
                    <a:gd name="connsiteY37" fmla="*/ 2661863 h 3730965"/>
                    <a:gd name="connsiteX38" fmla="*/ 1048765 w 3254285"/>
                    <a:gd name="connsiteY38" fmla="*/ 2661863 h 3730965"/>
                    <a:gd name="connsiteX39" fmla="*/ 1048765 w 3254285"/>
                    <a:gd name="connsiteY39" fmla="*/ 2661007 h 3730965"/>
                    <a:gd name="connsiteX40" fmla="*/ 1167774 w 3254285"/>
                    <a:gd name="connsiteY40" fmla="*/ 2731214 h 3730965"/>
                    <a:gd name="connsiteX41" fmla="*/ 1167774 w 3254285"/>
                    <a:gd name="connsiteY41" fmla="*/ 2731214 h 3730965"/>
                    <a:gd name="connsiteX42" fmla="*/ 1167774 w 3254285"/>
                    <a:gd name="connsiteY42" fmla="*/ 2731214 h 3730965"/>
                    <a:gd name="connsiteX43" fmla="*/ 1167774 w 3254285"/>
                    <a:gd name="connsiteY43" fmla="*/ 2732070 h 3730965"/>
                    <a:gd name="connsiteX44" fmla="*/ 1166061 w 3254285"/>
                    <a:gd name="connsiteY44" fmla="*/ 2732070 h 3730965"/>
                    <a:gd name="connsiteX45" fmla="*/ 1167774 w 3254285"/>
                    <a:gd name="connsiteY45" fmla="*/ 2731214 h 3730965"/>
                    <a:gd name="connsiteX0" fmla="*/ 3217468 w 3254283"/>
                    <a:gd name="connsiteY0" fmla="*/ 559942 h 3730965"/>
                    <a:gd name="connsiteX1" fmla="*/ 1698605 w 3254283"/>
                    <a:gd name="connsiteY1" fmla="*/ 0 h 3730965"/>
                    <a:gd name="connsiteX2" fmla="*/ 129228 w 3254283"/>
                    <a:gd name="connsiteY2" fmla="*/ 560798 h 3730965"/>
                    <a:gd name="connsiteX3" fmla="*/ 93268 w 3254283"/>
                    <a:gd name="connsiteY3" fmla="*/ 613881 h 3730965"/>
                    <a:gd name="connsiteX4" fmla="*/ 142070 w 3254283"/>
                    <a:gd name="connsiteY4" fmla="*/ 1727771 h 3730965"/>
                    <a:gd name="connsiteX5" fmla="*/ 404061 w 3254283"/>
                    <a:gd name="connsiteY5" fmla="*/ 2639602 h 3730965"/>
                    <a:gd name="connsiteX6" fmla="*/ 940886 w 3254283"/>
                    <a:gd name="connsiteY6" fmla="*/ 3328827 h 3730965"/>
                    <a:gd name="connsiteX7" fmla="*/ 1458875 w 3254283"/>
                    <a:gd name="connsiteY7" fmla="*/ 3649894 h 3730965"/>
                    <a:gd name="connsiteX8" fmla="*/ 1726003 w 3254283"/>
                    <a:gd name="connsiteY8" fmla="*/ 3720101 h 3730965"/>
                    <a:gd name="connsiteX9" fmla="*/ 1939192 w 3254283"/>
                    <a:gd name="connsiteY9" fmla="*/ 3622497 h 3730965"/>
                    <a:gd name="connsiteX10" fmla="*/ 2753419 w 3254283"/>
                    <a:gd name="connsiteY10" fmla="*/ 2945259 h 3730965"/>
                    <a:gd name="connsiteX11" fmla="*/ 2986299 w 3254283"/>
                    <a:gd name="connsiteY11" fmla="*/ 2530867 h 3730965"/>
                    <a:gd name="connsiteX12" fmla="*/ 3254284 w 3254283"/>
                    <a:gd name="connsiteY12" fmla="*/ 611312 h 3730965"/>
                    <a:gd name="connsiteX13" fmla="*/ 3217468 w 3254283"/>
                    <a:gd name="connsiteY13" fmla="*/ 559942 h 3730965"/>
                    <a:gd name="connsiteX14" fmla="*/ 865542 w 3254283"/>
                    <a:gd name="connsiteY14" fmla="*/ 1310811 h 3730965"/>
                    <a:gd name="connsiteX15" fmla="*/ 865542 w 3254283"/>
                    <a:gd name="connsiteY15" fmla="*/ 1311668 h 3730965"/>
                    <a:gd name="connsiteX16" fmla="*/ 864686 w 3254283"/>
                    <a:gd name="connsiteY16" fmla="*/ 1311668 h 3730965"/>
                    <a:gd name="connsiteX17" fmla="*/ 865542 w 3254283"/>
                    <a:gd name="connsiteY17" fmla="*/ 1310811 h 3730965"/>
                    <a:gd name="connsiteX18" fmla="*/ 865542 w 3254283"/>
                    <a:gd name="connsiteY18" fmla="*/ 1310811 h 3730965"/>
                    <a:gd name="connsiteX19" fmla="*/ 865542 w 3254283"/>
                    <a:gd name="connsiteY19" fmla="*/ 1310811 h 3730965"/>
                    <a:gd name="connsiteX20" fmla="*/ 1397230 w 3254283"/>
                    <a:gd name="connsiteY20" fmla="*/ 1387867 h 3730965"/>
                    <a:gd name="connsiteX21" fmla="*/ 1400655 w 3254283"/>
                    <a:gd name="connsiteY21" fmla="*/ 1393861 h 3730965"/>
                    <a:gd name="connsiteX22" fmla="*/ 1393805 w 3254283"/>
                    <a:gd name="connsiteY22" fmla="*/ 1393861 h 3730965"/>
                    <a:gd name="connsiteX23" fmla="*/ 1397230 w 3254283"/>
                    <a:gd name="connsiteY23" fmla="*/ 1387867 h 3730965"/>
                    <a:gd name="connsiteX24" fmla="*/ 2181490 w 3254283"/>
                    <a:gd name="connsiteY24" fmla="*/ 2681555 h 3730965"/>
                    <a:gd name="connsiteX25" fmla="*/ 2181490 w 3254283"/>
                    <a:gd name="connsiteY25" fmla="*/ 2681555 h 3730965"/>
                    <a:gd name="connsiteX26" fmla="*/ 2181490 w 3254283"/>
                    <a:gd name="connsiteY26" fmla="*/ 2681555 h 3730965"/>
                    <a:gd name="connsiteX27" fmla="*/ 2181490 w 3254283"/>
                    <a:gd name="connsiteY27" fmla="*/ 2681555 h 3730965"/>
                    <a:gd name="connsiteX28" fmla="*/ 2181490 w 3254283"/>
                    <a:gd name="connsiteY28" fmla="*/ 2682411 h 3730965"/>
                    <a:gd name="connsiteX29" fmla="*/ 2181490 w 3254283"/>
                    <a:gd name="connsiteY29" fmla="*/ 2682411 h 3730965"/>
                    <a:gd name="connsiteX30" fmla="*/ 2181490 w 3254283"/>
                    <a:gd name="connsiteY30" fmla="*/ 2682411 h 3730965"/>
                    <a:gd name="connsiteX31" fmla="*/ 2181490 w 3254283"/>
                    <a:gd name="connsiteY31" fmla="*/ 2682411 h 3730965"/>
                    <a:gd name="connsiteX32" fmla="*/ 1494834 w 3254283"/>
                    <a:gd name="connsiteY32" fmla="*/ 2382748 h 3730965"/>
                    <a:gd name="connsiteX33" fmla="*/ 1494834 w 3254283"/>
                    <a:gd name="connsiteY33" fmla="*/ 2382748 h 3730965"/>
                    <a:gd name="connsiteX34" fmla="*/ 1494834 w 3254283"/>
                    <a:gd name="connsiteY34" fmla="*/ 2382748 h 3730965"/>
                    <a:gd name="connsiteX35" fmla="*/ 1494834 w 3254283"/>
                    <a:gd name="connsiteY35" fmla="*/ 2382748 h 3730965"/>
                    <a:gd name="connsiteX36" fmla="*/ 1048765 w 3254283"/>
                    <a:gd name="connsiteY36" fmla="*/ 2661007 h 3730965"/>
                    <a:gd name="connsiteX37" fmla="*/ 1048765 w 3254283"/>
                    <a:gd name="connsiteY37" fmla="*/ 2661863 h 3730965"/>
                    <a:gd name="connsiteX38" fmla="*/ 1048765 w 3254283"/>
                    <a:gd name="connsiteY38" fmla="*/ 2661863 h 3730965"/>
                    <a:gd name="connsiteX39" fmla="*/ 1048765 w 3254283"/>
                    <a:gd name="connsiteY39" fmla="*/ 2661007 h 3730965"/>
                    <a:gd name="connsiteX40" fmla="*/ 1167774 w 3254283"/>
                    <a:gd name="connsiteY40" fmla="*/ 2731214 h 3730965"/>
                    <a:gd name="connsiteX41" fmla="*/ 1167774 w 3254283"/>
                    <a:gd name="connsiteY41" fmla="*/ 2731214 h 3730965"/>
                    <a:gd name="connsiteX42" fmla="*/ 1167774 w 3254283"/>
                    <a:gd name="connsiteY42" fmla="*/ 2731214 h 3730965"/>
                    <a:gd name="connsiteX43" fmla="*/ 1167774 w 3254283"/>
                    <a:gd name="connsiteY43" fmla="*/ 2732070 h 3730965"/>
                    <a:gd name="connsiteX44" fmla="*/ 1166061 w 3254283"/>
                    <a:gd name="connsiteY44" fmla="*/ 2732070 h 3730965"/>
                    <a:gd name="connsiteX45" fmla="*/ 1167774 w 3254283"/>
                    <a:gd name="connsiteY45" fmla="*/ 2731214 h 3730965"/>
                    <a:gd name="connsiteX0" fmla="*/ 3215203 w 3252020"/>
                    <a:gd name="connsiteY0" fmla="*/ 559942 h 3730965"/>
                    <a:gd name="connsiteX1" fmla="*/ 1665509 w 3252020"/>
                    <a:gd name="connsiteY1" fmla="*/ 0 h 3730965"/>
                    <a:gd name="connsiteX2" fmla="*/ 126963 w 3252020"/>
                    <a:gd name="connsiteY2" fmla="*/ 560798 h 3730965"/>
                    <a:gd name="connsiteX3" fmla="*/ 91003 w 3252020"/>
                    <a:gd name="connsiteY3" fmla="*/ 613881 h 3730965"/>
                    <a:gd name="connsiteX4" fmla="*/ 139805 w 3252020"/>
                    <a:gd name="connsiteY4" fmla="*/ 1727771 h 3730965"/>
                    <a:gd name="connsiteX5" fmla="*/ 401796 w 3252020"/>
                    <a:gd name="connsiteY5" fmla="*/ 2639602 h 3730965"/>
                    <a:gd name="connsiteX6" fmla="*/ 938621 w 3252020"/>
                    <a:gd name="connsiteY6" fmla="*/ 3328827 h 3730965"/>
                    <a:gd name="connsiteX7" fmla="*/ 1456610 w 3252020"/>
                    <a:gd name="connsiteY7" fmla="*/ 3649894 h 3730965"/>
                    <a:gd name="connsiteX8" fmla="*/ 1723738 w 3252020"/>
                    <a:gd name="connsiteY8" fmla="*/ 3720101 h 3730965"/>
                    <a:gd name="connsiteX9" fmla="*/ 1936927 w 3252020"/>
                    <a:gd name="connsiteY9" fmla="*/ 3622497 h 3730965"/>
                    <a:gd name="connsiteX10" fmla="*/ 2751154 w 3252020"/>
                    <a:gd name="connsiteY10" fmla="*/ 2945259 h 3730965"/>
                    <a:gd name="connsiteX11" fmla="*/ 2984034 w 3252020"/>
                    <a:gd name="connsiteY11" fmla="*/ 2530867 h 3730965"/>
                    <a:gd name="connsiteX12" fmla="*/ 3252019 w 3252020"/>
                    <a:gd name="connsiteY12" fmla="*/ 611312 h 3730965"/>
                    <a:gd name="connsiteX13" fmla="*/ 3215203 w 3252020"/>
                    <a:gd name="connsiteY13" fmla="*/ 559942 h 3730965"/>
                    <a:gd name="connsiteX14" fmla="*/ 863277 w 3252020"/>
                    <a:gd name="connsiteY14" fmla="*/ 1310811 h 3730965"/>
                    <a:gd name="connsiteX15" fmla="*/ 863277 w 3252020"/>
                    <a:gd name="connsiteY15" fmla="*/ 1311668 h 3730965"/>
                    <a:gd name="connsiteX16" fmla="*/ 862421 w 3252020"/>
                    <a:gd name="connsiteY16" fmla="*/ 1311668 h 3730965"/>
                    <a:gd name="connsiteX17" fmla="*/ 863277 w 3252020"/>
                    <a:gd name="connsiteY17" fmla="*/ 1310811 h 3730965"/>
                    <a:gd name="connsiteX18" fmla="*/ 863277 w 3252020"/>
                    <a:gd name="connsiteY18" fmla="*/ 1310811 h 3730965"/>
                    <a:gd name="connsiteX19" fmla="*/ 863277 w 3252020"/>
                    <a:gd name="connsiteY19" fmla="*/ 1310811 h 3730965"/>
                    <a:gd name="connsiteX20" fmla="*/ 1394965 w 3252020"/>
                    <a:gd name="connsiteY20" fmla="*/ 1387867 h 3730965"/>
                    <a:gd name="connsiteX21" fmla="*/ 1398390 w 3252020"/>
                    <a:gd name="connsiteY21" fmla="*/ 1393861 h 3730965"/>
                    <a:gd name="connsiteX22" fmla="*/ 1391540 w 3252020"/>
                    <a:gd name="connsiteY22" fmla="*/ 1393861 h 3730965"/>
                    <a:gd name="connsiteX23" fmla="*/ 1394965 w 3252020"/>
                    <a:gd name="connsiteY23" fmla="*/ 1387867 h 3730965"/>
                    <a:gd name="connsiteX24" fmla="*/ 2179225 w 3252020"/>
                    <a:gd name="connsiteY24" fmla="*/ 2681555 h 3730965"/>
                    <a:gd name="connsiteX25" fmla="*/ 2179225 w 3252020"/>
                    <a:gd name="connsiteY25" fmla="*/ 2681555 h 3730965"/>
                    <a:gd name="connsiteX26" fmla="*/ 2179225 w 3252020"/>
                    <a:gd name="connsiteY26" fmla="*/ 2681555 h 3730965"/>
                    <a:gd name="connsiteX27" fmla="*/ 2179225 w 3252020"/>
                    <a:gd name="connsiteY27" fmla="*/ 2681555 h 3730965"/>
                    <a:gd name="connsiteX28" fmla="*/ 2179225 w 3252020"/>
                    <a:gd name="connsiteY28" fmla="*/ 2682411 h 3730965"/>
                    <a:gd name="connsiteX29" fmla="*/ 2179225 w 3252020"/>
                    <a:gd name="connsiteY29" fmla="*/ 2682411 h 3730965"/>
                    <a:gd name="connsiteX30" fmla="*/ 2179225 w 3252020"/>
                    <a:gd name="connsiteY30" fmla="*/ 2682411 h 3730965"/>
                    <a:gd name="connsiteX31" fmla="*/ 2179225 w 3252020"/>
                    <a:gd name="connsiteY31" fmla="*/ 2682411 h 3730965"/>
                    <a:gd name="connsiteX32" fmla="*/ 1492569 w 3252020"/>
                    <a:gd name="connsiteY32" fmla="*/ 2382748 h 3730965"/>
                    <a:gd name="connsiteX33" fmla="*/ 1492569 w 3252020"/>
                    <a:gd name="connsiteY33" fmla="*/ 2382748 h 3730965"/>
                    <a:gd name="connsiteX34" fmla="*/ 1492569 w 3252020"/>
                    <a:gd name="connsiteY34" fmla="*/ 2382748 h 3730965"/>
                    <a:gd name="connsiteX35" fmla="*/ 1492569 w 3252020"/>
                    <a:gd name="connsiteY35" fmla="*/ 2382748 h 3730965"/>
                    <a:gd name="connsiteX36" fmla="*/ 1046500 w 3252020"/>
                    <a:gd name="connsiteY36" fmla="*/ 2661007 h 3730965"/>
                    <a:gd name="connsiteX37" fmla="*/ 1046500 w 3252020"/>
                    <a:gd name="connsiteY37" fmla="*/ 2661863 h 3730965"/>
                    <a:gd name="connsiteX38" fmla="*/ 1046500 w 3252020"/>
                    <a:gd name="connsiteY38" fmla="*/ 2661863 h 3730965"/>
                    <a:gd name="connsiteX39" fmla="*/ 1046500 w 3252020"/>
                    <a:gd name="connsiteY39" fmla="*/ 2661007 h 3730965"/>
                    <a:gd name="connsiteX40" fmla="*/ 1165509 w 3252020"/>
                    <a:gd name="connsiteY40" fmla="*/ 2731214 h 3730965"/>
                    <a:gd name="connsiteX41" fmla="*/ 1165509 w 3252020"/>
                    <a:gd name="connsiteY41" fmla="*/ 2731214 h 3730965"/>
                    <a:gd name="connsiteX42" fmla="*/ 1165509 w 3252020"/>
                    <a:gd name="connsiteY42" fmla="*/ 2731214 h 3730965"/>
                    <a:gd name="connsiteX43" fmla="*/ 1165509 w 3252020"/>
                    <a:gd name="connsiteY43" fmla="*/ 2732070 h 3730965"/>
                    <a:gd name="connsiteX44" fmla="*/ 1163796 w 3252020"/>
                    <a:gd name="connsiteY44" fmla="*/ 2732070 h 3730965"/>
                    <a:gd name="connsiteX45" fmla="*/ 1165509 w 3252020"/>
                    <a:gd name="connsiteY45" fmla="*/ 2731214 h 3730965"/>
                    <a:gd name="connsiteX0" fmla="*/ 3215203 w 3252018"/>
                    <a:gd name="connsiteY0" fmla="*/ 559942 h 3730965"/>
                    <a:gd name="connsiteX1" fmla="*/ 1665509 w 3252018"/>
                    <a:gd name="connsiteY1" fmla="*/ 0 h 3730965"/>
                    <a:gd name="connsiteX2" fmla="*/ 126963 w 3252018"/>
                    <a:gd name="connsiteY2" fmla="*/ 560798 h 3730965"/>
                    <a:gd name="connsiteX3" fmla="*/ 91003 w 3252018"/>
                    <a:gd name="connsiteY3" fmla="*/ 613881 h 3730965"/>
                    <a:gd name="connsiteX4" fmla="*/ 139805 w 3252018"/>
                    <a:gd name="connsiteY4" fmla="*/ 1727771 h 3730965"/>
                    <a:gd name="connsiteX5" fmla="*/ 401796 w 3252018"/>
                    <a:gd name="connsiteY5" fmla="*/ 2639602 h 3730965"/>
                    <a:gd name="connsiteX6" fmla="*/ 938621 w 3252018"/>
                    <a:gd name="connsiteY6" fmla="*/ 3328827 h 3730965"/>
                    <a:gd name="connsiteX7" fmla="*/ 1456610 w 3252018"/>
                    <a:gd name="connsiteY7" fmla="*/ 3649894 h 3730965"/>
                    <a:gd name="connsiteX8" fmla="*/ 1723738 w 3252018"/>
                    <a:gd name="connsiteY8" fmla="*/ 3720101 h 3730965"/>
                    <a:gd name="connsiteX9" fmla="*/ 1936927 w 3252018"/>
                    <a:gd name="connsiteY9" fmla="*/ 3622497 h 3730965"/>
                    <a:gd name="connsiteX10" fmla="*/ 2751154 w 3252018"/>
                    <a:gd name="connsiteY10" fmla="*/ 2945259 h 3730965"/>
                    <a:gd name="connsiteX11" fmla="*/ 2984034 w 3252018"/>
                    <a:gd name="connsiteY11" fmla="*/ 2530867 h 3730965"/>
                    <a:gd name="connsiteX12" fmla="*/ 3252019 w 3252018"/>
                    <a:gd name="connsiteY12" fmla="*/ 611312 h 3730965"/>
                    <a:gd name="connsiteX13" fmla="*/ 3215203 w 3252018"/>
                    <a:gd name="connsiteY13" fmla="*/ 559942 h 3730965"/>
                    <a:gd name="connsiteX14" fmla="*/ 863277 w 3252018"/>
                    <a:gd name="connsiteY14" fmla="*/ 1310811 h 3730965"/>
                    <a:gd name="connsiteX15" fmla="*/ 863277 w 3252018"/>
                    <a:gd name="connsiteY15" fmla="*/ 1311668 h 3730965"/>
                    <a:gd name="connsiteX16" fmla="*/ 862421 w 3252018"/>
                    <a:gd name="connsiteY16" fmla="*/ 1311668 h 3730965"/>
                    <a:gd name="connsiteX17" fmla="*/ 863277 w 3252018"/>
                    <a:gd name="connsiteY17" fmla="*/ 1310811 h 3730965"/>
                    <a:gd name="connsiteX18" fmla="*/ 863277 w 3252018"/>
                    <a:gd name="connsiteY18" fmla="*/ 1310811 h 3730965"/>
                    <a:gd name="connsiteX19" fmla="*/ 863277 w 3252018"/>
                    <a:gd name="connsiteY19" fmla="*/ 1310811 h 3730965"/>
                    <a:gd name="connsiteX20" fmla="*/ 1394965 w 3252018"/>
                    <a:gd name="connsiteY20" fmla="*/ 1387867 h 3730965"/>
                    <a:gd name="connsiteX21" fmla="*/ 1398390 w 3252018"/>
                    <a:gd name="connsiteY21" fmla="*/ 1393861 h 3730965"/>
                    <a:gd name="connsiteX22" fmla="*/ 1391540 w 3252018"/>
                    <a:gd name="connsiteY22" fmla="*/ 1393861 h 3730965"/>
                    <a:gd name="connsiteX23" fmla="*/ 1394965 w 3252018"/>
                    <a:gd name="connsiteY23" fmla="*/ 1387867 h 3730965"/>
                    <a:gd name="connsiteX24" fmla="*/ 2179225 w 3252018"/>
                    <a:gd name="connsiteY24" fmla="*/ 2681555 h 3730965"/>
                    <a:gd name="connsiteX25" fmla="*/ 2179225 w 3252018"/>
                    <a:gd name="connsiteY25" fmla="*/ 2681555 h 3730965"/>
                    <a:gd name="connsiteX26" fmla="*/ 2179225 w 3252018"/>
                    <a:gd name="connsiteY26" fmla="*/ 2681555 h 3730965"/>
                    <a:gd name="connsiteX27" fmla="*/ 2179225 w 3252018"/>
                    <a:gd name="connsiteY27" fmla="*/ 2681555 h 3730965"/>
                    <a:gd name="connsiteX28" fmla="*/ 2179225 w 3252018"/>
                    <a:gd name="connsiteY28" fmla="*/ 2682411 h 3730965"/>
                    <a:gd name="connsiteX29" fmla="*/ 2179225 w 3252018"/>
                    <a:gd name="connsiteY29" fmla="*/ 2682411 h 3730965"/>
                    <a:gd name="connsiteX30" fmla="*/ 2179225 w 3252018"/>
                    <a:gd name="connsiteY30" fmla="*/ 2682411 h 3730965"/>
                    <a:gd name="connsiteX31" fmla="*/ 2179225 w 3252018"/>
                    <a:gd name="connsiteY31" fmla="*/ 2682411 h 3730965"/>
                    <a:gd name="connsiteX32" fmla="*/ 1492569 w 3252018"/>
                    <a:gd name="connsiteY32" fmla="*/ 2382748 h 3730965"/>
                    <a:gd name="connsiteX33" fmla="*/ 1492569 w 3252018"/>
                    <a:gd name="connsiteY33" fmla="*/ 2382748 h 3730965"/>
                    <a:gd name="connsiteX34" fmla="*/ 1492569 w 3252018"/>
                    <a:gd name="connsiteY34" fmla="*/ 2382748 h 3730965"/>
                    <a:gd name="connsiteX35" fmla="*/ 1492569 w 3252018"/>
                    <a:gd name="connsiteY35" fmla="*/ 2382748 h 3730965"/>
                    <a:gd name="connsiteX36" fmla="*/ 1046500 w 3252018"/>
                    <a:gd name="connsiteY36" fmla="*/ 2661007 h 3730965"/>
                    <a:gd name="connsiteX37" fmla="*/ 1046500 w 3252018"/>
                    <a:gd name="connsiteY37" fmla="*/ 2661863 h 3730965"/>
                    <a:gd name="connsiteX38" fmla="*/ 1046500 w 3252018"/>
                    <a:gd name="connsiteY38" fmla="*/ 2661863 h 3730965"/>
                    <a:gd name="connsiteX39" fmla="*/ 1046500 w 3252018"/>
                    <a:gd name="connsiteY39" fmla="*/ 2661007 h 3730965"/>
                    <a:gd name="connsiteX40" fmla="*/ 1165509 w 3252018"/>
                    <a:gd name="connsiteY40" fmla="*/ 2731214 h 3730965"/>
                    <a:gd name="connsiteX41" fmla="*/ 1165509 w 3252018"/>
                    <a:gd name="connsiteY41" fmla="*/ 2731214 h 3730965"/>
                    <a:gd name="connsiteX42" fmla="*/ 1165509 w 3252018"/>
                    <a:gd name="connsiteY42" fmla="*/ 2731214 h 3730965"/>
                    <a:gd name="connsiteX43" fmla="*/ 1165509 w 3252018"/>
                    <a:gd name="connsiteY43" fmla="*/ 2732070 h 3730965"/>
                    <a:gd name="connsiteX44" fmla="*/ 1163796 w 3252018"/>
                    <a:gd name="connsiteY44" fmla="*/ 2732070 h 3730965"/>
                    <a:gd name="connsiteX45" fmla="*/ 1165509 w 3252018"/>
                    <a:gd name="connsiteY45" fmla="*/ 2731214 h 3730965"/>
                    <a:gd name="connsiteX0" fmla="*/ 3215203 w 3252020"/>
                    <a:gd name="connsiteY0" fmla="*/ 390370 h 3561393"/>
                    <a:gd name="connsiteX1" fmla="*/ 1665509 w 3252020"/>
                    <a:gd name="connsiteY1" fmla="*/ 0 h 3561393"/>
                    <a:gd name="connsiteX2" fmla="*/ 126963 w 3252020"/>
                    <a:gd name="connsiteY2" fmla="*/ 391226 h 3561393"/>
                    <a:gd name="connsiteX3" fmla="*/ 91003 w 3252020"/>
                    <a:gd name="connsiteY3" fmla="*/ 444309 h 3561393"/>
                    <a:gd name="connsiteX4" fmla="*/ 139805 w 3252020"/>
                    <a:gd name="connsiteY4" fmla="*/ 1558199 h 3561393"/>
                    <a:gd name="connsiteX5" fmla="*/ 401796 w 3252020"/>
                    <a:gd name="connsiteY5" fmla="*/ 2470030 h 3561393"/>
                    <a:gd name="connsiteX6" fmla="*/ 938621 w 3252020"/>
                    <a:gd name="connsiteY6" fmla="*/ 3159255 h 3561393"/>
                    <a:gd name="connsiteX7" fmla="*/ 1456610 w 3252020"/>
                    <a:gd name="connsiteY7" fmla="*/ 3480322 h 3561393"/>
                    <a:gd name="connsiteX8" fmla="*/ 1723738 w 3252020"/>
                    <a:gd name="connsiteY8" fmla="*/ 3550529 h 3561393"/>
                    <a:gd name="connsiteX9" fmla="*/ 1936927 w 3252020"/>
                    <a:gd name="connsiteY9" fmla="*/ 3452925 h 3561393"/>
                    <a:gd name="connsiteX10" fmla="*/ 2751154 w 3252020"/>
                    <a:gd name="connsiteY10" fmla="*/ 2775687 h 3561393"/>
                    <a:gd name="connsiteX11" fmla="*/ 2984034 w 3252020"/>
                    <a:gd name="connsiteY11" fmla="*/ 2361295 h 3561393"/>
                    <a:gd name="connsiteX12" fmla="*/ 3252019 w 3252020"/>
                    <a:gd name="connsiteY12" fmla="*/ 441740 h 3561393"/>
                    <a:gd name="connsiteX13" fmla="*/ 3215203 w 3252020"/>
                    <a:gd name="connsiteY13" fmla="*/ 390370 h 3561393"/>
                    <a:gd name="connsiteX14" fmla="*/ 863277 w 3252020"/>
                    <a:gd name="connsiteY14" fmla="*/ 1141239 h 3561393"/>
                    <a:gd name="connsiteX15" fmla="*/ 863277 w 3252020"/>
                    <a:gd name="connsiteY15" fmla="*/ 1142096 h 3561393"/>
                    <a:gd name="connsiteX16" fmla="*/ 862421 w 3252020"/>
                    <a:gd name="connsiteY16" fmla="*/ 1142096 h 3561393"/>
                    <a:gd name="connsiteX17" fmla="*/ 863277 w 3252020"/>
                    <a:gd name="connsiteY17" fmla="*/ 1141239 h 3561393"/>
                    <a:gd name="connsiteX18" fmla="*/ 863277 w 3252020"/>
                    <a:gd name="connsiteY18" fmla="*/ 1141239 h 3561393"/>
                    <a:gd name="connsiteX19" fmla="*/ 863277 w 3252020"/>
                    <a:gd name="connsiteY19" fmla="*/ 1141239 h 3561393"/>
                    <a:gd name="connsiteX20" fmla="*/ 1394965 w 3252020"/>
                    <a:gd name="connsiteY20" fmla="*/ 1218295 h 3561393"/>
                    <a:gd name="connsiteX21" fmla="*/ 1398390 w 3252020"/>
                    <a:gd name="connsiteY21" fmla="*/ 1224289 h 3561393"/>
                    <a:gd name="connsiteX22" fmla="*/ 1391540 w 3252020"/>
                    <a:gd name="connsiteY22" fmla="*/ 1224289 h 3561393"/>
                    <a:gd name="connsiteX23" fmla="*/ 1394965 w 3252020"/>
                    <a:gd name="connsiteY23" fmla="*/ 1218295 h 3561393"/>
                    <a:gd name="connsiteX24" fmla="*/ 2179225 w 3252020"/>
                    <a:gd name="connsiteY24" fmla="*/ 2511983 h 3561393"/>
                    <a:gd name="connsiteX25" fmla="*/ 2179225 w 3252020"/>
                    <a:gd name="connsiteY25" fmla="*/ 2511983 h 3561393"/>
                    <a:gd name="connsiteX26" fmla="*/ 2179225 w 3252020"/>
                    <a:gd name="connsiteY26" fmla="*/ 2511983 h 3561393"/>
                    <a:gd name="connsiteX27" fmla="*/ 2179225 w 3252020"/>
                    <a:gd name="connsiteY27" fmla="*/ 2511983 h 3561393"/>
                    <a:gd name="connsiteX28" fmla="*/ 2179225 w 3252020"/>
                    <a:gd name="connsiteY28" fmla="*/ 2512839 h 3561393"/>
                    <a:gd name="connsiteX29" fmla="*/ 2179225 w 3252020"/>
                    <a:gd name="connsiteY29" fmla="*/ 2512839 h 3561393"/>
                    <a:gd name="connsiteX30" fmla="*/ 2179225 w 3252020"/>
                    <a:gd name="connsiteY30" fmla="*/ 2512839 h 3561393"/>
                    <a:gd name="connsiteX31" fmla="*/ 2179225 w 3252020"/>
                    <a:gd name="connsiteY31" fmla="*/ 2512839 h 3561393"/>
                    <a:gd name="connsiteX32" fmla="*/ 1492569 w 3252020"/>
                    <a:gd name="connsiteY32" fmla="*/ 2213176 h 3561393"/>
                    <a:gd name="connsiteX33" fmla="*/ 1492569 w 3252020"/>
                    <a:gd name="connsiteY33" fmla="*/ 2213176 h 3561393"/>
                    <a:gd name="connsiteX34" fmla="*/ 1492569 w 3252020"/>
                    <a:gd name="connsiteY34" fmla="*/ 2213176 h 3561393"/>
                    <a:gd name="connsiteX35" fmla="*/ 1492569 w 3252020"/>
                    <a:gd name="connsiteY35" fmla="*/ 2213176 h 3561393"/>
                    <a:gd name="connsiteX36" fmla="*/ 1046500 w 3252020"/>
                    <a:gd name="connsiteY36" fmla="*/ 2491435 h 3561393"/>
                    <a:gd name="connsiteX37" fmla="*/ 1046500 w 3252020"/>
                    <a:gd name="connsiteY37" fmla="*/ 2492291 h 3561393"/>
                    <a:gd name="connsiteX38" fmla="*/ 1046500 w 3252020"/>
                    <a:gd name="connsiteY38" fmla="*/ 2492291 h 3561393"/>
                    <a:gd name="connsiteX39" fmla="*/ 1046500 w 3252020"/>
                    <a:gd name="connsiteY39" fmla="*/ 2491435 h 3561393"/>
                    <a:gd name="connsiteX40" fmla="*/ 1165509 w 3252020"/>
                    <a:gd name="connsiteY40" fmla="*/ 2561642 h 3561393"/>
                    <a:gd name="connsiteX41" fmla="*/ 1165509 w 3252020"/>
                    <a:gd name="connsiteY41" fmla="*/ 2561642 h 3561393"/>
                    <a:gd name="connsiteX42" fmla="*/ 1165509 w 3252020"/>
                    <a:gd name="connsiteY42" fmla="*/ 2561642 h 3561393"/>
                    <a:gd name="connsiteX43" fmla="*/ 1165509 w 3252020"/>
                    <a:gd name="connsiteY43" fmla="*/ 2562498 h 3561393"/>
                    <a:gd name="connsiteX44" fmla="*/ 1163796 w 3252020"/>
                    <a:gd name="connsiteY44" fmla="*/ 2562498 h 3561393"/>
                    <a:gd name="connsiteX45" fmla="*/ 1165509 w 3252020"/>
                    <a:gd name="connsiteY45" fmla="*/ 2561642 h 3561393"/>
                    <a:gd name="connsiteX0" fmla="*/ 3216335 w 3253151"/>
                    <a:gd name="connsiteY0" fmla="*/ 282461 h 3453484"/>
                    <a:gd name="connsiteX1" fmla="*/ 1682058 w 3253151"/>
                    <a:gd name="connsiteY1" fmla="*/ 0 h 3453484"/>
                    <a:gd name="connsiteX2" fmla="*/ 128095 w 3253151"/>
                    <a:gd name="connsiteY2" fmla="*/ 283317 h 3453484"/>
                    <a:gd name="connsiteX3" fmla="*/ 92135 w 3253151"/>
                    <a:gd name="connsiteY3" fmla="*/ 336400 h 3453484"/>
                    <a:gd name="connsiteX4" fmla="*/ 140937 w 3253151"/>
                    <a:gd name="connsiteY4" fmla="*/ 1450290 h 3453484"/>
                    <a:gd name="connsiteX5" fmla="*/ 402928 w 3253151"/>
                    <a:gd name="connsiteY5" fmla="*/ 2362121 h 3453484"/>
                    <a:gd name="connsiteX6" fmla="*/ 939753 w 3253151"/>
                    <a:gd name="connsiteY6" fmla="*/ 3051346 h 3453484"/>
                    <a:gd name="connsiteX7" fmla="*/ 1457742 w 3253151"/>
                    <a:gd name="connsiteY7" fmla="*/ 3372413 h 3453484"/>
                    <a:gd name="connsiteX8" fmla="*/ 1724870 w 3253151"/>
                    <a:gd name="connsiteY8" fmla="*/ 3442620 h 3453484"/>
                    <a:gd name="connsiteX9" fmla="*/ 1938059 w 3253151"/>
                    <a:gd name="connsiteY9" fmla="*/ 3345016 h 3453484"/>
                    <a:gd name="connsiteX10" fmla="*/ 2752286 w 3253151"/>
                    <a:gd name="connsiteY10" fmla="*/ 2667778 h 3453484"/>
                    <a:gd name="connsiteX11" fmla="*/ 2985166 w 3253151"/>
                    <a:gd name="connsiteY11" fmla="*/ 2253386 h 3453484"/>
                    <a:gd name="connsiteX12" fmla="*/ 3253151 w 3253151"/>
                    <a:gd name="connsiteY12" fmla="*/ 333831 h 3453484"/>
                    <a:gd name="connsiteX13" fmla="*/ 3216335 w 3253151"/>
                    <a:gd name="connsiteY13" fmla="*/ 282461 h 3453484"/>
                    <a:gd name="connsiteX14" fmla="*/ 864409 w 3253151"/>
                    <a:gd name="connsiteY14" fmla="*/ 1033330 h 3453484"/>
                    <a:gd name="connsiteX15" fmla="*/ 864409 w 3253151"/>
                    <a:gd name="connsiteY15" fmla="*/ 1034187 h 3453484"/>
                    <a:gd name="connsiteX16" fmla="*/ 863553 w 3253151"/>
                    <a:gd name="connsiteY16" fmla="*/ 1034187 h 3453484"/>
                    <a:gd name="connsiteX17" fmla="*/ 864409 w 3253151"/>
                    <a:gd name="connsiteY17" fmla="*/ 1033330 h 3453484"/>
                    <a:gd name="connsiteX18" fmla="*/ 864409 w 3253151"/>
                    <a:gd name="connsiteY18" fmla="*/ 1033330 h 3453484"/>
                    <a:gd name="connsiteX19" fmla="*/ 864409 w 3253151"/>
                    <a:gd name="connsiteY19" fmla="*/ 1033330 h 3453484"/>
                    <a:gd name="connsiteX20" fmla="*/ 1396097 w 3253151"/>
                    <a:gd name="connsiteY20" fmla="*/ 1110386 h 3453484"/>
                    <a:gd name="connsiteX21" fmla="*/ 1399522 w 3253151"/>
                    <a:gd name="connsiteY21" fmla="*/ 1116380 h 3453484"/>
                    <a:gd name="connsiteX22" fmla="*/ 1392672 w 3253151"/>
                    <a:gd name="connsiteY22" fmla="*/ 1116380 h 3453484"/>
                    <a:gd name="connsiteX23" fmla="*/ 1396097 w 3253151"/>
                    <a:gd name="connsiteY23" fmla="*/ 1110386 h 3453484"/>
                    <a:gd name="connsiteX24" fmla="*/ 2180357 w 3253151"/>
                    <a:gd name="connsiteY24" fmla="*/ 2404074 h 3453484"/>
                    <a:gd name="connsiteX25" fmla="*/ 2180357 w 3253151"/>
                    <a:gd name="connsiteY25" fmla="*/ 2404074 h 3453484"/>
                    <a:gd name="connsiteX26" fmla="*/ 2180357 w 3253151"/>
                    <a:gd name="connsiteY26" fmla="*/ 2404074 h 3453484"/>
                    <a:gd name="connsiteX27" fmla="*/ 2180357 w 3253151"/>
                    <a:gd name="connsiteY27" fmla="*/ 2404074 h 3453484"/>
                    <a:gd name="connsiteX28" fmla="*/ 2180357 w 3253151"/>
                    <a:gd name="connsiteY28" fmla="*/ 2404930 h 3453484"/>
                    <a:gd name="connsiteX29" fmla="*/ 2180357 w 3253151"/>
                    <a:gd name="connsiteY29" fmla="*/ 2404930 h 3453484"/>
                    <a:gd name="connsiteX30" fmla="*/ 2180357 w 3253151"/>
                    <a:gd name="connsiteY30" fmla="*/ 2404930 h 3453484"/>
                    <a:gd name="connsiteX31" fmla="*/ 2180357 w 3253151"/>
                    <a:gd name="connsiteY31" fmla="*/ 2404930 h 3453484"/>
                    <a:gd name="connsiteX32" fmla="*/ 1493701 w 3253151"/>
                    <a:gd name="connsiteY32" fmla="*/ 2105267 h 3453484"/>
                    <a:gd name="connsiteX33" fmla="*/ 1493701 w 3253151"/>
                    <a:gd name="connsiteY33" fmla="*/ 2105267 h 3453484"/>
                    <a:gd name="connsiteX34" fmla="*/ 1493701 w 3253151"/>
                    <a:gd name="connsiteY34" fmla="*/ 2105267 h 3453484"/>
                    <a:gd name="connsiteX35" fmla="*/ 1493701 w 3253151"/>
                    <a:gd name="connsiteY35" fmla="*/ 2105267 h 3453484"/>
                    <a:gd name="connsiteX36" fmla="*/ 1047632 w 3253151"/>
                    <a:gd name="connsiteY36" fmla="*/ 2383526 h 3453484"/>
                    <a:gd name="connsiteX37" fmla="*/ 1047632 w 3253151"/>
                    <a:gd name="connsiteY37" fmla="*/ 2384382 h 3453484"/>
                    <a:gd name="connsiteX38" fmla="*/ 1047632 w 3253151"/>
                    <a:gd name="connsiteY38" fmla="*/ 2384382 h 3453484"/>
                    <a:gd name="connsiteX39" fmla="*/ 1047632 w 3253151"/>
                    <a:gd name="connsiteY39" fmla="*/ 2383526 h 3453484"/>
                    <a:gd name="connsiteX40" fmla="*/ 1166641 w 3253151"/>
                    <a:gd name="connsiteY40" fmla="*/ 2453733 h 3453484"/>
                    <a:gd name="connsiteX41" fmla="*/ 1166641 w 3253151"/>
                    <a:gd name="connsiteY41" fmla="*/ 2453733 h 3453484"/>
                    <a:gd name="connsiteX42" fmla="*/ 1166641 w 3253151"/>
                    <a:gd name="connsiteY42" fmla="*/ 2453733 h 3453484"/>
                    <a:gd name="connsiteX43" fmla="*/ 1166641 w 3253151"/>
                    <a:gd name="connsiteY43" fmla="*/ 2454589 h 3453484"/>
                    <a:gd name="connsiteX44" fmla="*/ 1164928 w 3253151"/>
                    <a:gd name="connsiteY44" fmla="*/ 2454589 h 3453484"/>
                    <a:gd name="connsiteX45" fmla="*/ 1166641 w 3253151"/>
                    <a:gd name="connsiteY45" fmla="*/ 2453733 h 3453484"/>
                    <a:gd name="connsiteX0" fmla="*/ 3212936 w 3249752"/>
                    <a:gd name="connsiteY0" fmla="*/ 344124 h 3515147"/>
                    <a:gd name="connsiteX1" fmla="*/ 1632411 w 3249752"/>
                    <a:gd name="connsiteY1" fmla="*/ 0 h 3515147"/>
                    <a:gd name="connsiteX2" fmla="*/ 124696 w 3249752"/>
                    <a:gd name="connsiteY2" fmla="*/ 344980 h 3515147"/>
                    <a:gd name="connsiteX3" fmla="*/ 88736 w 3249752"/>
                    <a:gd name="connsiteY3" fmla="*/ 398063 h 3515147"/>
                    <a:gd name="connsiteX4" fmla="*/ 137538 w 3249752"/>
                    <a:gd name="connsiteY4" fmla="*/ 1511953 h 3515147"/>
                    <a:gd name="connsiteX5" fmla="*/ 399529 w 3249752"/>
                    <a:gd name="connsiteY5" fmla="*/ 2423784 h 3515147"/>
                    <a:gd name="connsiteX6" fmla="*/ 936354 w 3249752"/>
                    <a:gd name="connsiteY6" fmla="*/ 3113009 h 3515147"/>
                    <a:gd name="connsiteX7" fmla="*/ 1454343 w 3249752"/>
                    <a:gd name="connsiteY7" fmla="*/ 3434076 h 3515147"/>
                    <a:gd name="connsiteX8" fmla="*/ 1721471 w 3249752"/>
                    <a:gd name="connsiteY8" fmla="*/ 3504283 h 3515147"/>
                    <a:gd name="connsiteX9" fmla="*/ 1934660 w 3249752"/>
                    <a:gd name="connsiteY9" fmla="*/ 3406679 h 3515147"/>
                    <a:gd name="connsiteX10" fmla="*/ 2748887 w 3249752"/>
                    <a:gd name="connsiteY10" fmla="*/ 2729441 h 3515147"/>
                    <a:gd name="connsiteX11" fmla="*/ 2981767 w 3249752"/>
                    <a:gd name="connsiteY11" fmla="*/ 2315049 h 3515147"/>
                    <a:gd name="connsiteX12" fmla="*/ 3249752 w 3249752"/>
                    <a:gd name="connsiteY12" fmla="*/ 395494 h 3515147"/>
                    <a:gd name="connsiteX13" fmla="*/ 3212936 w 3249752"/>
                    <a:gd name="connsiteY13" fmla="*/ 344124 h 3515147"/>
                    <a:gd name="connsiteX14" fmla="*/ 861010 w 3249752"/>
                    <a:gd name="connsiteY14" fmla="*/ 1094993 h 3515147"/>
                    <a:gd name="connsiteX15" fmla="*/ 861010 w 3249752"/>
                    <a:gd name="connsiteY15" fmla="*/ 1095850 h 3515147"/>
                    <a:gd name="connsiteX16" fmla="*/ 860154 w 3249752"/>
                    <a:gd name="connsiteY16" fmla="*/ 1095850 h 3515147"/>
                    <a:gd name="connsiteX17" fmla="*/ 861010 w 3249752"/>
                    <a:gd name="connsiteY17" fmla="*/ 1094993 h 3515147"/>
                    <a:gd name="connsiteX18" fmla="*/ 861010 w 3249752"/>
                    <a:gd name="connsiteY18" fmla="*/ 1094993 h 3515147"/>
                    <a:gd name="connsiteX19" fmla="*/ 861010 w 3249752"/>
                    <a:gd name="connsiteY19" fmla="*/ 1094993 h 3515147"/>
                    <a:gd name="connsiteX20" fmla="*/ 1392698 w 3249752"/>
                    <a:gd name="connsiteY20" fmla="*/ 1172049 h 3515147"/>
                    <a:gd name="connsiteX21" fmla="*/ 1396123 w 3249752"/>
                    <a:gd name="connsiteY21" fmla="*/ 1178043 h 3515147"/>
                    <a:gd name="connsiteX22" fmla="*/ 1389273 w 3249752"/>
                    <a:gd name="connsiteY22" fmla="*/ 1178043 h 3515147"/>
                    <a:gd name="connsiteX23" fmla="*/ 1392698 w 3249752"/>
                    <a:gd name="connsiteY23" fmla="*/ 1172049 h 3515147"/>
                    <a:gd name="connsiteX24" fmla="*/ 2176958 w 3249752"/>
                    <a:gd name="connsiteY24" fmla="*/ 2465737 h 3515147"/>
                    <a:gd name="connsiteX25" fmla="*/ 2176958 w 3249752"/>
                    <a:gd name="connsiteY25" fmla="*/ 2465737 h 3515147"/>
                    <a:gd name="connsiteX26" fmla="*/ 2176958 w 3249752"/>
                    <a:gd name="connsiteY26" fmla="*/ 2465737 h 3515147"/>
                    <a:gd name="connsiteX27" fmla="*/ 2176958 w 3249752"/>
                    <a:gd name="connsiteY27" fmla="*/ 2465737 h 3515147"/>
                    <a:gd name="connsiteX28" fmla="*/ 2176958 w 3249752"/>
                    <a:gd name="connsiteY28" fmla="*/ 2466593 h 3515147"/>
                    <a:gd name="connsiteX29" fmla="*/ 2176958 w 3249752"/>
                    <a:gd name="connsiteY29" fmla="*/ 2466593 h 3515147"/>
                    <a:gd name="connsiteX30" fmla="*/ 2176958 w 3249752"/>
                    <a:gd name="connsiteY30" fmla="*/ 2466593 h 3515147"/>
                    <a:gd name="connsiteX31" fmla="*/ 2176958 w 3249752"/>
                    <a:gd name="connsiteY31" fmla="*/ 2466593 h 3515147"/>
                    <a:gd name="connsiteX32" fmla="*/ 1490302 w 3249752"/>
                    <a:gd name="connsiteY32" fmla="*/ 2166930 h 3515147"/>
                    <a:gd name="connsiteX33" fmla="*/ 1490302 w 3249752"/>
                    <a:gd name="connsiteY33" fmla="*/ 2166930 h 3515147"/>
                    <a:gd name="connsiteX34" fmla="*/ 1490302 w 3249752"/>
                    <a:gd name="connsiteY34" fmla="*/ 2166930 h 3515147"/>
                    <a:gd name="connsiteX35" fmla="*/ 1490302 w 3249752"/>
                    <a:gd name="connsiteY35" fmla="*/ 2166930 h 3515147"/>
                    <a:gd name="connsiteX36" fmla="*/ 1044233 w 3249752"/>
                    <a:gd name="connsiteY36" fmla="*/ 2445189 h 3515147"/>
                    <a:gd name="connsiteX37" fmla="*/ 1044233 w 3249752"/>
                    <a:gd name="connsiteY37" fmla="*/ 2446045 h 3515147"/>
                    <a:gd name="connsiteX38" fmla="*/ 1044233 w 3249752"/>
                    <a:gd name="connsiteY38" fmla="*/ 2446045 h 3515147"/>
                    <a:gd name="connsiteX39" fmla="*/ 1044233 w 3249752"/>
                    <a:gd name="connsiteY39" fmla="*/ 2445189 h 3515147"/>
                    <a:gd name="connsiteX40" fmla="*/ 1163242 w 3249752"/>
                    <a:gd name="connsiteY40" fmla="*/ 2515396 h 3515147"/>
                    <a:gd name="connsiteX41" fmla="*/ 1163242 w 3249752"/>
                    <a:gd name="connsiteY41" fmla="*/ 2515396 h 3515147"/>
                    <a:gd name="connsiteX42" fmla="*/ 1163242 w 3249752"/>
                    <a:gd name="connsiteY42" fmla="*/ 2515396 h 3515147"/>
                    <a:gd name="connsiteX43" fmla="*/ 1163242 w 3249752"/>
                    <a:gd name="connsiteY43" fmla="*/ 2516252 h 3515147"/>
                    <a:gd name="connsiteX44" fmla="*/ 1161529 w 3249752"/>
                    <a:gd name="connsiteY44" fmla="*/ 2516252 h 3515147"/>
                    <a:gd name="connsiteX45" fmla="*/ 1163242 w 3249752"/>
                    <a:gd name="connsiteY45" fmla="*/ 2515396 h 3515147"/>
                    <a:gd name="connsiteX0" fmla="*/ 3124200 w 3161016"/>
                    <a:gd name="connsiteY0" fmla="*/ 344124 h 3515147"/>
                    <a:gd name="connsiteX1" fmla="*/ 1543675 w 3161016"/>
                    <a:gd name="connsiteY1" fmla="*/ 0 h 3515147"/>
                    <a:gd name="connsiteX2" fmla="*/ 0 w 3161016"/>
                    <a:gd name="connsiteY2" fmla="*/ 398063 h 3515147"/>
                    <a:gd name="connsiteX3" fmla="*/ 48802 w 3161016"/>
                    <a:gd name="connsiteY3" fmla="*/ 1511953 h 3515147"/>
                    <a:gd name="connsiteX4" fmla="*/ 310793 w 3161016"/>
                    <a:gd name="connsiteY4" fmla="*/ 2423784 h 3515147"/>
                    <a:gd name="connsiteX5" fmla="*/ 847618 w 3161016"/>
                    <a:gd name="connsiteY5" fmla="*/ 3113009 h 3515147"/>
                    <a:gd name="connsiteX6" fmla="*/ 1365607 w 3161016"/>
                    <a:gd name="connsiteY6" fmla="*/ 3434076 h 3515147"/>
                    <a:gd name="connsiteX7" fmla="*/ 1632735 w 3161016"/>
                    <a:gd name="connsiteY7" fmla="*/ 3504283 h 3515147"/>
                    <a:gd name="connsiteX8" fmla="*/ 1845924 w 3161016"/>
                    <a:gd name="connsiteY8" fmla="*/ 3406679 h 3515147"/>
                    <a:gd name="connsiteX9" fmla="*/ 2660151 w 3161016"/>
                    <a:gd name="connsiteY9" fmla="*/ 2729441 h 3515147"/>
                    <a:gd name="connsiteX10" fmla="*/ 2893031 w 3161016"/>
                    <a:gd name="connsiteY10" fmla="*/ 2315049 h 3515147"/>
                    <a:gd name="connsiteX11" fmla="*/ 3161016 w 3161016"/>
                    <a:gd name="connsiteY11" fmla="*/ 395494 h 3515147"/>
                    <a:gd name="connsiteX12" fmla="*/ 3124200 w 3161016"/>
                    <a:gd name="connsiteY12" fmla="*/ 344124 h 3515147"/>
                    <a:gd name="connsiteX13" fmla="*/ 772274 w 3161016"/>
                    <a:gd name="connsiteY13" fmla="*/ 1094993 h 3515147"/>
                    <a:gd name="connsiteX14" fmla="*/ 772274 w 3161016"/>
                    <a:gd name="connsiteY14" fmla="*/ 1095850 h 3515147"/>
                    <a:gd name="connsiteX15" fmla="*/ 771418 w 3161016"/>
                    <a:gd name="connsiteY15" fmla="*/ 1095850 h 3515147"/>
                    <a:gd name="connsiteX16" fmla="*/ 772274 w 3161016"/>
                    <a:gd name="connsiteY16" fmla="*/ 1094993 h 3515147"/>
                    <a:gd name="connsiteX17" fmla="*/ 772274 w 3161016"/>
                    <a:gd name="connsiteY17" fmla="*/ 1094993 h 3515147"/>
                    <a:gd name="connsiteX18" fmla="*/ 772274 w 3161016"/>
                    <a:gd name="connsiteY18" fmla="*/ 1094993 h 3515147"/>
                    <a:gd name="connsiteX19" fmla="*/ 1303962 w 3161016"/>
                    <a:gd name="connsiteY19" fmla="*/ 1172049 h 3515147"/>
                    <a:gd name="connsiteX20" fmla="*/ 1307387 w 3161016"/>
                    <a:gd name="connsiteY20" fmla="*/ 1178043 h 3515147"/>
                    <a:gd name="connsiteX21" fmla="*/ 1300537 w 3161016"/>
                    <a:gd name="connsiteY21" fmla="*/ 1178043 h 3515147"/>
                    <a:gd name="connsiteX22" fmla="*/ 1303962 w 3161016"/>
                    <a:gd name="connsiteY22" fmla="*/ 1172049 h 3515147"/>
                    <a:gd name="connsiteX23" fmla="*/ 2088222 w 3161016"/>
                    <a:gd name="connsiteY23" fmla="*/ 2465737 h 3515147"/>
                    <a:gd name="connsiteX24" fmla="*/ 2088222 w 3161016"/>
                    <a:gd name="connsiteY24" fmla="*/ 2465737 h 3515147"/>
                    <a:gd name="connsiteX25" fmla="*/ 2088222 w 3161016"/>
                    <a:gd name="connsiteY25" fmla="*/ 2465737 h 3515147"/>
                    <a:gd name="connsiteX26" fmla="*/ 2088222 w 3161016"/>
                    <a:gd name="connsiteY26" fmla="*/ 2465737 h 3515147"/>
                    <a:gd name="connsiteX27" fmla="*/ 2088222 w 3161016"/>
                    <a:gd name="connsiteY27" fmla="*/ 2466593 h 3515147"/>
                    <a:gd name="connsiteX28" fmla="*/ 2088222 w 3161016"/>
                    <a:gd name="connsiteY28" fmla="*/ 2466593 h 3515147"/>
                    <a:gd name="connsiteX29" fmla="*/ 2088222 w 3161016"/>
                    <a:gd name="connsiteY29" fmla="*/ 2466593 h 3515147"/>
                    <a:gd name="connsiteX30" fmla="*/ 2088222 w 3161016"/>
                    <a:gd name="connsiteY30" fmla="*/ 2466593 h 3515147"/>
                    <a:gd name="connsiteX31" fmla="*/ 1401566 w 3161016"/>
                    <a:gd name="connsiteY31" fmla="*/ 2166930 h 3515147"/>
                    <a:gd name="connsiteX32" fmla="*/ 1401566 w 3161016"/>
                    <a:gd name="connsiteY32" fmla="*/ 2166930 h 3515147"/>
                    <a:gd name="connsiteX33" fmla="*/ 1401566 w 3161016"/>
                    <a:gd name="connsiteY33" fmla="*/ 2166930 h 3515147"/>
                    <a:gd name="connsiteX34" fmla="*/ 1401566 w 3161016"/>
                    <a:gd name="connsiteY34" fmla="*/ 2166930 h 3515147"/>
                    <a:gd name="connsiteX35" fmla="*/ 955497 w 3161016"/>
                    <a:gd name="connsiteY35" fmla="*/ 2445189 h 3515147"/>
                    <a:gd name="connsiteX36" fmla="*/ 955497 w 3161016"/>
                    <a:gd name="connsiteY36" fmla="*/ 2446045 h 3515147"/>
                    <a:gd name="connsiteX37" fmla="*/ 955497 w 3161016"/>
                    <a:gd name="connsiteY37" fmla="*/ 2446045 h 3515147"/>
                    <a:gd name="connsiteX38" fmla="*/ 955497 w 3161016"/>
                    <a:gd name="connsiteY38" fmla="*/ 2445189 h 3515147"/>
                    <a:gd name="connsiteX39" fmla="*/ 1074506 w 3161016"/>
                    <a:gd name="connsiteY39" fmla="*/ 2515396 h 3515147"/>
                    <a:gd name="connsiteX40" fmla="*/ 1074506 w 3161016"/>
                    <a:gd name="connsiteY40" fmla="*/ 2515396 h 3515147"/>
                    <a:gd name="connsiteX41" fmla="*/ 1074506 w 3161016"/>
                    <a:gd name="connsiteY41" fmla="*/ 2515396 h 3515147"/>
                    <a:gd name="connsiteX42" fmla="*/ 1074506 w 3161016"/>
                    <a:gd name="connsiteY42" fmla="*/ 2516252 h 3515147"/>
                    <a:gd name="connsiteX43" fmla="*/ 1072793 w 3161016"/>
                    <a:gd name="connsiteY43" fmla="*/ 2516252 h 3515147"/>
                    <a:gd name="connsiteX44" fmla="*/ 1074506 w 3161016"/>
                    <a:gd name="connsiteY44" fmla="*/ 2515396 h 3515147"/>
                    <a:gd name="connsiteX0" fmla="*/ 3124200 w 3161016"/>
                    <a:gd name="connsiteY0" fmla="*/ 436617 h 3607640"/>
                    <a:gd name="connsiteX1" fmla="*/ 1559092 w 3161016"/>
                    <a:gd name="connsiteY1" fmla="*/ 0 h 3607640"/>
                    <a:gd name="connsiteX2" fmla="*/ 0 w 3161016"/>
                    <a:gd name="connsiteY2" fmla="*/ 490556 h 3607640"/>
                    <a:gd name="connsiteX3" fmla="*/ 48802 w 3161016"/>
                    <a:gd name="connsiteY3" fmla="*/ 1604446 h 3607640"/>
                    <a:gd name="connsiteX4" fmla="*/ 310793 w 3161016"/>
                    <a:gd name="connsiteY4" fmla="*/ 2516277 h 3607640"/>
                    <a:gd name="connsiteX5" fmla="*/ 847618 w 3161016"/>
                    <a:gd name="connsiteY5" fmla="*/ 3205502 h 3607640"/>
                    <a:gd name="connsiteX6" fmla="*/ 1365607 w 3161016"/>
                    <a:gd name="connsiteY6" fmla="*/ 3526569 h 3607640"/>
                    <a:gd name="connsiteX7" fmla="*/ 1632735 w 3161016"/>
                    <a:gd name="connsiteY7" fmla="*/ 3596776 h 3607640"/>
                    <a:gd name="connsiteX8" fmla="*/ 1845924 w 3161016"/>
                    <a:gd name="connsiteY8" fmla="*/ 3499172 h 3607640"/>
                    <a:gd name="connsiteX9" fmla="*/ 2660151 w 3161016"/>
                    <a:gd name="connsiteY9" fmla="*/ 2821934 h 3607640"/>
                    <a:gd name="connsiteX10" fmla="*/ 2893031 w 3161016"/>
                    <a:gd name="connsiteY10" fmla="*/ 2407542 h 3607640"/>
                    <a:gd name="connsiteX11" fmla="*/ 3161016 w 3161016"/>
                    <a:gd name="connsiteY11" fmla="*/ 487987 h 3607640"/>
                    <a:gd name="connsiteX12" fmla="*/ 3124200 w 3161016"/>
                    <a:gd name="connsiteY12" fmla="*/ 436617 h 3607640"/>
                    <a:gd name="connsiteX13" fmla="*/ 772274 w 3161016"/>
                    <a:gd name="connsiteY13" fmla="*/ 1187486 h 3607640"/>
                    <a:gd name="connsiteX14" fmla="*/ 772274 w 3161016"/>
                    <a:gd name="connsiteY14" fmla="*/ 1188343 h 3607640"/>
                    <a:gd name="connsiteX15" fmla="*/ 771418 w 3161016"/>
                    <a:gd name="connsiteY15" fmla="*/ 1188343 h 3607640"/>
                    <a:gd name="connsiteX16" fmla="*/ 772274 w 3161016"/>
                    <a:gd name="connsiteY16" fmla="*/ 1187486 h 3607640"/>
                    <a:gd name="connsiteX17" fmla="*/ 772274 w 3161016"/>
                    <a:gd name="connsiteY17" fmla="*/ 1187486 h 3607640"/>
                    <a:gd name="connsiteX18" fmla="*/ 772274 w 3161016"/>
                    <a:gd name="connsiteY18" fmla="*/ 1187486 h 3607640"/>
                    <a:gd name="connsiteX19" fmla="*/ 1303962 w 3161016"/>
                    <a:gd name="connsiteY19" fmla="*/ 1264542 h 3607640"/>
                    <a:gd name="connsiteX20" fmla="*/ 1307387 w 3161016"/>
                    <a:gd name="connsiteY20" fmla="*/ 1270536 h 3607640"/>
                    <a:gd name="connsiteX21" fmla="*/ 1300537 w 3161016"/>
                    <a:gd name="connsiteY21" fmla="*/ 1270536 h 3607640"/>
                    <a:gd name="connsiteX22" fmla="*/ 1303962 w 3161016"/>
                    <a:gd name="connsiteY22" fmla="*/ 1264542 h 3607640"/>
                    <a:gd name="connsiteX23" fmla="*/ 2088222 w 3161016"/>
                    <a:gd name="connsiteY23" fmla="*/ 2558230 h 3607640"/>
                    <a:gd name="connsiteX24" fmla="*/ 2088222 w 3161016"/>
                    <a:gd name="connsiteY24" fmla="*/ 2558230 h 3607640"/>
                    <a:gd name="connsiteX25" fmla="*/ 2088222 w 3161016"/>
                    <a:gd name="connsiteY25" fmla="*/ 2558230 h 3607640"/>
                    <a:gd name="connsiteX26" fmla="*/ 2088222 w 3161016"/>
                    <a:gd name="connsiteY26" fmla="*/ 2558230 h 3607640"/>
                    <a:gd name="connsiteX27" fmla="*/ 2088222 w 3161016"/>
                    <a:gd name="connsiteY27" fmla="*/ 2559086 h 3607640"/>
                    <a:gd name="connsiteX28" fmla="*/ 2088222 w 3161016"/>
                    <a:gd name="connsiteY28" fmla="*/ 2559086 h 3607640"/>
                    <a:gd name="connsiteX29" fmla="*/ 2088222 w 3161016"/>
                    <a:gd name="connsiteY29" fmla="*/ 2559086 h 3607640"/>
                    <a:gd name="connsiteX30" fmla="*/ 2088222 w 3161016"/>
                    <a:gd name="connsiteY30" fmla="*/ 2559086 h 3607640"/>
                    <a:gd name="connsiteX31" fmla="*/ 1401566 w 3161016"/>
                    <a:gd name="connsiteY31" fmla="*/ 2259423 h 3607640"/>
                    <a:gd name="connsiteX32" fmla="*/ 1401566 w 3161016"/>
                    <a:gd name="connsiteY32" fmla="*/ 2259423 h 3607640"/>
                    <a:gd name="connsiteX33" fmla="*/ 1401566 w 3161016"/>
                    <a:gd name="connsiteY33" fmla="*/ 2259423 h 3607640"/>
                    <a:gd name="connsiteX34" fmla="*/ 1401566 w 3161016"/>
                    <a:gd name="connsiteY34" fmla="*/ 2259423 h 3607640"/>
                    <a:gd name="connsiteX35" fmla="*/ 955497 w 3161016"/>
                    <a:gd name="connsiteY35" fmla="*/ 2537682 h 3607640"/>
                    <a:gd name="connsiteX36" fmla="*/ 955497 w 3161016"/>
                    <a:gd name="connsiteY36" fmla="*/ 2538538 h 3607640"/>
                    <a:gd name="connsiteX37" fmla="*/ 955497 w 3161016"/>
                    <a:gd name="connsiteY37" fmla="*/ 2538538 h 3607640"/>
                    <a:gd name="connsiteX38" fmla="*/ 955497 w 3161016"/>
                    <a:gd name="connsiteY38" fmla="*/ 2537682 h 3607640"/>
                    <a:gd name="connsiteX39" fmla="*/ 1074506 w 3161016"/>
                    <a:gd name="connsiteY39" fmla="*/ 2607889 h 3607640"/>
                    <a:gd name="connsiteX40" fmla="*/ 1074506 w 3161016"/>
                    <a:gd name="connsiteY40" fmla="*/ 2607889 h 3607640"/>
                    <a:gd name="connsiteX41" fmla="*/ 1074506 w 3161016"/>
                    <a:gd name="connsiteY41" fmla="*/ 2607889 h 3607640"/>
                    <a:gd name="connsiteX42" fmla="*/ 1074506 w 3161016"/>
                    <a:gd name="connsiteY42" fmla="*/ 2608745 h 3607640"/>
                    <a:gd name="connsiteX43" fmla="*/ 1072793 w 3161016"/>
                    <a:gd name="connsiteY43" fmla="*/ 2608745 h 3607640"/>
                    <a:gd name="connsiteX44" fmla="*/ 1074506 w 3161016"/>
                    <a:gd name="connsiteY44" fmla="*/ 2607889 h 360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3161016" h="3607640">
                      <a:moveTo>
                        <a:pt x="3124200" y="436617"/>
                      </a:moveTo>
                      <a:cubicBezTo>
                        <a:pt x="2864920" y="334732"/>
                        <a:pt x="2590438" y="31804"/>
                        <a:pt x="1559092" y="0"/>
                      </a:cubicBezTo>
                      <a:cubicBezTo>
                        <a:pt x="1038392" y="8990"/>
                        <a:pt x="249145" y="238564"/>
                        <a:pt x="0" y="490556"/>
                      </a:cubicBezTo>
                      <a:cubicBezTo>
                        <a:pt x="8562" y="862994"/>
                        <a:pt x="-10274" y="1233720"/>
                        <a:pt x="48802" y="1604446"/>
                      </a:cubicBezTo>
                      <a:cubicBezTo>
                        <a:pt x="98461" y="1917807"/>
                        <a:pt x="186647" y="2224320"/>
                        <a:pt x="310793" y="2516277"/>
                      </a:cubicBezTo>
                      <a:cubicBezTo>
                        <a:pt x="424665" y="2783405"/>
                        <a:pt x="620730" y="3023136"/>
                        <a:pt x="847618" y="3205502"/>
                      </a:cubicBezTo>
                      <a:cubicBezTo>
                        <a:pt x="1007724" y="3333929"/>
                        <a:pt x="1178960" y="3440951"/>
                        <a:pt x="1365607" y="3526569"/>
                      </a:cubicBezTo>
                      <a:cubicBezTo>
                        <a:pt x="1440951" y="3561673"/>
                        <a:pt x="1551398" y="3635304"/>
                        <a:pt x="1632735" y="3596776"/>
                      </a:cubicBezTo>
                      <a:cubicBezTo>
                        <a:pt x="1702942" y="3564242"/>
                        <a:pt x="1772292" y="3529994"/>
                        <a:pt x="1845924" y="3499172"/>
                      </a:cubicBezTo>
                      <a:cubicBezTo>
                        <a:pt x="2177265" y="3360470"/>
                        <a:pt x="2454668" y="3113035"/>
                        <a:pt x="2660151" y="2821934"/>
                      </a:cubicBezTo>
                      <a:cubicBezTo>
                        <a:pt x="2751762" y="2692650"/>
                        <a:pt x="2829674" y="2553093"/>
                        <a:pt x="2893031" y="2407542"/>
                      </a:cubicBezTo>
                      <a:cubicBezTo>
                        <a:pt x="3157591" y="1798799"/>
                        <a:pt x="3157591" y="1137828"/>
                        <a:pt x="3161016" y="487987"/>
                      </a:cubicBezTo>
                      <a:cubicBezTo>
                        <a:pt x="3161016" y="458877"/>
                        <a:pt x="3151598" y="446035"/>
                        <a:pt x="3124200" y="436617"/>
                      </a:cubicBezTo>
                      <a:close/>
                      <a:moveTo>
                        <a:pt x="772274" y="1187486"/>
                      </a:moveTo>
                      <a:lnTo>
                        <a:pt x="772274" y="1188343"/>
                      </a:lnTo>
                      <a:lnTo>
                        <a:pt x="771418" y="1188343"/>
                      </a:lnTo>
                      <a:lnTo>
                        <a:pt x="772274" y="1187486"/>
                      </a:lnTo>
                      <a:lnTo>
                        <a:pt x="772274" y="1187486"/>
                      </a:lnTo>
                      <a:lnTo>
                        <a:pt x="772274" y="1187486"/>
                      </a:lnTo>
                      <a:close/>
                      <a:moveTo>
                        <a:pt x="1303962" y="1264542"/>
                      </a:moveTo>
                      <a:cubicBezTo>
                        <a:pt x="1304818" y="1266255"/>
                        <a:pt x="1306530" y="1268823"/>
                        <a:pt x="1307387" y="1270536"/>
                      </a:cubicBezTo>
                      <a:cubicBezTo>
                        <a:pt x="1304818" y="1269680"/>
                        <a:pt x="1303106" y="1269680"/>
                        <a:pt x="1300537" y="1270536"/>
                      </a:cubicBezTo>
                      <a:cubicBezTo>
                        <a:pt x="1302250" y="1268823"/>
                        <a:pt x="1303106" y="1267111"/>
                        <a:pt x="1303962" y="1264542"/>
                      </a:cubicBezTo>
                      <a:close/>
                      <a:moveTo>
                        <a:pt x="2088222" y="2558230"/>
                      </a:moveTo>
                      <a:lnTo>
                        <a:pt x="2088222" y="2558230"/>
                      </a:lnTo>
                      <a:lnTo>
                        <a:pt x="2088222" y="2558230"/>
                      </a:lnTo>
                      <a:lnTo>
                        <a:pt x="2088222" y="2558230"/>
                      </a:lnTo>
                      <a:close/>
                      <a:moveTo>
                        <a:pt x="2088222" y="2559086"/>
                      </a:moveTo>
                      <a:lnTo>
                        <a:pt x="2088222" y="2559086"/>
                      </a:lnTo>
                      <a:lnTo>
                        <a:pt x="2088222" y="2559086"/>
                      </a:lnTo>
                      <a:lnTo>
                        <a:pt x="2088222" y="2559086"/>
                      </a:lnTo>
                      <a:close/>
                      <a:moveTo>
                        <a:pt x="1401566" y="2259423"/>
                      </a:moveTo>
                      <a:lnTo>
                        <a:pt x="1401566" y="2259423"/>
                      </a:lnTo>
                      <a:lnTo>
                        <a:pt x="1401566" y="2259423"/>
                      </a:lnTo>
                      <a:lnTo>
                        <a:pt x="1401566" y="2259423"/>
                      </a:lnTo>
                      <a:close/>
                      <a:moveTo>
                        <a:pt x="955497" y="2537682"/>
                      </a:moveTo>
                      <a:lnTo>
                        <a:pt x="955497" y="2538538"/>
                      </a:lnTo>
                      <a:lnTo>
                        <a:pt x="955497" y="2538538"/>
                      </a:lnTo>
                      <a:lnTo>
                        <a:pt x="955497" y="2537682"/>
                      </a:lnTo>
                      <a:close/>
                      <a:moveTo>
                        <a:pt x="1074506" y="2607889"/>
                      </a:moveTo>
                      <a:lnTo>
                        <a:pt x="1074506" y="2607889"/>
                      </a:lnTo>
                      <a:lnTo>
                        <a:pt x="1074506" y="2607889"/>
                      </a:lnTo>
                      <a:lnTo>
                        <a:pt x="1074506" y="2608745"/>
                      </a:lnTo>
                      <a:lnTo>
                        <a:pt x="1072793" y="2608745"/>
                      </a:lnTo>
                      <a:cubicBezTo>
                        <a:pt x="1073649" y="2608745"/>
                        <a:pt x="1073649" y="2608745"/>
                        <a:pt x="1074506" y="2607889"/>
                      </a:cubicBezTo>
                      <a:close/>
                    </a:path>
                  </a:pathLst>
                </a:custGeom>
                <a:solidFill>
                  <a:srgbClr val="047CB1"/>
                </a:solidFill>
                <a:ln w="682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: Shape 328">
                  <a:extLst>
                    <a:ext uri="{FF2B5EF4-FFF2-40B4-BE49-F238E27FC236}">
                      <a16:creationId xmlns:a16="http://schemas.microsoft.com/office/drawing/2014/main" id="{F85B8338-A021-4890-B647-743CFB5AB00C}"/>
                    </a:ext>
                  </a:extLst>
                </p:cNvPr>
                <p:cNvSpPr/>
                <p:nvPr/>
              </p:nvSpPr>
              <p:spPr>
                <a:xfrm>
                  <a:off x="10023312" y="2100486"/>
                  <a:ext cx="1269588" cy="1437142"/>
                </a:xfrm>
                <a:custGeom>
                  <a:avLst/>
                  <a:gdLst>
                    <a:gd name="connsiteX0" fmla="*/ 2794624 w 2828015"/>
                    <a:gd name="connsiteY0" fmla="*/ 505173 h 3341479"/>
                    <a:gd name="connsiteX1" fmla="*/ 2389651 w 2828015"/>
                    <a:gd name="connsiteY1" fmla="*/ 356197 h 3341479"/>
                    <a:gd name="connsiteX2" fmla="*/ 1435867 w 2828015"/>
                    <a:gd name="connsiteY2" fmla="*/ 4308 h 3341479"/>
                    <a:gd name="connsiteX3" fmla="*/ 1395626 w 2828015"/>
                    <a:gd name="connsiteY3" fmla="*/ 3451 h 3341479"/>
                    <a:gd name="connsiteX4" fmla="*/ 32588 w 2828015"/>
                    <a:gd name="connsiteY4" fmla="*/ 505173 h 3341479"/>
                    <a:gd name="connsiteX5" fmla="*/ 53 w 2828015"/>
                    <a:gd name="connsiteY5" fmla="*/ 552263 h 3341479"/>
                    <a:gd name="connsiteX6" fmla="*/ 43718 w 2828015"/>
                    <a:gd name="connsiteY6" fmla="*/ 1548000 h 3341479"/>
                    <a:gd name="connsiteX7" fmla="*/ 278312 w 2828015"/>
                    <a:gd name="connsiteY7" fmla="*/ 2363939 h 3341479"/>
                    <a:gd name="connsiteX8" fmla="*/ 758629 w 2828015"/>
                    <a:gd name="connsiteY8" fmla="*/ 2981245 h 3341479"/>
                    <a:gd name="connsiteX9" fmla="*/ 1221822 w 2828015"/>
                    <a:gd name="connsiteY9" fmla="*/ 3268921 h 3341479"/>
                    <a:gd name="connsiteX10" fmla="*/ 1460696 w 2828015"/>
                    <a:gd name="connsiteY10" fmla="*/ 3332279 h 3341479"/>
                    <a:gd name="connsiteX11" fmla="*/ 1651624 w 2828015"/>
                    <a:gd name="connsiteY11" fmla="*/ 3244948 h 3341479"/>
                    <a:gd name="connsiteX12" fmla="*/ 2380233 w 2828015"/>
                    <a:gd name="connsiteY12" fmla="*/ 2638773 h 3341479"/>
                    <a:gd name="connsiteX13" fmla="*/ 2588285 w 2828015"/>
                    <a:gd name="connsiteY13" fmla="*/ 2268047 h 3341479"/>
                    <a:gd name="connsiteX14" fmla="*/ 2828015 w 2828015"/>
                    <a:gd name="connsiteY14" fmla="*/ 551406 h 3341479"/>
                    <a:gd name="connsiteX15" fmla="*/ 2794624 w 2828015"/>
                    <a:gd name="connsiteY15" fmla="*/ 505173 h 3341479"/>
                    <a:gd name="connsiteX16" fmla="*/ 690990 w 2828015"/>
                    <a:gd name="connsiteY16" fmla="*/ 1176417 h 3341479"/>
                    <a:gd name="connsiteX17" fmla="*/ 690990 w 2828015"/>
                    <a:gd name="connsiteY17" fmla="*/ 1177274 h 3341479"/>
                    <a:gd name="connsiteX18" fmla="*/ 690134 w 2828015"/>
                    <a:gd name="connsiteY18" fmla="*/ 1177274 h 3341479"/>
                    <a:gd name="connsiteX19" fmla="*/ 690990 w 2828015"/>
                    <a:gd name="connsiteY19" fmla="*/ 1176417 h 3341479"/>
                    <a:gd name="connsiteX20" fmla="*/ 690990 w 2828015"/>
                    <a:gd name="connsiteY20" fmla="*/ 1176417 h 3341479"/>
                    <a:gd name="connsiteX21" fmla="*/ 690990 w 2828015"/>
                    <a:gd name="connsiteY21" fmla="*/ 1176417 h 3341479"/>
                    <a:gd name="connsiteX22" fmla="*/ 1167026 w 2828015"/>
                    <a:gd name="connsiteY22" fmla="*/ 1245768 h 3341479"/>
                    <a:gd name="connsiteX23" fmla="*/ 1169595 w 2828015"/>
                    <a:gd name="connsiteY23" fmla="*/ 1250905 h 3341479"/>
                    <a:gd name="connsiteX24" fmla="*/ 1163602 w 2828015"/>
                    <a:gd name="connsiteY24" fmla="*/ 1250905 h 3341479"/>
                    <a:gd name="connsiteX25" fmla="*/ 1167026 w 2828015"/>
                    <a:gd name="connsiteY25" fmla="*/ 1245768 h 3341479"/>
                    <a:gd name="connsiteX26" fmla="*/ 1869094 w 2828015"/>
                    <a:gd name="connsiteY26" fmla="*/ 2402467 h 3341479"/>
                    <a:gd name="connsiteX27" fmla="*/ 1869094 w 2828015"/>
                    <a:gd name="connsiteY27" fmla="*/ 2402467 h 3341479"/>
                    <a:gd name="connsiteX28" fmla="*/ 1869094 w 2828015"/>
                    <a:gd name="connsiteY28" fmla="*/ 2402467 h 3341479"/>
                    <a:gd name="connsiteX29" fmla="*/ 1869094 w 2828015"/>
                    <a:gd name="connsiteY29" fmla="*/ 2402467 h 3341479"/>
                    <a:gd name="connsiteX30" fmla="*/ 1869094 w 2828015"/>
                    <a:gd name="connsiteY30" fmla="*/ 2403324 h 3341479"/>
                    <a:gd name="connsiteX31" fmla="*/ 1869094 w 2828015"/>
                    <a:gd name="connsiteY31" fmla="*/ 2403324 h 3341479"/>
                    <a:gd name="connsiteX32" fmla="*/ 1869094 w 2828015"/>
                    <a:gd name="connsiteY32" fmla="*/ 2403324 h 3341479"/>
                    <a:gd name="connsiteX33" fmla="*/ 1869094 w 2828015"/>
                    <a:gd name="connsiteY33" fmla="*/ 2403324 h 3341479"/>
                    <a:gd name="connsiteX34" fmla="*/ 1254357 w 2828015"/>
                    <a:gd name="connsiteY34" fmla="*/ 2135339 h 3341479"/>
                    <a:gd name="connsiteX35" fmla="*/ 1254357 w 2828015"/>
                    <a:gd name="connsiteY35" fmla="*/ 2135339 h 3341479"/>
                    <a:gd name="connsiteX36" fmla="*/ 1254357 w 2828015"/>
                    <a:gd name="connsiteY36" fmla="*/ 2135339 h 3341479"/>
                    <a:gd name="connsiteX37" fmla="*/ 1254357 w 2828015"/>
                    <a:gd name="connsiteY37" fmla="*/ 2135339 h 3341479"/>
                    <a:gd name="connsiteX38" fmla="*/ 855377 w 2828015"/>
                    <a:gd name="connsiteY38" fmla="*/ 2384488 h 3341479"/>
                    <a:gd name="connsiteX39" fmla="*/ 855377 w 2828015"/>
                    <a:gd name="connsiteY39" fmla="*/ 2385343 h 3341479"/>
                    <a:gd name="connsiteX40" fmla="*/ 855377 w 2828015"/>
                    <a:gd name="connsiteY40" fmla="*/ 2385343 h 3341479"/>
                    <a:gd name="connsiteX41" fmla="*/ 855377 w 2828015"/>
                    <a:gd name="connsiteY41" fmla="*/ 2384488 h 3341479"/>
                    <a:gd name="connsiteX42" fmla="*/ 961543 w 2828015"/>
                    <a:gd name="connsiteY42" fmla="*/ 2446989 h 3341479"/>
                    <a:gd name="connsiteX43" fmla="*/ 961543 w 2828015"/>
                    <a:gd name="connsiteY43" fmla="*/ 2446989 h 3341479"/>
                    <a:gd name="connsiteX44" fmla="*/ 961543 w 2828015"/>
                    <a:gd name="connsiteY44" fmla="*/ 2446989 h 3341479"/>
                    <a:gd name="connsiteX45" fmla="*/ 961543 w 2828015"/>
                    <a:gd name="connsiteY45" fmla="*/ 2447844 h 3341479"/>
                    <a:gd name="connsiteX46" fmla="*/ 960687 w 2828015"/>
                    <a:gd name="connsiteY46" fmla="*/ 2447844 h 3341479"/>
                    <a:gd name="connsiteX47" fmla="*/ 961543 w 2828015"/>
                    <a:gd name="connsiteY47" fmla="*/ 2446989 h 3341479"/>
                    <a:gd name="connsiteX0" fmla="*/ 2877753 w 2911144"/>
                    <a:gd name="connsiteY0" fmla="*/ 502529 h 3338835"/>
                    <a:gd name="connsiteX1" fmla="*/ 2472780 w 2911144"/>
                    <a:gd name="connsiteY1" fmla="*/ 353553 h 3338835"/>
                    <a:gd name="connsiteX2" fmla="*/ 1518996 w 2911144"/>
                    <a:gd name="connsiteY2" fmla="*/ 1664 h 3338835"/>
                    <a:gd name="connsiteX3" fmla="*/ 115717 w 2911144"/>
                    <a:gd name="connsiteY3" fmla="*/ 502529 h 3338835"/>
                    <a:gd name="connsiteX4" fmla="*/ 83182 w 2911144"/>
                    <a:gd name="connsiteY4" fmla="*/ 549619 h 3338835"/>
                    <a:gd name="connsiteX5" fmla="*/ 126847 w 2911144"/>
                    <a:gd name="connsiteY5" fmla="*/ 1545356 h 3338835"/>
                    <a:gd name="connsiteX6" fmla="*/ 361441 w 2911144"/>
                    <a:gd name="connsiteY6" fmla="*/ 2361295 h 3338835"/>
                    <a:gd name="connsiteX7" fmla="*/ 841758 w 2911144"/>
                    <a:gd name="connsiteY7" fmla="*/ 2978601 h 3338835"/>
                    <a:gd name="connsiteX8" fmla="*/ 1304951 w 2911144"/>
                    <a:gd name="connsiteY8" fmla="*/ 3266277 h 3338835"/>
                    <a:gd name="connsiteX9" fmla="*/ 1543825 w 2911144"/>
                    <a:gd name="connsiteY9" fmla="*/ 3329635 h 3338835"/>
                    <a:gd name="connsiteX10" fmla="*/ 1734753 w 2911144"/>
                    <a:gd name="connsiteY10" fmla="*/ 3242304 h 3338835"/>
                    <a:gd name="connsiteX11" fmla="*/ 2463362 w 2911144"/>
                    <a:gd name="connsiteY11" fmla="*/ 2636129 h 3338835"/>
                    <a:gd name="connsiteX12" fmla="*/ 2671414 w 2911144"/>
                    <a:gd name="connsiteY12" fmla="*/ 2265403 h 3338835"/>
                    <a:gd name="connsiteX13" fmla="*/ 2911144 w 2911144"/>
                    <a:gd name="connsiteY13" fmla="*/ 548762 h 3338835"/>
                    <a:gd name="connsiteX14" fmla="*/ 2877753 w 2911144"/>
                    <a:gd name="connsiteY14" fmla="*/ 502529 h 3338835"/>
                    <a:gd name="connsiteX15" fmla="*/ 774119 w 2911144"/>
                    <a:gd name="connsiteY15" fmla="*/ 1173773 h 3338835"/>
                    <a:gd name="connsiteX16" fmla="*/ 774119 w 2911144"/>
                    <a:gd name="connsiteY16" fmla="*/ 1174630 h 3338835"/>
                    <a:gd name="connsiteX17" fmla="*/ 773263 w 2911144"/>
                    <a:gd name="connsiteY17" fmla="*/ 1174630 h 3338835"/>
                    <a:gd name="connsiteX18" fmla="*/ 774119 w 2911144"/>
                    <a:gd name="connsiteY18" fmla="*/ 1173773 h 3338835"/>
                    <a:gd name="connsiteX19" fmla="*/ 774119 w 2911144"/>
                    <a:gd name="connsiteY19" fmla="*/ 1173773 h 3338835"/>
                    <a:gd name="connsiteX20" fmla="*/ 774119 w 2911144"/>
                    <a:gd name="connsiteY20" fmla="*/ 1173773 h 3338835"/>
                    <a:gd name="connsiteX21" fmla="*/ 1250155 w 2911144"/>
                    <a:gd name="connsiteY21" fmla="*/ 1243124 h 3338835"/>
                    <a:gd name="connsiteX22" fmla="*/ 1252724 w 2911144"/>
                    <a:gd name="connsiteY22" fmla="*/ 1248261 h 3338835"/>
                    <a:gd name="connsiteX23" fmla="*/ 1246731 w 2911144"/>
                    <a:gd name="connsiteY23" fmla="*/ 1248261 h 3338835"/>
                    <a:gd name="connsiteX24" fmla="*/ 1250155 w 2911144"/>
                    <a:gd name="connsiteY24" fmla="*/ 1243124 h 3338835"/>
                    <a:gd name="connsiteX25" fmla="*/ 1952223 w 2911144"/>
                    <a:gd name="connsiteY25" fmla="*/ 2399823 h 3338835"/>
                    <a:gd name="connsiteX26" fmla="*/ 1952223 w 2911144"/>
                    <a:gd name="connsiteY26" fmla="*/ 2399823 h 3338835"/>
                    <a:gd name="connsiteX27" fmla="*/ 1952223 w 2911144"/>
                    <a:gd name="connsiteY27" fmla="*/ 2399823 h 3338835"/>
                    <a:gd name="connsiteX28" fmla="*/ 1952223 w 2911144"/>
                    <a:gd name="connsiteY28" fmla="*/ 2399823 h 3338835"/>
                    <a:gd name="connsiteX29" fmla="*/ 1952223 w 2911144"/>
                    <a:gd name="connsiteY29" fmla="*/ 2400680 h 3338835"/>
                    <a:gd name="connsiteX30" fmla="*/ 1952223 w 2911144"/>
                    <a:gd name="connsiteY30" fmla="*/ 2400680 h 3338835"/>
                    <a:gd name="connsiteX31" fmla="*/ 1952223 w 2911144"/>
                    <a:gd name="connsiteY31" fmla="*/ 2400680 h 3338835"/>
                    <a:gd name="connsiteX32" fmla="*/ 1952223 w 2911144"/>
                    <a:gd name="connsiteY32" fmla="*/ 2400680 h 3338835"/>
                    <a:gd name="connsiteX33" fmla="*/ 1337486 w 2911144"/>
                    <a:gd name="connsiteY33" fmla="*/ 2132695 h 3338835"/>
                    <a:gd name="connsiteX34" fmla="*/ 1337486 w 2911144"/>
                    <a:gd name="connsiteY34" fmla="*/ 2132695 h 3338835"/>
                    <a:gd name="connsiteX35" fmla="*/ 1337486 w 2911144"/>
                    <a:gd name="connsiteY35" fmla="*/ 2132695 h 3338835"/>
                    <a:gd name="connsiteX36" fmla="*/ 1337486 w 2911144"/>
                    <a:gd name="connsiteY36" fmla="*/ 2132695 h 3338835"/>
                    <a:gd name="connsiteX37" fmla="*/ 938506 w 2911144"/>
                    <a:gd name="connsiteY37" fmla="*/ 2381844 h 3338835"/>
                    <a:gd name="connsiteX38" fmla="*/ 938506 w 2911144"/>
                    <a:gd name="connsiteY38" fmla="*/ 2382699 h 3338835"/>
                    <a:gd name="connsiteX39" fmla="*/ 938506 w 2911144"/>
                    <a:gd name="connsiteY39" fmla="*/ 2382699 h 3338835"/>
                    <a:gd name="connsiteX40" fmla="*/ 938506 w 2911144"/>
                    <a:gd name="connsiteY40" fmla="*/ 2381844 h 3338835"/>
                    <a:gd name="connsiteX41" fmla="*/ 1044672 w 2911144"/>
                    <a:gd name="connsiteY41" fmla="*/ 2444345 h 3338835"/>
                    <a:gd name="connsiteX42" fmla="*/ 1044672 w 2911144"/>
                    <a:gd name="connsiteY42" fmla="*/ 2444345 h 3338835"/>
                    <a:gd name="connsiteX43" fmla="*/ 1044672 w 2911144"/>
                    <a:gd name="connsiteY43" fmla="*/ 2444345 h 3338835"/>
                    <a:gd name="connsiteX44" fmla="*/ 1044672 w 2911144"/>
                    <a:gd name="connsiteY44" fmla="*/ 2445200 h 3338835"/>
                    <a:gd name="connsiteX45" fmla="*/ 1043816 w 2911144"/>
                    <a:gd name="connsiteY45" fmla="*/ 2445200 h 3338835"/>
                    <a:gd name="connsiteX46" fmla="*/ 1044672 w 2911144"/>
                    <a:gd name="connsiteY46" fmla="*/ 2444345 h 3338835"/>
                    <a:gd name="connsiteX0" fmla="*/ 2948096 w 2981487"/>
                    <a:gd name="connsiteY0" fmla="*/ 148976 h 2985282"/>
                    <a:gd name="connsiteX1" fmla="*/ 2543123 w 2981487"/>
                    <a:gd name="connsiteY1" fmla="*/ 0 h 2985282"/>
                    <a:gd name="connsiteX2" fmla="*/ 186060 w 2981487"/>
                    <a:gd name="connsiteY2" fmla="*/ 148976 h 2985282"/>
                    <a:gd name="connsiteX3" fmla="*/ 153525 w 2981487"/>
                    <a:gd name="connsiteY3" fmla="*/ 196066 h 2985282"/>
                    <a:gd name="connsiteX4" fmla="*/ 197190 w 2981487"/>
                    <a:gd name="connsiteY4" fmla="*/ 1191803 h 2985282"/>
                    <a:gd name="connsiteX5" fmla="*/ 431784 w 2981487"/>
                    <a:gd name="connsiteY5" fmla="*/ 2007742 h 2985282"/>
                    <a:gd name="connsiteX6" fmla="*/ 912101 w 2981487"/>
                    <a:gd name="connsiteY6" fmla="*/ 2625048 h 2985282"/>
                    <a:gd name="connsiteX7" fmla="*/ 1375294 w 2981487"/>
                    <a:gd name="connsiteY7" fmla="*/ 2912724 h 2985282"/>
                    <a:gd name="connsiteX8" fmla="*/ 1614168 w 2981487"/>
                    <a:gd name="connsiteY8" fmla="*/ 2976082 h 2985282"/>
                    <a:gd name="connsiteX9" fmla="*/ 1805096 w 2981487"/>
                    <a:gd name="connsiteY9" fmla="*/ 2888751 h 2985282"/>
                    <a:gd name="connsiteX10" fmla="*/ 2533705 w 2981487"/>
                    <a:gd name="connsiteY10" fmla="*/ 2282576 h 2985282"/>
                    <a:gd name="connsiteX11" fmla="*/ 2741757 w 2981487"/>
                    <a:gd name="connsiteY11" fmla="*/ 1911850 h 2985282"/>
                    <a:gd name="connsiteX12" fmla="*/ 2981487 w 2981487"/>
                    <a:gd name="connsiteY12" fmla="*/ 195209 h 2985282"/>
                    <a:gd name="connsiteX13" fmla="*/ 2948096 w 2981487"/>
                    <a:gd name="connsiteY13" fmla="*/ 148976 h 2985282"/>
                    <a:gd name="connsiteX14" fmla="*/ 844462 w 2981487"/>
                    <a:gd name="connsiteY14" fmla="*/ 820220 h 2985282"/>
                    <a:gd name="connsiteX15" fmla="*/ 844462 w 2981487"/>
                    <a:gd name="connsiteY15" fmla="*/ 821077 h 2985282"/>
                    <a:gd name="connsiteX16" fmla="*/ 843606 w 2981487"/>
                    <a:gd name="connsiteY16" fmla="*/ 821077 h 2985282"/>
                    <a:gd name="connsiteX17" fmla="*/ 844462 w 2981487"/>
                    <a:gd name="connsiteY17" fmla="*/ 820220 h 2985282"/>
                    <a:gd name="connsiteX18" fmla="*/ 844462 w 2981487"/>
                    <a:gd name="connsiteY18" fmla="*/ 820220 h 2985282"/>
                    <a:gd name="connsiteX19" fmla="*/ 844462 w 2981487"/>
                    <a:gd name="connsiteY19" fmla="*/ 820220 h 2985282"/>
                    <a:gd name="connsiteX20" fmla="*/ 1320498 w 2981487"/>
                    <a:gd name="connsiteY20" fmla="*/ 889571 h 2985282"/>
                    <a:gd name="connsiteX21" fmla="*/ 1323067 w 2981487"/>
                    <a:gd name="connsiteY21" fmla="*/ 894708 h 2985282"/>
                    <a:gd name="connsiteX22" fmla="*/ 1317074 w 2981487"/>
                    <a:gd name="connsiteY22" fmla="*/ 894708 h 2985282"/>
                    <a:gd name="connsiteX23" fmla="*/ 1320498 w 2981487"/>
                    <a:gd name="connsiteY23" fmla="*/ 889571 h 2985282"/>
                    <a:gd name="connsiteX24" fmla="*/ 2022566 w 2981487"/>
                    <a:gd name="connsiteY24" fmla="*/ 2046270 h 2985282"/>
                    <a:gd name="connsiteX25" fmla="*/ 2022566 w 2981487"/>
                    <a:gd name="connsiteY25" fmla="*/ 2046270 h 2985282"/>
                    <a:gd name="connsiteX26" fmla="*/ 2022566 w 2981487"/>
                    <a:gd name="connsiteY26" fmla="*/ 2046270 h 2985282"/>
                    <a:gd name="connsiteX27" fmla="*/ 2022566 w 2981487"/>
                    <a:gd name="connsiteY27" fmla="*/ 2046270 h 2985282"/>
                    <a:gd name="connsiteX28" fmla="*/ 2022566 w 2981487"/>
                    <a:gd name="connsiteY28" fmla="*/ 2047127 h 2985282"/>
                    <a:gd name="connsiteX29" fmla="*/ 2022566 w 2981487"/>
                    <a:gd name="connsiteY29" fmla="*/ 2047127 h 2985282"/>
                    <a:gd name="connsiteX30" fmla="*/ 2022566 w 2981487"/>
                    <a:gd name="connsiteY30" fmla="*/ 2047127 h 2985282"/>
                    <a:gd name="connsiteX31" fmla="*/ 2022566 w 2981487"/>
                    <a:gd name="connsiteY31" fmla="*/ 2047127 h 2985282"/>
                    <a:gd name="connsiteX32" fmla="*/ 1407829 w 2981487"/>
                    <a:gd name="connsiteY32" fmla="*/ 1779142 h 2985282"/>
                    <a:gd name="connsiteX33" fmla="*/ 1407829 w 2981487"/>
                    <a:gd name="connsiteY33" fmla="*/ 1779142 h 2985282"/>
                    <a:gd name="connsiteX34" fmla="*/ 1407829 w 2981487"/>
                    <a:gd name="connsiteY34" fmla="*/ 1779142 h 2985282"/>
                    <a:gd name="connsiteX35" fmla="*/ 1407829 w 2981487"/>
                    <a:gd name="connsiteY35" fmla="*/ 1779142 h 2985282"/>
                    <a:gd name="connsiteX36" fmla="*/ 1008849 w 2981487"/>
                    <a:gd name="connsiteY36" fmla="*/ 2028291 h 2985282"/>
                    <a:gd name="connsiteX37" fmla="*/ 1008849 w 2981487"/>
                    <a:gd name="connsiteY37" fmla="*/ 2029146 h 2985282"/>
                    <a:gd name="connsiteX38" fmla="*/ 1008849 w 2981487"/>
                    <a:gd name="connsiteY38" fmla="*/ 2029146 h 2985282"/>
                    <a:gd name="connsiteX39" fmla="*/ 1008849 w 2981487"/>
                    <a:gd name="connsiteY39" fmla="*/ 2028291 h 2985282"/>
                    <a:gd name="connsiteX40" fmla="*/ 1115015 w 2981487"/>
                    <a:gd name="connsiteY40" fmla="*/ 2090792 h 2985282"/>
                    <a:gd name="connsiteX41" fmla="*/ 1115015 w 2981487"/>
                    <a:gd name="connsiteY41" fmla="*/ 2090792 h 2985282"/>
                    <a:gd name="connsiteX42" fmla="*/ 1115015 w 2981487"/>
                    <a:gd name="connsiteY42" fmla="*/ 2090792 h 2985282"/>
                    <a:gd name="connsiteX43" fmla="*/ 1115015 w 2981487"/>
                    <a:gd name="connsiteY43" fmla="*/ 2091647 h 2985282"/>
                    <a:gd name="connsiteX44" fmla="*/ 1114159 w 2981487"/>
                    <a:gd name="connsiteY44" fmla="*/ 2091647 h 2985282"/>
                    <a:gd name="connsiteX45" fmla="*/ 1115015 w 2981487"/>
                    <a:gd name="connsiteY45" fmla="*/ 2090792 h 2985282"/>
                    <a:gd name="connsiteX0" fmla="*/ 2945847 w 2979238"/>
                    <a:gd name="connsiteY0" fmla="*/ 164915 h 3001221"/>
                    <a:gd name="connsiteX1" fmla="*/ 2540874 w 2979238"/>
                    <a:gd name="connsiteY1" fmla="*/ 15939 h 3001221"/>
                    <a:gd name="connsiteX2" fmla="*/ 2510391 w 2979238"/>
                    <a:gd name="connsiteY2" fmla="*/ 20998 h 3001221"/>
                    <a:gd name="connsiteX3" fmla="*/ 183811 w 2979238"/>
                    <a:gd name="connsiteY3" fmla="*/ 164915 h 3001221"/>
                    <a:gd name="connsiteX4" fmla="*/ 151276 w 2979238"/>
                    <a:gd name="connsiteY4" fmla="*/ 212005 h 3001221"/>
                    <a:gd name="connsiteX5" fmla="*/ 194941 w 2979238"/>
                    <a:gd name="connsiteY5" fmla="*/ 1207742 h 3001221"/>
                    <a:gd name="connsiteX6" fmla="*/ 429535 w 2979238"/>
                    <a:gd name="connsiteY6" fmla="*/ 2023681 h 3001221"/>
                    <a:gd name="connsiteX7" fmla="*/ 909852 w 2979238"/>
                    <a:gd name="connsiteY7" fmla="*/ 2640987 h 3001221"/>
                    <a:gd name="connsiteX8" fmla="*/ 1373045 w 2979238"/>
                    <a:gd name="connsiteY8" fmla="*/ 2928663 h 3001221"/>
                    <a:gd name="connsiteX9" fmla="*/ 1611919 w 2979238"/>
                    <a:gd name="connsiteY9" fmla="*/ 2992021 h 3001221"/>
                    <a:gd name="connsiteX10" fmla="*/ 1802847 w 2979238"/>
                    <a:gd name="connsiteY10" fmla="*/ 2904690 h 3001221"/>
                    <a:gd name="connsiteX11" fmla="*/ 2531456 w 2979238"/>
                    <a:gd name="connsiteY11" fmla="*/ 2298515 h 3001221"/>
                    <a:gd name="connsiteX12" fmla="*/ 2739508 w 2979238"/>
                    <a:gd name="connsiteY12" fmla="*/ 1927789 h 3001221"/>
                    <a:gd name="connsiteX13" fmla="*/ 2979238 w 2979238"/>
                    <a:gd name="connsiteY13" fmla="*/ 211148 h 3001221"/>
                    <a:gd name="connsiteX14" fmla="*/ 2945847 w 2979238"/>
                    <a:gd name="connsiteY14" fmla="*/ 164915 h 3001221"/>
                    <a:gd name="connsiteX15" fmla="*/ 842213 w 2979238"/>
                    <a:gd name="connsiteY15" fmla="*/ 836159 h 3001221"/>
                    <a:gd name="connsiteX16" fmla="*/ 842213 w 2979238"/>
                    <a:gd name="connsiteY16" fmla="*/ 837016 h 3001221"/>
                    <a:gd name="connsiteX17" fmla="*/ 841357 w 2979238"/>
                    <a:gd name="connsiteY17" fmla="*/ 837016 h 3001221"/>
                    <a:gd name="connsiteX18" fmla="*/ 842213 w 2979238"/>
                    <a:gd name="connsiteY18" fmla="*/ 836159 h 3001221"/>
                    <a:gd name="connsiteX19" fmla="*/ 842213 w 2979238"/>
                    <a:gd name="connsiteY19" fmla="*/ 836159 h 3001221"/>
                    <a:gd name="connsiteX20" fmla="*/ 842213 w 2979238"/>
                    <a:gd name="connsiteY20" fmla="*/ 836159 h 3001221"/>
                    <a:gd name="connsiteX21" fmla="*/ 1318249 w 2979238"/>
                    <a:gd name="connsiteY21" fmla="*/ 905510 h 3001221"/>
                    <a:gd name="connsiteX22" fmla="*/ 1320818 w 2979238"/>
                    <a:gd name="connsiteY22" fmla="*/ 910647 h 3001221"/>
                    <a:gd name="connsiteX23" fmla="*/ 1314825 w 2979238"/>
                    <a:gd name="connsiteY23" fmla="*/ 910647 h 3001221"/>
                    <a:gd name="connsiteX24" fmla="*/ 1318249 w 2979238"/>
                    <a:gd name="connsiteY24" fmla="*/ 905510 h 3001221"/>
                    <a:gd name="connsiteX25" fmla="*/ 2020317 w 2979238"/>
                    <a:gd name="connsiteY25" fmla="*/ 2062209 h 3001221"/>
                    <a:gd name="connsiteX26" fmla="*/ 2020317 w 2979238"/>
                    <a:gd name="connsiteY26" fmla="*/ 2062209 h 3001221"/>
                    <a:gd name="connsiteX27" fmla="*/ 2020317 w 2979238"/>
                    <a:gd name="connsiteY27" fmla="*/ 2062209 h 3001221"/>
                    <a:gd name="connsiteX28" fmla="*/ 2020317 w 2979238"/>
                    <a:gd name="connsiteY28" fmla="*/ 2062209 h 3001221"/>
                    <a:gd name="connsiteX29" fmla="*/ 2020317 w 2979238"/>
                    <a:gd name="connsiteY29" fmla="*/ 2063066 h 3001221"/>
                    <a:gd name="connsiteX30" fmla="*/ 2020317 w 2979238"/>
                    <a:gd name="connsiteY30" fmla="*/ 2063066 h 3001221"/>
                    <a:gd name="connsiteX31" fmla="*/ 2020317 w 2979238"/>
                    <a:gd name="connsiteY31" fmla="*/ 2063066 h 3001221"/>
                    <a:gd name="connsiteX32" fmla="*/ 2020317 w 2979238"/>
                    <a:gd name="connsiteY32" fmla="*/ 2063066 h 3001221"/>
                    <a:gd name="connsiteX33" fmla="*/ 1405580 w 2979238"/>
                    <a:gd name="connsiteY33" fmla="*/ 1795081 h 3001221"/>
                    <a:gd name="connsiteX34" fmla="*/ 1405580 w 2979238"/>
                    <a:gd name="connsiteY34" fmla="*/ 1795081 h 3001221"/>
                    <a:gd name="connsiteX35" fmla="*/ 1405580 w 2979238"/>
                    <a:gd name="connsiteY35" fmla="*/ 1795081 h 3001221"/>
                    <a:gd name="connsiteX36" fmla="*/ 1405580 w 2979238"/>
                    <a:gd name="connsiteY36" fmla="*/ 1795081 h 3001221"/>
                    <a:gd name="connsiteX37" fmla="*/ 1006600 w 2979238"/>
                    <a:gd name="connsiteY37" fmla="*/ 2044230 h 3001221"/>
                    <a:gd name="connsiteX38" fmla="*/ 1006600 w 2979238"/>
                    <a:gd name="connsiteY38" fmla="*/ 2045085 h 3001221"/>
                    <a:gd name="connsiteX39" fmla="*/ 1006600 w 2979238"/>
                    <a:gd name="connsiteY39" fmla="*/ 2045085 h 3001221"/>
                    <a:gd name="connsiteX40" fmla="*/ 1006600 w 2979238"/>
                    <a:gd name="connsiteY40" fmla="*/ 2044230 h 3001221"/>
                    <a:gd name="connsiteX41" fmla="*/ 1112766 w 2979238"/>
                    <a:gd name="connsiteY41" fmla="*/ 2106731 h 3001221"/>
                    <a:gd name="connsiteX42" fmla="*/ 1112766 w 2979238"/>
                    <a:gd name="connsiteY42" fmla="*/ 2106731 h 3001221"/>
                    <a:gd name="connsiteX43" fmla="*/ 1112766 w 2979238"/>
                    <a:gd name="connsiteY43" fmla="*/ 2106731 h 3001221"/>
                    <a:gd name="connsiteX44" fmla="*/ 1112766 w 2979238"/>
                    <a:gd name="connsiteY44" fmla="*/ 2107586 h 3001221"/>
                    <a:gd name="connsiteX45" fmla="*/ 1111910 w 2979238"/>
                    <a:gd name="connsiteY45" fmla="*/ 2107586 h 3001221"/>
                    <a:gd name="connsiteX46" fmla="*/ 1112766 w 2979238"/>
                    <a:gd name="connsiteY46" fmla="*/ 2106731 h 3001221"/>
                    <a:gd name="connsiteX0" fmla="*/ 2794571 w 2827962"/>
                    <a:gd name="connsiteY0" fmla="*/ 164917 h 3001223"/>
                    <a:gd name="connsiteX1" fmla="*/ 2389598 w 2827962"/>
                    <a:gd name="connsiteY1" fmla="*/ 15941 h 3001223"/>
                    <a:gd name="connsiteX2" fmla="*/ 2359115 w 2827962"/>
                    <a:gd name="connsiteY2" fmla="*/ 21000 h 3001223"/>
                    <a:gd name="connsiteX3" fmla="*/ 0 w 2827962"/>
                    <a:gd name="connsiteY3" fmla="*/ 212007 h 3001223"/>
                    <a:gd name="connsiteX4" fmla="*/ 43665 w 2827962"/>
                    <a:gd name="connsiteY4" fmla="*/ 1207744 h 3001223"/>
                    <a:gd name="connsiteX5" fmla="*/ 278259 w 2827962"/>
                    <a:gd name="connsiteY5" fmla="*/ 2023683 h 3001223"/>
                    <a:gd name="connsiteX6" fmla="*/ 758576 w 2827962"/>
                    <a:gd name="connsiteY6" fmla="*/ 2640989 h 3001223"/>
                    <a:gd name="connsiteX7" fmla="*/ 1221769 w 2827962"/>
                    <a:gd name="connsiteY7" fmla="*/ 2928665 h 3001223"/>
                    <a:gd name="connsiteX8" fmla="*/ 1460643 w 2827962"/>
                    <a:gd name="connsiteY8" fmla="*/ 2992023 h 3001223"/>
                    <a:gd name="connsiteX9" fmla="*/ 1651571 w 2827962"/>
                    <a:gd name="connsiteY9" fmla="*/ 2904692 h 3001223"/>
                    <a:gd name="connsiteX10" fmla="*/ 2380180 w 2827962"/>
                    <a:gd name="connsiteY10" fmla="*/ 2298517 h 3001223"/>
                    <a:gd name="connsiteX11" fmla="*/ 2588232 w 2827962"/>
                    <a:gd name="connsiteY11" fmla="*/ 1927791 h 3001223"/>
                    <a:gd name="connsiteX12" fmla="*/ 2827962 w 2827962"/>
                    <a:gd name="connsiteY12" fmla="*/ 211150 h 3001223"/>
                    <a:gd name="connsiteX13" fmla="*/ 2794571 w 2827962"/>
                    <a:gd name="connsiteY13" fmla="*/ 164917 h 3001223"/>
                    <a:gd name="connsiteX14" fmla="*/ 690937 w 2827962"/>
                    <a:gd name="connsiteY14" fmla="*/ 836161 h 3001223"/>
                    <a:gd name="connsiteX15" fmla="*/ 690937 w 2827962"/>
                    <a:gd name="connsiteY15" fmla="*/ 837018 h 3001223"/>
                    <a:gd name="connsiteX16" fmla="*/ 690081 w 2827962"/>
                    <a:gd name="connsiteY16" fmla="*/ 837018 h 3001223"/>
                    <a:gd name="connsiteX17" fmla="*/ 690937 w 2827962"/>
                    <a:gd name="connsiteY17" fmla="*/ 836161 h 3001223"/>
                    <a:gd name="connsiteX18" fmla="*/ 690937 w 2827962"/>
                    <a:gd name="connsiteY18" fmla="*/ 836161 h 3001223"/>
                    <a:gd name="connsiteX19" fmla="*/ 690937 w 2827962"/>
                    <a:gd name="connsiteY19" fmla="*/ 836161 h 3001223"/>
                    <a:gd name="connsiteX20" fmla="*/ 1166973 w 2827962"/>
                    <a:gd name="connsiteY20" fmla="*/ 905512 h 3001223"/>
                    <a:gd name="connsiteX21" fmla="*/ 1169542 w 2827962"/>
                    <a:gd name="connsiteY21" fmla="*/ 910649 h 3001223"/>
                    <a:gd name="connsiteX22" fmla="*/ 1163549 w 2827962"/>
                    <a:gd name="connsiteY22" fmla="*/ 910649 h 3001223"/>
                    <a:gd name="connsiteX23" fmla="*/ 1166973 w 2827962"/>
                    <a:gd name="connsiteY23" fmla="*/ 905512 h 3001223"/>
                    <a:gd name="connsiteX24" fmla="*/ 1869041 w 2827962"/>
                    <a:gd name="connsiteY24" fmla="*/ 2062211 h 3001223"/>
                    <a:gd name="connsiteX25" fmla="*/ 1869041 w 2827962"/>
                    <a:gd name="connsiteY25" fmla="*/ 2062211 h 3001223"/>
                    <a:gd name="connsiteX26" fmla="*/ 1869041 w 2827962"/>
                    <a:gd name="connsiteY26" fmla="*/ 2062211 h 3001223"/>
                    <a:gd name="connsiteX27" fmla="*/ 1869041 w 2827962"/>
                    <a:gd name="connsiteY27" fmla="*/ 2062211 h 3001223"/>
                    <a:gd name="connsiteX28" fmla="*/ 1869041 w 2827962"/>
                    <a:gd name="connsiteY28" fmla="*/ 2063068 h 3001223"/>
                    <a:gd name="connsiteX29" fmla="*/ 1869041 w 2827962"/>
                    <a:gd name="connsiteY29" fmla="*/ 2063068 h 3001223"/>
                    <a:gd name="connsiteX30" fmla="*/ 1869041 w 2827962"/>
                    <a:gd name="connsiteY30" fmla="*/ 2063068 h 3001223"/>
                    <a:gd name="connsiteX31" fmla="*/ 1869041 w 2827962"/>
                    <a:gd name="connsiteY31" fmla="*/ 2063068 h 3001223"/>
                    <a:gd name="connsiteX32" fmla="*/ 1254304 w 2827962"/>
                    <a:gd name="connsiteY32" fmla="*/ 1795083 h 3001223"/>
                    <a:gd name="connsiteX33" fmla="*/ 1254304 w 2827962"/>
                    <a:gd name="connsiteY33" fmla="*/ 1795083 h 3001223"/>
                    <a:gd name="connsiteX34" fmla="*/ 1254304 w 2827962"/>
                    <a:gd name="connsiteY34" fmla="*/ 1795083 h 3001223"/>
                    <a:gd name="connsiteX35" fmla="*/ 1254304 w 2827962"/>
                    <a:gd name="connsiteY35" fmla="*/ 1795083 h 3001223"/>
                    <a:gd name="connsiteX36" fmla="*/ 855324 w 2827962"/>
                    <a:gd name="connsiteY36" fmla="*/ 2044232 h 3001223"/>
                    <a:gd name="connsiteX37" fmla="*/ 855324 w 2827962"/>
                    <a:gd name="connsiteY37" fmla="*/ 2045087 h 3001223"/>
                    <a:gd name="connsiteX38" fmla="*/ 855324 w 2827962"/>
                    <a:gd name="connsiteY38" fmla="*/ 2045087 h 3001223"/>
                    <a:gd name="connsiteX39" fmla="*/ 855324 w 2827962"/>
                    <a:gd name="connsiteY39" fmla="*/ 2044232 h 3001223"/>
                    <a:gd name="connsiteX40" fmla="*/ 961490 w 2827962"/>
                    <a:gd name="connsiteY40" fmla="*/ 2106733 h 3001223"/>
                    <a:gd name="connsiteX41" fmla="*/ 961490 w 2827962"/>
                    <a:gd name="connsiteY41" fmla="*/ 2106733 h 3001223"/>
                    <a:gd name="connsiteX42" fmla="*/ 961490 w 2827962"/>
                    <a:gd name="connsiteY42" fmla="*/ 2106733 h 3001223"/>
                    <a:gd name="connsiteX43" fmla="*/ 961490 w 2827962"/>
                    <a:gd name="connsiteY43" fmla="*/ 2107588 h 3001223"/>
                    <a:gd name="connsiteX44" fmla="*/ 960634 w 2827962"/>
                    <a:gd name="connsiteY44" fmla="*/ 2107588 h 3001223"/>
                    <a:gd name="connsiteX45" fmla="*/ 961490 w 2827962"/>
                    <a:gd name="connsiteY45" fmla="*/ 2106733 h 3001223"/>
                    <a:gd name="connsiteX0" fmla="*/ 2794571 w 2827962"/>
                    <a:gd name="connsiteY0" fmla="*/ 149385 h 2985691"/>
                    <a:gd name="connsiteX1" fmla="*/ 2389598 w 2827962"/>
                    <a:gd name="connsiteY1" fmla="*/ 409 h 2985691"/>
                    <a:gd name="connsiteX2" fmla="*/ 0 w 2827962"/>
                    <a:gd name="connsiteY2" fmla="*/ 196475 h 2985691"/>
                    <a:gd name="connsiteX3" fmla="*/ 43665 w 2827962"/>
                    <a:gd name="connsiteY3" fmla="*/ 1192212 h 2985691"/>
                    <a:gd name="connsiteX4" fmla="*/ 278259 w 2827962"/>
                    <a:gd name="connsiteY4" fmla="*/ 2008151 h 2985691"/>
                    <a:gd name="connsiteX5" fmla="*/ 758576 w 2827962"/>
                    <a:gd name="connsiteY5" fmla="*/ 2625457 h 2985691"/>
                    <a:gd name="connsiteX6" fmla="*/ 1221769 w 2827962"/>
                    <a:gd name="connsiteY6" fmla="*/ 2913133 h 2985691"/>
                    <a:gd name="connsiteX7" fmla="*/ 1460643 w 2827962"/>
                    <a:gd name="connsiteY7" fmla="*/ 2976491 h 2985691"/>
                    <a:gd name="connsiteX8" fmla="*/ 1651571 w 2827962"/>
                    <a:gd name="connsiteY8" fmla="*/ 2889160 h 2985691"/>
                    <a:gd name="connsiteX9" fmla="*/ 2380180 w 2827962"/>
                    <a:gd name="connsiteY9" fmla="*/ 2282985 h 2985691"/>
                    <a:gd name="connsiteX10" fmla="*/ 2588232 w 2827962"/>
                    <a:gd name="connsiteY10" fmla="*/ 1912259 h 2985691"/>
                    <a:gd name="connsiteX11" fmla="*/ 2827962 w 2827962"/>
                    <a:gd name="connsiteY11" fmla="*/ 195618 h 2985691"/>
                    <a:gd name="connsiteX12" fmla="*/ 2794571 w 2827962"/>
                    <a:gd name="connsiteY12" fmla="*/ 149385 h 2985691"/>
                    <a:gd name="connsiteX13" fmla="*/ 690937 w 2827962"/>
                    <a:gd name="connsiteY13" fmla="*/ 820629 h 2985691"/>
                    <a:gd name="connsiteX14" fmla="*/ 690937 w 2827962"/>
                    <a:gd name="connsiteY14" fmla="*/ 821486 h 2985691"/>
                    <a:gd name="connsiteX15" fmla="*/ 690081 w 2827962"/>
                    <a:gd name="connsiteY15" fmla="*/ 821486 h 2985691"/>
                    <a:gd name="connsiteX16" fmla="*/ 690937 w 2827962"/>
                    <a:gd name="connsiteY16" fmla="*/ 820629 h 2985691"/>
                    <a:gd name="connsiteX17" fmla="*/ 690937 w 2827962"/>
                    <a:gd name="connsiteY17" fmla="*/ 820629 h 2985691"/>
                    <a:gd name="connsiteX18" fmla="*/ 690937 w 2827962"/>
                    <a:gd name="connsiteY18" fmla="*/ 820629 h 2985691"/>
                    <a:gd name="connsiteX19" fmla="*/ 1166973 w 2827962"/>
                    <a:gd name="connsiteY19" fmla="*/ 889980 h 2985691"/>
                    <a:gd name="connsiteX20" fmla="*/ 1169542 w 2827962"/>
                    <a:gd name="connsiteY20" fmla="*/ 895117 h 2985691"/>
                    <a:gd name="connsiteX21" fmla="*/ 1163549 w 2827962"/>
                    <a:gd name="connsiteY21" fmla="*/ 895117 h 2985691"/>
                    <a:gd name="connsiteX22" fmla="*/ 1166973 w 2827962"/>
                    <a:gd name="connsiteY22" fmla="*/ 889980 h 2985691"/>
                    <a:gd name="connsiteX23" fmla="*/ 1869041 w 2827962"/>
                    <a:gd name="connsiteY23" fmla="*/ 2046679 h 2985691"/>
                    <a:gd name="connsiteX24" fmla="*/ 1869041 w 2827962"/>
                    <a:gd name="connsiteY24" fmla="*/ 2046679 h 2985691"/>
                    <a:gd name="connsiteX25" fmla="*/ 1869041 w 2827962"/>
                    <a:gd name="connsiteY25" fmla="*/ 2046679 h 2985691"/>
                    <a:gd name="connsiteX26" fmla="*/ 1869041 w 2827962"/>
                    <a:gd name="connsiteY26" fmla="*/ 2046679 h 2985691"/>
                    <a:gd name="connsiteX27" fmla="*/ 1869041 w 2827962"/>
                    <a:gd name="connsiteY27" fmla="*/ 2047536 h 2985691"/>
                    <a:gd name="connsiteX28" fmla="*/ 1869041 w 2827962"/>
                    <a:gd name="connsiteY28" fmla="*/ 2047536 h 2985691"/>
                    <a:gd name="connsiteX29" fmla="*/ 1869041 w 2827962"/>
                    <a:gd name="connsiteY29" fmla="*/ 2047536 h 2985691"/>
                    <a:gd name="connsiteX30" fmla="*/ 1869041 w 2827962"/>
                    <a:gd name="connsiteY30" fmla="*/ 2047536 h 2985691"/>
                    <a:gd name="connsiteX31" fmla="*/ 1254304 w 2827962"/>
                    <a:gd name="connsiteY31" fmla="*/ 1779551 h 2985691"/>
                    <a:gd name="connsiteX32" fmla="*/ 1254304 w 2827962"/>
                    <a:gd name="connsiteY32" fmla="*/ 1779551 h 2985691"/>
                    <a:gd name="connsiteX33" fmla="*/ 1254304 w 2827962"/>
                    <a:gd name="connsiteY33" fmla="*/ 1779551 h 2985691"/>
                    <a:gd name="connsiteX34" fmla="*/ 1254304 w 2827962"/>
                    <a:gd name="connsiteY34" fmla="*/ 1779551 h 2985691"/>
                    <a:gd name="connsiteX35" fmla="*/ 855324 w 2827962"/>
                    <a:gd name="connsiteY35" fmla="*/ 2028700 h 2985691"/>
                    <a:gd name="connsiteX36" fmla="*/ 855324 w 2827962"/>
                    <a:gd name="connsiteY36" fmla="*/ 2029555 h 2985691"/>
                    <a:gd name="connsiteX37" fmla="*/ 855324 w 2827962"/>
                    <a:gd name="connsiteY37" fmla="*/ 2029555 h 2985691"/>
                    <a:gd name="connsiteX38" fmla="*/ 855324 w 2827962"/>
                    <a:gd name="connsiteY38" fmla="*/ 2028700 h 2985691"/>
                    <a:gd name="connsiteX39" fmla="*/ 961490 w 2827962"/>
                    <a:gd name="connsiteY39" fmla="*/ 2091201 h 2985691"/>
                    <a:gd name="connsiteX40" fmla="*/ 961490 w 2827962"/>
                    <a:gd name="connsiteY40" fmla="*/ 2091201 h 2985691"/>
                    <a:gd name="connsiteX41" fmla="*/ 961490 w 2827962"/>
                    <a:gd name="connsiteY41" fmla="*/ 2091201 h 2985691"/>
                    <a:gd name="connsiteX42" fmla="*/ 961490 w 2827962"/>
                    <a:gd name="connsiteY42" fmla="*/ 2092056 h 2985691"/>
                    <a:gd name="connsiteX43" fmla="*/ 960634 w 2827962"/>
                    <a:gd name="connsiteY43" fmla="*/ 2092056 h 2985691"/>
                    <a:gd name="connsiteX44" fmla="*/ 961490 w 2827962"/>
                    <a:gd name="connsiteY44" fmla="*/ 2091201 h 2985691"/>
                    <a:gd name="connsiteX0" fmla="*/ 2794571 w 2827962"/>
                    <a:gd name="connsiteY0" fmla="*/ 364938 h 3201244"/>
                    <a:gd name="connsiteX1" fmla="*/ 1356749 w 2827962"/>
                    <a:gd name="connsiteY1" fmla="*/ 141 h 3201244"/>
                    <a:gd name="connsiteX2" fmla="*/ 0 w 2827962"/>
                    <a:gd name="connsiteY2" fmla="*/ 412028 h 3201244"/>
                    <a:gd name="connsiteX3" fmla="*/ 43665 w 2827962"/>
                    <a:gd name="connsiteY3" fmla="*/ 1407765 h 3201244"/>
                    <a:gd name="connsiteX4" fmla="*/ 278259 w 2827962"/>
                    <a:gd name="connsiteY4" fmla="*/ 2223704 h 3201244"/>
                    <a:gd name="connsiteX5" fmla="*/ 758576 w 2827962"/>
                    <a:gd name="connsiteY5" fmla="*/ 2841010 h 3201244"/>
                    <a:gd name="connsiteX6" fmla="*/ 1221769 w 2827962"/>
                    <a:gd name="connsiteY6" fmla="*/ 3128686 h 3201244"/>
                    <a:gd name="connsiteX7" fmla="*/ 1460643 w 2827962"/>
                    <a:gd name="connsiteY7" fmla="*/ 3192044 h 3201244"/>
                    <a:gd name="connsiteX8" fmla="*/ 1651571 w 2827962"/>
                    <a:gd name="connsiteY8" fmla="*/ 3104713 h 3201244"/>
                    <a:gd name="connsiteX9" fmla="*/ 2380180 w 2827962"/>
                    <a:gd name="connsiteY9" fmla="*/ 2498538 h 3201244"/>
                    <a:gd name="connsiteX10" fmla="*/ 2588232 w 2827962"/>
                    <a:gd name="connsiteY10" fmla="*/ 2127812 h 3201244"/>
                    <a:gd name="connsiteX11" fmla="*/ 2827962 w 2827962"/>
                    <a:gd name="connsiteY11" fmla="*/ 411171 h 3201244"/>
                    <a:gd name="connsiteX12" fmla="*/ 2794571 w 2827962"/>
                    <a:gd name="connsiteY12" fmla="*/ 364938 h 3201244"/>
                    <a:gd name="connsiteX13" fmla="*/ 690937 w 2827962"/>
                    <a:gd name="connsiteY13" fmla="*/ 1036182 h 3201244"/>
                    <a:gd name="connsiteX14" fmla="*/ 690937 w 2827962"/>
                    <a:gd name="connsiteY14" fmla="*/ 1037039 h 3201244"/>
                    <a:gd name="connsiteX15" fmla="*/ 690081 w 2827962"/>
                    <a:gd name="connsiteY15" fmla="*/ 1037039 h 3201244"/>
                    <a:gd name="connsiteX16" fmla="*/ 690937 w 2827962"/>
                    <a:gd name="connsiteY16" fmla="*/ 1036182 h 3201244"/>
                    <a:gd name="connsiteX17" fmla="*/ 690937 w 2827962"/>
                    <a:gd name="connsiteY17" fmla="*/ 1036182 h 3201244"/>
                    <a:gd name="connsiteX18" fmla="*/ 690937 w 2827962"/>
                    <a:gd name="connsiteY18" fmla="*/ 1036182 h 3201244"/>
                    <a:gd name="connsiteX19" fmla="*/ 1166973 w 2827962"/>
                    <a:gd name="connsiteY19" fmla="*/ 1105533 h 3201244"/>
                    <a:gd name="connsiteX20" fmla="*/ 1169542 w 2827962"/>
                    <a:gd name="connsiteY20" fmla="*/ 1110670 h 3201244"/>
                    <a:gd name="connsiteX21" fmla="*/ 1163549 w 2827962"/>
                    <a:gd name="connsiteY21" fmla="*/ 1110670 h 3201244"/>
                    <a:gd name="connsiteX22" fmla="*/ 1166973 w 2827962"/>
                    <a:gd name="connsiteY22" fmla="*/ 1105533 h 3201244"/>
                    <a:gd name="connsiteX23" fmla="*/ 1869041 w 2827962"/>
                    <a:gd name="connsiteY23" fmla="*/ 2262232 h 3201244"/>
                    <a:gd name="connsiteX24" fmla="*/ 1869041 w 2827962"/>
                    <a:gd name="connsiteY24" fmla="*/ 2262232 h 3201244"/>
                    <a:gd name="connsiteX25" fmla="*/ 1869041 w 2827962"/>
                    <a:gd name="connsiteY25" fmla="*/ 2262232 h 3201244"/>
                    <a:gd name="connsiteX26" fmla="*/ 1869041 w 2827962"/>
                    <a:gd name="connsiteY26" fmla="*/ 2262232 h 3201244"/>
                    <a:gd name="connsiteX27" fmla="*/ 1869041 w 2827962"/>
                    <a:gd name="connsiteY27" fmla="*/ 2263089 h 3201244"/>
                    <a:gd name="connsiteX28" fmla="*/ 1869041 w 2827962"/>
                    <a:gd name="connsiteY28" fmla="*/ 2263089 h 3201244"/>
                    <a:gd name="connsiteX29" fmla="*/ 1869041 w 2827962"/>
                    <a:gd name="connsiteY29" fmla="*/ 2263089 h 3201244"/>
                    <a:gd name="connsiteX30" fmla="*/ 1869041 w 2827962"/>
                    <a:gd name="connsiteY30" fmla="*/ 2263089 h 3201244"/>
                    <a:gd name="connsiteX31" fmla="*/ 1254304 w 2827962"/>
                    <a:gd name="connsiteY31" fmla="*/ 1995104 h 3201244"/>
                    <a:gd name="connsiteX32" fmla="*/ 1254304 w 2827962"/>
                    <a:gd name="connsiteY32" fmla="*/ 1995104 h 3201244"/>
                    <a:gd name="connsiteX33" fmla="*/ 1254304 w 2827962"/>
                    <a:gd name="connsiteY33" fmla="*/ 1995104 h 3201244"/>
                    <a:gd name="connsiteX34" fmla="*/ 1254304 w 2827962"/>
                    <a:gd name="connsiteY34" fmla="*/ 1995104 h 3201244"/>
                    <a:gd name="connsiteX35" fmla="*/ 855324 w 2827962"/>
                    <a:gd name="connsiteY35" fmla="*/ 2244253 h 3201244"/>
                    <a:gd name="connsiteX36" fmla="*/ 855324 w 2827962"/>
                    <a:gd name="connsiteY36" fmla="*/ 2245108 h 3201244"/>
                    <a:gd name="connsiteX37" fmla="*/ 855324 w 2827962"/>
                    <a:gd name="connsiteY37" fmla="*/ 2245108 h 3201244"/>
                    <a:gd name="connsiteX38" fmla="*/ 855324 w 2827962"/>
                    <a:gd name="connsiteY38" fmla="*/ 2244253 h 3201244"/>
                    <a:gd name="connsiteX39" fmla="*/ 961490 w 2827962"/>
                    <a:gd name="connsiteY39" fmla="*/ 2306754 h 3201244"/>
                    <a:gd name="connsiteX40" fmla="*/ 961490 w 2827962"/>
                    <a:gd name="connsiteY40" fmla="*/ 2306754 h 3201244"/>
                    <a:gd name="connsiteX41" fmla="*/ 961490 w 2827962"/>
                    <a:gd name="connsiteY41" fmla="*/ 2306754 h 3201244"/>
                    <a:gd name="connsiteX42" fmla="*/ 961490 w 2827962"/>
                    <a:gd name="connsiteY42" fmla="*/ 2307609 h 3201244"/>
                    <a:gd name="connsiteX43" fmla="*/ 960634 w 2827962"/>
                    <a:gd name="connsiteY43" fmla="*/ 2307609 h 3201244"/>
                    <a:gd name="connsiteX44" fmla="*/ 961490 w 2827962"/>
                    <a:gd name="connsiteY44" fmla="*/ 2306754 h 3201244"/>
                    <a:gd name="connsiteX0" fmla="*/ 2794571 w 2827962"/>
                    <a:gd name="connsiteY0" fmla="*/ 364938 h 3201244"/>
                    <a:gd name="connsiteX1" fmla="*/ 1356749 w 2827962"/>
                    <a:gd name="connsiteY1" fmla="*/ 141 h 3201244"/>
                    <a:gd name="connsiteX2" fmla="*/ 0 w 2827962"/>
                    <a:gd name="connsiteY2" fmla="*/ 412028 h 3201244"/>
                    <a:gd name="connsiteX3" fmla="*/ 43665 w 2827962"/>
                    <a:gd name="connsiteY3" fmla="*/ 1407765 h 3201244"/>
                    <a:gd name="connsiteX4" fmla="*/ 278259 w 2827962"/>
                    <a:gd name="connsiteY4" fmla="*/ 2223704 h 3201244"/>
                    <a:gd name="connsiteX5" fmla="*/ 758576 w 2827962"/>
                    <a:gd name="connsiteY5" fmla="*/ 2841010 h 3201244"/>
                    <a:gd name="connsiteX6" fmla="*/ 1221769 w 2827962"/>
                    <a:gd name="connsiteY6" fmla="*/ 3128686 h 3201244"/>
                    <a:gd name="connsiteX7" fmla="*/ 1460643 w 2827962"/>
                    <a:gd name="connsiteY7" fmla="*/ 3192044 h 3201244"/>
                    <a:gd name="connsiteX8" fmla="*/ 1651571 w 2827962"/>
                    <a:gd name="connsiteY8" fmla="*/ 3104713 h 3201244"/>
                    <a:gd name="connsiteX9" fmla="*/ 2380180 w 2827962"/>
                    <a:gd name="connsiteY9" fmla="*/ 2498538 h 3201244"/>
                    <a:gd name="connsiteX10" fmla="*/ 2588232 w 2827962"/>
                    <a:gd name="connsiteY10" fmla="*/ 2127812 h 3201244"/>
                    <a:gd name="connsiteX11" fmla="*/ 2827962 w 2827962"/>
                    <a:gd name="connsiteY11" fmla="*/ 411171 h 3201244"/>
                    <a:gd name="connsiteX12" fmla="*/ 2794571 w 2827962"/>
                    <a:gd name="connsiteY12" fmla="*/ 364938 h 3201244"/>
                    <a:gd name="connsiteX13" fmla="*/ 690937 w 2827962"/>
                    <a:gd name="connsiteY13" fmla="*/ 1036182 h 3201244"/>
                    <a:gd name="connsiteX14" fmla="*/ 690937 w 2827962"/>
                    <a:gd name="connsiteY14" fmla="*/ 1037039 h 3201244"/>
                    <a:gd name="connsiteX15" fmla="*/ 690081 w 2827962"/>
                    <a:gd name="connsiteY15" fmla="*/ 1037039 h 3201244"/>
                    <a:gd name="connsiteX16" fmla="*/ 690937 w 2827962"/>
                    <a:gd name="connsiteY16" fmla="*/ 1036182 h 3201244"/>
                    <a:gd name="connsiteX17" fmla="*/ 690937 w 2827962"/>
                    <a:gd name="connsiteY17" fmla="*/ 1036182 h 3201244"/>
                    <a:gd name="connsiteX18" fmla="*/ 690937 w 2827962"/>
                    <a:gd name="connsiteY18" fmla="*/ 1036182 h 3201244"/>
                    <a:gd name="connsiteX19" fmla="*/ 1166973 w 2827962"/>
                    <a:gd name="connsiteY19" fmla="*/ 1105533 h 3201244"/>
                    <a:gd name="connsiteX20" fmla="*/ 1169542 w 2827962"/>
                    <a:gd name="connsiteY20" fmla="*/ 1110670 h 3201244"/>
                    <a:gd name="connsiteX21" fmla="*/ 1163549 w 2827962"/>
                    <a:gd name="connsiteY21" fmla="*/ 1110670 h 3201244"/>
                    <a:gd name="connsiteX22" fmla="*/ 1166973 w 2827962"/>
                    <a:gd name="connsiteY22" fmla="*/ 1105533 h 3201244"/>
                    <a:gd name="connsiteX23" fmla="*/ 1869041 w 2827962"/>
                    <a:gd name="connsiteY23" fmla="*/ 2262232 h 3201244"/>
                    <a:gd name="connsiteX24" fmla="*/ 1869041 w 2827962"/>
                    <a:gd name="connsiteY24" fmla="*/ 2262232 h 3201244"/>
                    <a:gd name="connsiteX25" fmla="*/ 1869041 w 2827962"/>
                    <a:gd name="connsiteY25" fmla="*/ 2262232 h 3201244"/>
                    <a:gd name="connsiteX26" fmla="*/ 1869041 w 2827962"/>
                    <a:gd name="connsiteY26" fmla="*/ 2262232 h 3201244"/>
                    <a:gd name="connsiteX27" fmla="*/ 1869041 w 2827962"/>
                    <a:gd name="connsiteY27" fmla="*/ 2263089 h 3201244"/>
                    <a:gd name="connsiteX28" fmla="*/ 1869041 w 2827962"/>
                    <a:gd name="connsiteY28" fmla="*/ 2263089 h 3201244"/>
                    <a:gd name="connsiteX29" fmla="*/ 1869041 w 2827962"/>
                    <a:gd name="connsiteY29" fmla="*/ 2263089 h 3201244"/>
                    <a:gd name="connsiteX30" fmla="*/ 1869041 w 2827962"/>
                    <a:gd name="connsiteY30" fmla="*/ 2263089 h 3201244"/>
                    <a:gd name="connsiteX31" fmla="*/ 1254304 w 2827962"/>
                    <a:gd name="connsiteY31" fmla="*/ 1995104 h 3201244"/>
                    <a:gd name="connsiteX32" fmla="*/ 1254304 w 2827962"/>
                    <a:gd name="connsiteY32" fmla="*/ 1995104 h 3201244"/>
                    <a:gd name="connsiteX33" fmla="*/ 1254304 w 2827962"/>
                    <a:gd name="connsiteY33" fmla="*/ 1995104 h 3201244"/>
                    <a:gd name="connsiteX34" fmla="*/ 1254304 w 2827962"/>
                    <a:gd name="connsiteY34" fmla="*/ 1995104 h 3201244"/>
                    <a:gd name="connsiteX35" fmla="*/ 855324 w 2827962"/>
                    <a:gd name="connsiteY35" fmla="*/ 2244253 h 3201244"/>
                    <a:gd name="connsiteX36" fmla="*/ 855324 w 2827962"/>
                    <a:gd name="connsiteY36" fmla="*/ 2245108 h 3201244"/>
                    <a:gd name="connsiteX37" fmla="*/ 855324 w 2827962"/>
                    <a:gd name="connsiteY37" fmla="*/ 2245108 h 3201244"/>
                    <a:gd name="connsiteX38" fmla="*/ 855324 w 2827962"/>
                    <a:gd name="connsiteY38" fmla="*/ 2244253 h 3201244"/>
                    <a:gd name="connsiteX39" fmla="*/ 961490 w 2827962"/>
                    <a:gd name="connsiteY39" fmla="*/ 2306754 h 3201244"/>
                    <a:gd name="connsiteX40" fmla="*/ 961490 w 2827962"/>
                    <a:gd name="connsiteY40" fmla="*/ 2306754 h 3201244"/>
                    <a:gd name="connsiteX41" fmla="*/ 961490 w 2827962"/>
                    <a:gd name="connsiteY41" fmla="*/ 2306754 h 3201244"/>
                    <a:gd name="connsiteX42" fmla="*/ 961490 w 2827962"/>
                    <a:gd name="connsiteY42" fmla="*/ 2307609 h 3201244"/>
                    <a:gd name="connsiteX43" fmla="*/ 960634 w 2827962"/>
                    <a:gd name="connsiteY43" fmla="*/ 2307609 h 3201244"/>
                    <a:gd name="connsiteX44" fmla="*/ 961490 w 2827962"/>
                    <a:gd name="connsiteY44" fmla="*/ 2306754 h 320124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937 w 2827962"/>
                    <a:gd name="connsiteY13" fmla="*/ 1036122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690937 w 2827962"/>
                    <a:gd name="connsiteY16" fmla="*/ 1036122 h 3201184"/>
                    <a:gd name="connsiteX17" fmla="*/ 690937 w 2827962"/>
                    <a:gd name="connsiteY17" fmla="*/ 1036122 h 3201184"/>
                    <a:gd name="connsiteX18" fmla="*/ 690937 w 2827962"/>
                    <a:gd name="connsiteY18" fmla="*/ 1036122 h 3201184"/>
                    <a:gd name="connsiteX19" fmla="*/ 1166973 w 2827962"/>
                    <a:gd name="connsiteY19" fmla="*/ 1105473 h 3201184"/>
                    <a:gd name="connsiteX20" fmla="*/ 1169542 w 2827962"/>
                    <a:gd name="connsiteY20" fmla="*/ 1110610 h 3201184"/>
                    <a:gd name="connsiteX21" fmla="*/ 1163549 w 2827962"/>
                    <a:gd name="connsiteY21" fmla="*/ 1110610 h 3201184"/>
                    <a:gd name="connsiteX22" fmla="*/ 1166973 w 2827962"/>
                    <a:gd name="connsiteY22" fmla="*/ 1105473 h 3201184"/>
                    <a:gd name="connsiteX23" fmla="*/ 1869041 w 2827962"/>
                    <a:gd name="connsiteY23" fmla="*/ 2262172 h 3201184"/>
                    <a:gd name="connsiteX24" fmla="*/ 1869041 w 2827962"/>
                    <a:gd name="connsiteY24" fmla="*/ 2262172 h 3201184"/>
                    <a:gd name="connsiteX25" fmla="*/ 1869041 w 2827962"/>
                    <a:gd name="connsiteY25" fmla="*/ 2262172 h 3201184"/>
                    <a:gd name="connsiteX26" fmla="*/ 1869041 w 2827962"/>
                    <a:gd name="connsiteY26" fmla="*/ 2262172 h 3201184"/>
                    <a:gd name="connsiteX27" fmla="*/ 1869041 w 2827962"/>
                    <a:gd name="connsiteY27" fmla="*/ 2263029 h 3201184"/>
                    <a:gd name="connsiteX28" fmla="*/ 1869041 w 2827962"/>
                    <a:gd name="connsiteY28" fmla="*/ 2263029 h 3201184"/>
                    <a:gd name="connsiteX29" fmla="*/ 1869041 w 2827962"/>
                    <a:gd name="connsiteY29" fmla="*/ 2263029 h 3201184"/>
                    <a:gd name="connsiteX30" fmla="*/ 1869041 w 2827962"/>
                    <a:gd name="connsiteY30" fmla="*/ 2263029 h 3201184"/>
                    <a:gd name="connsiteX31" fmla="*/ 1254304 w 2827962"/>
                    <a:gd name="connsiteY31" fmla="*/ 1995044 h 3201184"/>
                    <a:gd name="connsiteX32" fmla="*/ 1254304 w 2827962"/>
                    <a:gd name="connsiteY32" fmla="*/ 1995044 h 3201184"/>
                    <a:gd name="connsiteX33" fmla="*/ 1254304 w 2827962"/>
                    <a:gd name="connsiteY33" fmla="*/ 1995044 h 3201184"/>
                    <a:gd name="connsiteX34" fmla="*/ 1254304 w 2827962"/>
                    <a:gd name="connsiteY34" fmla="*/ 1995044 h 3201184"/>
                    <a:gd name="connsiteX35" fmla="*/ 855324 w 2827962"/>
                    <a:gd name="connsiteY35" fmla="*/ 2244193 h 3201184"/>
                    <a:gd name="connsiteX36" fmla="*/ 855324 w 2827962"/>
                    <a:gd name="connsiteY36" fmla="*/ 2245048 h 3201184"/>
                    <a:gd name="connsiteX37" fmla="*/ 855324 w 2827962"/>
                    <a:gd name="connsiteY37" fmla="*/ 2245048 h 3201184"/>
                    <a:gd name="connsiteX38" fmla="*/ 855324 w 2827962"/>
                    <a:gd name="connsiteY38" fmla="*/ 2244193 h 3201184"/>
                    <a:gd name="connsiteX39" fmla="*/ 961490 w 2827962"/>
                    <a:gd name="connsiteY39" fmla="*/ 2306694 h 3201184"/>
                    <a:gd name="connsiteX40" fmla="*/ 961490 w 2827962"/>
                    <a:gd name="connsiteY40" fmla="*/ 2306694 h 3201184"/>
                    <a:gd name="connsiteX41" fmla="*/ 961490 w 2827962"/>
                    <a:gd name="connsiteY41" fmla="*/ 2306694 h 3201184"/>
                    <a:gd name="connsiteX42" fmla="*/ 961490 w 2827962"/>
                    <a:gd name="connsiteY42" fmla="*/ 2307549 h 3201184"/>
                    <a:gd name="connsiteX43" fmla="*/ 960634 w 2827962"/>
                    <a:gd name="connsiteY43" fmla="*/ 2307549 h 3201184"/>
                    <a:gd name="connsiteX44" fmla="*/ 961490 w 2827962"/>
                    <a:gd name="connsiteY44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937 w 2827962"/>
                    <a:gd name="connsiteY13" fmla="*/ 1036122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690937 w 2827962"/>
                    <a:gd name="connsiteY16" fmla="*/ 1036122 h 3201184"/>
                    <a:gd name="connsiteX17" fmla="*/ 690937 w 2827962"/>
                    <a:gd name="connsiteY17" fmla="*/ 1036122 h 3201184"/>
                    <a:gd name="connsiteX18" fmla="*/ 690937 w 2827962"/>
                    <a:gd name="connsiteY18" fmla="*/ 1036122 h 3201184"/>
                    <a:gd name="connsiteX19" fmla="*/ 1163549 w 2827962"/>
                    <a:gd name="connsiteY19" fmla="*/ 1110610 h 3201184"/>
                    <a:gd name="connsiteX20" fmla="*/ 1169542 w 2827962"/>
                    <a:gd name="connsiteY20" fmla="*/ 1110610 h 3201184"/>
                    <a:gd name="connsiteX21" fmla="*/ 1163549 w 2827962"/>
                    <a:gd name="connsiteY21" fmla="*/ 1110610 h 3201184"/>
                    <a:gd name="connsiteX22" fmla="*/ 1869041 w 2827962"/>
                    <a:gd name="connsiteY22" fmla="*/ 2262172 h 3201184"/>
                    <a:gd name="connsiteX23" fmla="*/ 1869041 w 2827962"/>
                    <a:gd name="connsiteY23" fmla="*/ 2262172 h 3201184"/>
                    <a:gd name="connsiteX24" fmla="*/ 1869041 w 2827962"/>
                    <a:gd name="connsiteY24" fmla="*/ 2262172 h 3201184"/>
                    <a:gd name="connsiteX25" fmla="*/ 1869041 w 2827962"/>
                    <a:gd name="connsiteY25" fmla="*/ 2262172 h 3201184"/>
                    <a:gd name="connsiteX26" fmla="*/ 1869041 w 2827962"/>
                    <a:gd name="connsiteY26" fmla="*/ 2263029 h 3201184"/>
                    <a:gd name="connsiteX27" fmla="*/ 1869041 w 2827962"/>
                    <a:gd name="connsiteY27" fmla="*/ 2263029 h 3201184"/>
                    <a:gd name="connsiteX28" fmla="*/ 1869041 w 2827962"/>
                    <a:gd name="connsiteY28" fmla="*/ 2263029 h 3201184"/>
                    <a:gd name="connsiteX29" fmla="*/ 1869041 w 2827962"/>
                    <a:gd name="connsiteY29" fmla="*/ 2263029 h 3201184"/>
                    <a:gd name="connsiteX30" fmla="*/ 1254304 w 2827962"/>
                    <a:gd name="connsiteY30" fmla="*/ 1995044 h 3201184"/>
                    <a:gd name="connsiteX31" fmla="*/ 1254304 w 2827962"/>
                    <a:gd name="connsiteY31" fmla="*/ 1995044 h 3201184"/>
                    <a:gd name="connsiteX32" fmla="*/ 1254304 w 2827962"/>
                    <a:gd name="connsiteY32" fmla="*/ 1995044 h 3201184"/>
                    <a:gd name="connsiteX33" fmla="*/ 1254304 w 2827962"/>
                    <a:gd name="connsiteY33" fmla="*/ 1995044 h 3201184"/>
                    <a:gd name="connsiteX34" fmla="*/ 855324 w 2827962"/>
                    <a:gd name="connsiteY34" fmla="*/ 2244193 h 3201184"/>
                    <a:gd name="connsiteX35" fmla="*/ 855324 w 2827962"/>
                    <a:gd name="connsiteY35" fmla="*/ 2245048 h 3201184"/>
                    <a:gd name="connsiteX36" fmla="*/ 855324 w 2827962"/>
                    <a:gd name="connsiteY36" fmla="*/ 2245048 h 3201184"/>
                    <a:gd name="connsiteX37" fmla="*/ 855324 w 2827962"/>
                    <a:gd name="connsiteY37" fmla="*/ 2244193 h 3201184"/>
                    <a:gd name="connsiteX38" fmla="*/ 961490 w 2827962"/>
                    <a:gd name="connsiteY38" fmla="*/ 2306694 h 3201184"/>
                    <a:gd name="connsiteX39" fmla="*/ 961490 w 2827962"/>
                    <a:gd name="connsiteY39" fmla="*/ 2306694 h 3201184"/>
                    <a:gd name="connsiteX40" fmla="*/ 961490 w 2827962"/>
                    <a:gd name="connsiteY40" fmla="*/ 2306694 h 3201184"/>
                    <a:gd name="connsiteX41" fmla="*/ 961490 w 2827962"/>
                    <a:gd name="connsiteY41" fmla="*/ 2307549 h 3201184"/>
                    <a:gd name="connsiteX42" fmla="*/ 960634 w 2827962"/>
                    <a:gd name="connsiteY42" fmla="*/ 2307549 h 3201184"/>
                    <a:gd name="connsiteX43" fmla="*/ 961490 w 2827962"/>
                    <a:gd name="connsiteY43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937 w 2827962"/>
                    <a:gd name="connsiteY13" fmla="*/ 1036122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690937 w 2827962"/>
                    <a:gd name="connsiteY16" fmla="*/ 1036122 h 3201184"/>
                    <a:gd name="connsiteX17" fmla="*/ 690937 w 2827962"/>
                    <a:gd name="connsiteY17" fmla="*/ 1036122 h 3201184"/>
                    <a:gd name="connsiteX18" fmla="*/ 1163549 w 2827962"/>
                    <a:gd name="connsiteY18" fmla="*/ 1110610 h 3201184"/>
                    <a:gd name="connsiteX19" fmla="*/ 1169542 w 2827962"/>
                    <a:gd name="connsiteY19" fmla="*/ 1110610 h 3201184"/>
                    <a:gd name="connsiteX20" fmla="*/ 1163549 w 2827962"/>
                    <a:gd name="connsiteY20" fmla="*/ 1110610 h 3201184"/>
                    <a:gd name="connsiteX21" fmla="*/ 1869041 w 2827962"/>
                    <a:gd name="connsiteY21" fmla="*/ 2262172 h 3201184"/>
                    <a:gd name="connsiteX22" fmla="*/ 1869041 w 2827962"/>
                    <a:gd name="connsiteY22" fmla="*/ 2262172 h 3201184"/>
                    <a:gd name="connsiteX23" fmla="*/ 1869041 w 2827962"/>
                    <a:gd name="connsiteY23" fmla="*/ 2262172 h 3201184"/>
                    <a:gd name="connsiteX24" fmla="*/ 1869041 w 2827962"/>
                    <a:gd name="connsiteY24" fmla="*/ 2262172 h 3201184"/>
                    <a:gd name="connsiteX25" fmla="*/ 1869041 w 2827962"/>
                    <a:gd name="connsiteY25" fmla="*/ 2263029 h 3201184"/>
                    <a:gd name="connsiteX26" fmla="*/ 1869041 w 2827962"/>
                    <a:gd name="connsiteY26" fmla="*/ 2263029 h 3201184"/>
                    <a:gd name="connsiteX27" fmla="*/ 1869041 w 2827962"/>
                    <a:gd name="connsiteY27" fmla="*/ 2263029 h 3201184"/>
                    <a:gd name="connsiteX28" fmla="*/ 1869041 w 2827962"/>
                    <a:gd name="connsiteY28" fmla="*/ 2263029 h 3201184"/>
                    <a:gd name="connsiteX29" fmla="*/ 1254304 w 2827962"/>
                    <a:gd name="connsiteY29" fmla="*/ 1995044 h 3201184"/>
                    <a:gd name="connsiteX30" fmla="*/ 1254304 w 2827962"/>
                    <a:gd name="connsiteY30" fmla="*/ 1995044 h 3201184"/>
                    <a:gd name="connsiteX31" fmla="*/ 1254304 w 2827962"/>
                    <a:gd name="connsiteY31" fmla="*/ 1995044 h 3201184"/>
                    <a:gd name="connsiteX32" fmla="*/ 1254304 w 2827962"/>
                    <a:gd name="connsiteY32" fmla="*/ 1995044 h 3201184"/>
                    <a:gd name="connsiteX33" fmla="*/ 855324 w 2827962"/>
                    <a:gd name="connsiteY33" fmla="*/ 2244193 h 3201184"/>
                    <a:gd name="connsiteX34" fmla="*/ 855324 w 2827962"/>
                    <a:gd name="connsiteY34" fmla="*/ 2245048 h 3201184"/>
                    <a:gd name="connsiteX35" fmla="*/ 855324 w 2827962"/>
                    <a:gd name="connsiteY35" fmla="*/ 2245048 h 3201184"/>
                    <a:gd name="connsiteX36" fmla="*/ 855324 w 2827962"/>
                    <a:gd name="connsiteY36" fmla="*/ 2244193 h 3201184"/>
                    <a:gd name="connsiteX37" fmla="*/ 961490 w 2827962"/>
                    <a:gd name="connsiteY37" fmla="*/ 2306694 h 3201184"/>
                    <a:gd name="connsiteX38" fmla="*/ 961490 w 2827962"/>
                    <a:gd name="connsiteY38" fmla="*/ 2306694 h 3201184"/>
                    <a:gd name="connsiteX39" fmla="*/ 961490 w 2827962"/>
                    <a:gd name="connsiteY39" fmla="*/ 2306694 h 3201184"/>
                    <a:gd name="connsiteX40" fmla="*/ 961490 w 2827962"/>
                    <a:gd name="connsiteY40" fmla="*/ 2307549 h 3201184"/>
                    <a:gd name="connsiteX41" fmla="*/ 960634 w 2827962"/>
                    <a:gd name="connsiteY41" fmla="*/ 2307549 h 3201184"/>
                    <a:gd name="connsiteX42" fmla="*/ 961490 w 2827962"/>
                    <a:gd name="connsiteY42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937 w 2827962"/>
                    <a:gd name="connsiteY13" fmla="*/ 1036122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690937 w 2827962"/>
                    <a:gd name="connsiteY16" fmla="*/ 1036122 h 3201184"/>
                    <a:gd name="connsiteX17" fmla="*/ 690937 w 2827962"/>
                    <a:gd name="connsiteY17" fmla="*/ 103612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2172 h 3201184"/>
                    <a:gd name="connsiteX21" fmla="*/ 1869041 w 2827962"/>
                    <a:gd name="connsiteY21" fmla="*/ 2262172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1869041 w 2827962"/>
                    <a:gd name="connsiteY24" fmla="*/ 2263029 h 3201184"/>
                    <a:gd name="connsiteX25" fmla="*/ 1869041 w 2827962"/>
                    <a:gd name="connsiteY25" fmla="*/ 2263029 h 3201184"/>
                    <a:gd name="connsiteX26" fmla="*/ 1254304 w 2827962"/>
                    <a:gd name="connsiteY26" fmla="*/ 1995044 h 3201184"/>
                    <a:gd name="connsiteX27" fmla="*/ 1254304 w 2827962"/>
                    <a:gd name="connsiteY27" fmla="*/ 1995044 h 3201184"/>
                    <a:gd name="connsiteX28" fmla="*/ 1254304 w 2827962"/>
                    <a:gd name="connsiteY28" fmla="*/ 1995044 h 3201184"/>
                    <a:gd name="connsiteX29" fmla="*/ 1254304 w 2827962"/>
                    <a:gd name="connsiteY29" fmla="*/ 1995044 h 3201184"/>
                    <a:gd name="connsiteX30" fmla="*/ 855324 w 2827962"/>
                    <a:gd name="connsiteY30" fmla="*/ 2244193 h 3201184"/>
                    <a:gd name="connsiteX31" fmla="*/ 855324 w 2827962"/>
                    <a:gd name="connsiteY31" fmla="*/ 2245048 h 3201184"/>
                    <a:gd name="connsiteX32" fmla="*/ 855324 w 2827962"/>
                    <a:gd name="connsiteY32" fmla="*/ 2245048 h 3201184"/>
                    <a:gd name="connsiteX33" fmla="*/ 855324 w 2827962"/>
                    <a:gd name="connsiteY33" fmla="*/ 2244193 h 3201184"/>
                    <a:gd name="connsiteX34" fmla="*/ 961490 w 2827962"/>
                    <a:gd name="connsiteY34" fmla="*/ 2306694 h 3201184"/>
                    <a:gd name="connsiteX35" fmla="*/ 961490 w 2827962"/>
                    <a:gd name="connsiteY35" fmla="*/ 2306694 h 3201184"/>
                    <a:gd name="connsiteX36" fmla="*/ 961490 w 2827962"/>
                    <a:gd name="connsiteY36" fmla="*/ 2306694 h 3201184"/>
                    <a:gd name="connsiteX37" fmla="*/ 961490 w 2827962"/>
                    <a:gd name="connsiteY37" fmla="*/ 2307549 h 3201184"/>
                    <a:gd name="connsiteX38" fmla="*/ 960634 w 2827962"/>
                    <a:gd name="connsiteY38" fmla="*/ 2307549 h 3201184"/>
                    <a:gd name="connsiteX39" fmla="*/ 961490 w 2827962"/>
                    <a:gd name="connsiteY39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937 w 2827962"/>
                    <a:gd name="connsiteY13" fmla="*/ 1036122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690937 w 2827962"/>
                    <a:gd name="connsiteY16" fmla="*/ 103612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2172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1869041 w 2827962"/>
                    <a:gd name="connsiteY24" fmla="*/ 2263029 h 3201184"/>
                    <a:gd name="connsiteX25" fmla="*/ 1254304 w 2827962"/>
                    <a:gd name="connsiteY25" fmla="*/ 1995044 h 3201184"/>
                    <a:gd name="connsiteX26" fmla="*/ 1254304 w 2827962"/>
                    <a:gd name="connsiteY26" fmla="*/ 1995044 h 3201184"/>
                    <a:gd name="connsiteX27" fmla="*/ 1254304 w 2827962"/>
                    <a:gd name="connsiteY27" fmla="*/ 1995044 h 3201184"/>
                    <a:gd name="connsiteX28" fmla="*/ 1254304 w 2827962"/>
                    <a:gd name="connsiteY28" fmla="*/ 1995044 h 3201184"/>
                    <a:gd name="connsiteX29" fmla="*/ 855324 w 2827962"/>
                    <a:gd name="connsiteY29" fmla="*/ 2244193 h 3201184"/>
                    <a:gd name="connsiteX30" fmla="*/ 855324 w 2827962"/>
                    <a:gd name="connsiteY30" fmla="*/ 2245048 h 3201184"/>
                    <a:gd name="connsiteX31" fmla="*/ 855324 w 2827962"/>
                    <a:gd name="connsiteY31" fmla="*/ 2245048 h 3201184"/>
                    <a:gd name="connsiteX32" fmla="*/ 855324 w 2827962"/>
                    <a:gd name="connsiteY32" fmla="*/ 2244193 h 3201184"/>
                    <a:gd name="connsiteX33" fmla="*/ 961490 w 2827962"/>
                    <a:gd name="connsiteY33" fmla="*/ 2306694 h 3201184"/>
                    <a:gd name="connsiteX34" fmla="*/ 961490 w 2827962"/>
                    <a:gd name="connsiteY34" fmla="*/ 2306694 h 3201184"/>
                    <a:gd name="connsiteX35" fmla="*/ 961490 w 2827962"/>
                    <a:gd name="connsiteY35" fmla="*/ 2306694 h 3201184"/>
                    <a:gd name="connsiteX36" fmla="*/ 961490 w 2827962"/>
                    <a:gd name="connsiteY36" fmla="*/ 2307549 h 3201184"/>
                    <a:gd name="connsiteX37" fmla="*/ 960634 w 2827962"/>
                    <a:gd name="connsiteY37" fmla="*/ 2307549 h 3201184"/>
                    <a:gd name="connsiteX38" fmla="*/ 961490 w 2827962"/>
                    <a:gd name="connsiteY38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1254304 w 2827962"/>
                    <a:gd name="connsiteY24" fmla="*/ 1995044 h 3201184"/>
                    <a:gd name="connsiteX25" fmla="*/ 1254304 w 2827962"/>
                    <a:gd name="connsiteY25" fmla="*/ 1995044 h 3201184"/>
                    <a:gd name="connsiteX26" fmla="*/ 1254304 w 2827962"/>
                    <a:gd name="connsiteY26" fmla="*/ 1995044 h 3201184"/>
                    <a:gd name="connsiteX27" fmla="*/ 1254304 w 2827962"/>
                    <a:gd name="connsiteY27" fmla="*/ 1995044 h 3201184"/>
                    <a:gd name="connsiteX28" fmla="*/ 855324 w 2827962"/>
                    <a:gd name="connsiteY28" fmla="*/ 2244193 h 3201184"/>
                    <a:gd name="connsiteX29" fmla="*/ 855324 w 2827962"/>
                    <a:gd name="connsiteY29" fmla="*/ 2245048 h 3201184"/>
                    <a:gd name="connsiteX30" fmla="*/ 855324 w 2827962"/>
                    <a:gd name="connsiteY30" fmla="*/ 2245048 h 3201184"/>
                    <a:gd name="connsiteX31" fmla="*/ 855324 w 2827962"/>
                    <a:gd name="connsiteY31" fmla="*/ 2244193 h 3201184"/>
                    <a:gd name="connsiteX32" fmla="*/ 961490 w 2827962"/>
                    <a:gd name="connsiteY32" fmla="*/ 2306694 h 3201184"/>
                    <a:gd name="connsiteX33" fmla="*/ 961490 w 2827962"/>
                    <a:gd name="connsiteY33" fmla="*/ 2306694 h 3201184"/>
                    <a:gd name="connsiteX34" fmla="*/ 961490 w 2827962"/>
                    <a:gd name="connsiteY34" fmla="*/ 2306694 h 3201184"/>
                    <a:gd name="connsiteX35" fmla="*/ 961490 w 2827962"/>
                    <a:gd name="connsiteY35" fmla="*/ 2307549 h 3201184"/>
                    <a:gd name="connsiteX36" fmla="*/ 960634 w 2827962"/>
                    <a:gd name="connsiteY36" fmla="*/ 2307549 h 3201184"/>
                    <a:gd name="connsiteX37" fmla="*/ 961490 w 2827962"/>
                    <a:gd name="connsiteY37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1254304 w 2827962"/>
                    <a:gd name="connsiteY24" fmla="*/ 1995044 h 3201184"/>
                    <a:gd name="connsiteX25" fmla="*/ 1254304 w 2827962"/>
                    <a:gd name="connsiteY25" fmla="*/ 1995044 h 3201184"/>
                    <a:gd name="connsiteX26" fmla="*/ 1254304 w 2827962"/>
                    <a:gd name="connsiteY26" fmla="*/ 1995044 h 3201184"/>
                    <a:gd name="connsiteX27" fmla="*/ 855324 w 2827962"/>
                    <a:gd name="connsiteY27" fmla="*/ 2244193 h 3201184"/>
                    <a:gd name="connsiteX28" fmla="*/ 855324 w 2827962"/>
                    <a:gd name="connsiteY28" fmla="*/ 2245048 h 3201184"/>
                    <a:gd name="connsiteX29" fmla="*/ 855324 w 2827962"/>
                    <a:gd name="connsiteY29" fmla="*/ 2245048 h 3201184"/>
                    <a:gd name="connsiteX30" fmla="*/ 855324 w 2827962"/>
                    <a:gd name="connsiteY30" fmla="*/ 2244193 h 3201184"/>
                    <a:gd name="connsiteX31" fmla="*/ 961490 w 2827962"/>
                    <a:gd name="connsiteY31" fmla="*/ 2306694 h 3201184"/>
                    <a:gd name="connsiteX32" fmla="*/ 961490 w 2827962"/>
                    <a:gd name="connsiteY32" fmla="*/ 2306694 h 3201184"/>
                    <a:gd name="connsiteX33" fmla="*/ 961490 w 2827962"/>
                    <a:gd name="connsiteY33" fmla="*/ 2306694 h 3201184"/>
                    <a:gd name="connsiteX34" fmla="*/ 961490 w 2827962"/>
                    <a:gd name="connsiteY34" fmla="*/ 2307549 h 3201184"/>
                    <a:gd name="connsiteX35" fmla="*/ 960634 w 2827962"/>
                    <a:gd name="connsiteY35" fmla="*/ 2307549 h 3201184"/>
                    <a:gd name="connsiteX36" fmla="*/ 961490 w 2827962"/>
                    <a:gd name="connsiteY36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4193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27" fmla="*/ 855324 w 2827962"/>
                    <a:gd name="connsiteY27" fmla="*/ 2244193 h 3201184"/>
                    <a:gd name="connsiteX28" fmla="*/ 961490 w 2827962"/>
                    <a:gd name="connsiteY28" fmla="*/ 2306694 h 3201184"/>
                    <a:gd name="connsiteX29" fmla="*/ 961490 w 2827962"/>
                    <a:gd name="connsiteY29" fmla="*/ 2306694 h 3201184"/>
                    <a:gd name="connsiteX30" fmla="*/ 961490 w 2827962"/>
                    <a:gd name="connsiteY30" fmla="*/ 2306694 h 3201184"/>
                    <a:gd name="connsiteX31" fmla="*/ 961490 w 2827962"/>
                    <a:gd name="connsiteY31" fmla="*/ 2307549 h 3201184"/>
                    <a:gd name="connsiteX32" fmla="*/ 960634 w 2827962"/>
                    <a:gd name="connsiteY32" fmla="*/ 2307549 h 3201184"/>
                    <a:gd name="connsiteX33" fmla="*/ 961490 w 2827962"/>
                    <a:gd name="connsiteY33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4193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27" fmla="*/ 855324 w 2827962"/>
                    <a:gd name="connsiteY27" fmla="*/ 2244193 h 3201184"/>
                    <a:gd name="connsiteX28" fmla="*/ 960634 w 2827962"/>
                    <a:gd name="connsiteY28" fmla="*/ 2307549 h 3201184"/>
                    <a:gd name="connsiteX29" fmla="*/ 961490 w 2827962"/>
                    <a:gd name="connsiteY29" fmla="*/ 2306694 h 3201184"/>
                    <a:gd name="connsiteX30" fmla="*/ 961490 w 2827962"/>
                    <a:gd name="connsiteY30" fmla="*/ 2306694 h 3201184"/>
                    <a:gd name="connsiteX31" fmla="*/ 961490 w 2827962"/>
                    <a:gd name="connsiteY31" fmla="*/ 2307549 h 3201184"/>
                    <a:gd name="connsiteX32" fmla="*/ 960634 w 2827962"/>
                    <a:gd name="connsiteY32" fmla="*/ 2307549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4193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27" fmla="*/ 855324 w 2827962"/>
                    <a:gd name="connsiteY27" fmla="*/ 2244193 h 3201184"/>
                    <a:gd name="connsiteX28" fmla="*/ 961490 w 2827962"/>
                    <a:gd name="connsiteY28" fmla="*/ 2307549 h 3201184"/>
                    <a:gd name="connsiteX29" fmla="*/ 961490 w 2827962"/>
                    <a:gd name="connsiteY29" fmla="*/ 2306694 h 3201184"/>
                    <a:gd name="connsiteX30" fmla="*/ 961490 w 2827962"/>
                    <a:gd name="connsiteY30" fmla="*/ 2306694 h 3201184"/>
                    <a:gd name="connsiteX31" fmla="*/ 961490 w 2827962"/>
                    <a:gd name="connsiteY31" fmla="*/ 2307549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4193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27" fmla="*/ 855324 w 2827962"/>
                    <a:gd name="connsiteY27" fmla="*/ 2244193 h 3201184"/>
                    <a:gd name="connsiteX28" fmla="*/ 961490 w 2827962"/>
                    <a:gd name="connsiteY28" fmla="*/ 2306694 h 3201184"/>
                    <a:gd name="connsiteX29" fmla="*/ 961490 w 2827962"/>
                    <a:gd name="connsiteY29" fmla="*/ 2306694 h 3201184"/>
                    <a:gd name="connsiteX30" fmla="*/ 961490 w 2827962"/>
                    <a:gd name="connsiteY30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4193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27" fmla="*/ 855324 w 2827962"/>
                    <a:gd name="connsiteY27" fmla="*/ 2244193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5048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27962" h="3201184">
                      <a:moveTo>
                        <a:pt x="2794571" y="364878"/>
                      </a:moveTo>
                      <a:cubicBezTo>
                        <a:pt x="2659580" y="315219"/>
                        <a:pt x="1992105" y="-5816"/>
                        <a:pt x="1356749" y="81"/>
                      </a:cubicBezTo>
                      <a:cubicBezTo>
                        <a:pt x="736799" y="5835"/>
                        <a:pt x="390989" y="213334"/>
                        <a:pt x="0" y="411968"/>
                      </a:cubicBezTo>
                      <a:cubicBezTo>
                        <a:pt x="7706" y="745022"/>
                        <a:pt x="-8562" y="1076363"/>
                        <a:pt x="43665" y="1407705"/>
                      </a:cubicBezTo>
                      <a:cubicBezTo>
                        <a:pt x="88187" y="1687676"/>
                        <a:pt x="166955" y="1962509"/>
                        <a:pt x="278259" y="2223644"/>
                      </a:cubicBezTo>
                      <a:cubicBezTo>
                        <a:pt x="380144" y="2462518"/>
                        <a:pt x="555661" y="2677419"/>
                        <a:pt x="758576" y="2840950"/>
                      </a:cubicBezTo>
                      <a:cubicBezTo>
                        <a:pt x="901558" y="2955678"/>
                        <a:pt x="1054814" y="3051570"/>
                        <a:pt x="1221769" y="3128626"/>
                      </a:cubicBezTo>
                      <a:cubicBezTo>
                        <a:pt x="1289407" y="3159448"/>
                        <a:pt x="1387868" y="3225374"/>
                        <a:pt x="1460643" y="3191984"/>
                      </a:cubicBezTo>
                      <a:cubicBezTo>
                        <a:pt x="1523144" y="3162873"/>
                        <a:pt x="1585645" y="3132051"/>
                        <a:pt x="1651571" y="3104653"/>
                      </a:cubicBezTo>
                      <a:cubicBezTo>
                        <a:pt x="1947809" y="2980507"/>
                        <a:pt x="2196101" y="2759613"/>
                        <a:pt x="2380180" y="2498478"/>
                      </a:cubicBezTo>
                      <a:cubicBezTo>
                        <a:pt x="2462373" y="2382894"/>
                        <a:pt x="2531724" y="2257891"/>
                        <a:pt x="2588232" y="2127752"/>
                      </a:cubicBezTo>
                      <a:cubicBezTo>
                        <a:pt x="2824537" y="1583222"/>
                        <a:pt x="2824537" y="992458"/>
                        <a:pt x="2827962" y="411111"/>
                      </a:cubicBezTo>
                      <a:cubicBezTo>
                        <a:pt x="2827962" y="384570"/>
                        <a:pt x="2819400" y="373440"/>
                        <a:pt x="2794571" y="364878"/>
                      </a:cubicBezTo>
                      <a:close/>
                    </a:path>
                  </a:pathLst>
                </a:custGeom>
                <a:solidFill>
                  <a:srgbClr val="3AC8EE"/>
                </a:solidFill>
                <a:ln w="682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자유형: 도형 45">
                  <a:extLst>
                    <a:ext uri="{FF2B5EF4-FFF2-40B4-BE49-F238E27FC236}">
                      <a16:creationId xmlns:a16="http://schemas.microsoft.com/office/drawing/2014/main" id="{A73C85C2-3B04-4EF5-8683-F3C421AF2DFB}"/>
                    </a:ext>
                  </a:extLst>
                </p:cNvPr>
                <p:cNvSpPr/>
                <p:nvPr/>
              </p:nvSpPr>
              <p:spPr>
                <a:xfrm>
                  <a:off x="10319758" y="2416902"/>
                  <a:ext cx="677077" cy="674627"/>
                </a:xfrm>
                <a:custGeom>
                  <a:avLst/>
                  <a:gdLst>
                    <a:gd name="connsiteX0" fmla="*/ 441671 w 885730"/>
                    <a:gd name="connsiteY0" fmla="*/ 2 h 882524"/>
                    <a:gd name="connsiteX1" fmla="*/ 885730 w 885730"/>
                    <a:gd name="connsiteY1" fmla="*/ 439761 h 882524"/>
                    <a:gd name="connsiteX2" fmla="*/ 447473 w 885730"/>
                    <a:gd name="connsiteY2" fmla="*/ 882523 h 882524"/>
                    <a:gd name="connsiteX3" fmla="*/ 1 w 885730"/>
                    <a:gd name="connsiteY3" fmla="*/ 442013 h 882524"/>
                    <a:gd name="connsiteX4" fmla="*/ 441671 w 885730"/>
                    <a:gd name="connsiteY4" fmla="*/ 2 h 88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730" h="882524">
                      <a:moveTo>
                        <a:pt x="441671" y="2"/>
                      </a:moveTo>
                      <a:cubicBezTo>
                        <a:pt x="686876" y="-749"/>
                        <a:pt x="885115" y="195648"/>
                        <a:pt x="885730" y="439761"/>
                      </a:cubicBezTo>
                      <a:cubicBezTo>
                        <a:pt x="886276" y="681416"/>
                        <a:pt x="687900" y="881908"/>
                        <a:pt x="447473" y="882523"/>
                      </a:cubicBezTo>
                      <a:cubicBezTo>
                        <a:pt x="200493" y="883205"/>
                        <a:pt x="342" y="686195"/>
                        <a:pt x="1" y="442013"/>
                      </a:cubicBezTo>
                      <a:cubicBezTo>
                        <a:pt x="-409" y="197491"/>
                        <a:pt x="196192" y="753"/>
                        <a:pt x="441671" y="2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68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3" name="Freeform: Shape 19">
                <a:extLst>
                  <a:ext uri="{FF2B5EF4-FFF2-40B4-BE49-F238E27FC236}">
                    <a16:creationId xmlns:a16="http://schemas.microsoft.com/office/drawing/2014/main" id="{6D6CC105-6CEB-476C-A4C1-19D4E8B585DF}"/>
                  </a:ext>
                </a:extLst>
              </p:cNvPr>
              <p:cNvSpPr/>
              <p:nvPr/>
            </p:nvSpPr>
            <p:spPr>
              <a:xfrm>
                <a:off x="8570868" y="2087176"/>
                <a:ext cx="494700" cy="513956"/>
              </a:xfrm>
              <a:custGeom>
                <a:avLst/>
                <a:gdLst>
                  <a:gd name="connsiteX0" fmla="*/ 168 w 944710"/>
                  <a:gd name="connsiteY0" fmla="*/ 581614 h 981482"/>
                  <a:gd name="connsiteX1" fmla="*/ 8964 w 944710"/>
                  <a:gd name="connsiteY1" fmla="*/ 552616 h 981482"/>
                  <a:gd name="connsiteX2" fmla="*/ 109910 w 944710"/>
                  <a:gd name="connsiteY2" fmla="*/ 378211 h 981482"/>
                  <a:gd name="connsiteX3" fmla="*/ 174023 w 944710"/>
                  <a:gd name="connsiteY3" fmla="*/ 367903 h 981482"/>
                  <a:gd name="connsiteX4" fmla="*/ 371792 w 944710"/>
                  <a:gd name="connsiteY4" fmla="*/ 525335 h 981482"/>
                  <a:gd name="connsiteX5" fmla="*/ 431714 w 944710"/>
                  <a:gd name="connsiteY5" fmla="*/ 516608 h 981482"/>
                  <a:gd name="connsiteX6" fmla="*/ 571760 w 944710"/>
                  <a:gd name="connsiteY6" fmla="*/ 270325 h 981482"/>
                  <a:gd name="connsiteX7" fmla="*/ 708714 w 944710"/>
                  <a:gd name="connsiteY7" fmla="*/ 25690 h 981482"/>
                  <a:gd name="connsiteX8" fmla="*/ 767948 w 944710"/>
                  <a:gd name="connsiteY8" fmla="*/ 14489 h 981482"/>
                  <a:gd name="connsiteX9" fmla="*/ 923180 w 944710"/>
                  <a:gd name="connsiteY9" fmla="*/ 142922 h 981482"/>
                  <a:gd name="connsiteX10" fmla="*/ 934519 w 944710"/>
                  <a:gd name="connsiteY10" fmla="*/ 215007 h 981482"/>
                  <a:gd name="connsiteX11" fmla="*/ 525169 w 944710"/>
                  <a:gd name="connsiteY11" fmla="*/ 952345 h 981482"/>
                  <a:gd name="connsiteX12" fmla="*/ 460025 w 944710"/>
                  <a:gd name="connsiteY12" fmla="*/ 966295 h 981482"/>
                  <a:gd name="connsiteX13" fmla="*/ 143925 w 944710"/>
                  <a:gd name="connsiteY13" fmla="*/ 716095 h 981482"/>
                  <a:gd name="connsiteX14" fmla="*/ 25937 w 944710"/>
                  <a:gd name="connsiteY14" fmla="*/ 623051 h 981482"/>
                  <a:gd name="connsiteX15" fmla="*/ 168 w 944710"/>
                  <a:gd name="connsiteY15" fmla="*/ 581614 h 98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4710" h="981482">
                    <a:moveTo>
                      <a:pt x="168" y="581614"/>
                    </a:moveTo>
                    <a:cubicBezTo>
                      <a:pt x="-863" y="570757"/>
                      <a:pt x="3741" y="561549"/>
                      <a:pt x="8964" y="552616"/>
                    </a:cubicBezTo>
                    <a:cubicBezTo>
                      <a:pt x="42567" y="494481"/>
                      <a:pt x="76101" y="436277"/>
                      <a:pt x="109910" y="378211"/>
                    </a:cubicBezTo>
                    <a:cubicBezTo>
                      <a:pt x="129563" y="344539"/>
                      <a:pt x="142482" y="342753"/>
                      <a:pt x="174023" y="367903"/>
                    </a:cubicBezTo>
                    <a:cubicBezTo>
                      <a:pt x="239923" y="420403"/>
                      <a:pt x="306167" y="472491"/>
                      <a:pt x="371792" y="525335"/>
                    </a:cubicBezTo>
                    <a:cubicBezTo>
                      <a:pt x="399004" y="547256"/>
                      <a:pt x="414534" y="546362"/>
                      <a:pt x="431714" y="516608"/>
                    </a:cubicBezTo>
                    <a:cubicBezTo>
                      <a:pt x="478922" y="434834"/>
                      <a:pt x="525444" y="352579"/>
                      <a:pt x="571760" y="270325"/>
                    </a:cubicBezTo>
                    <a:cubicBezTo>
                      <a:pt x="617594" y="188894"/>
                      <a:pt x="662673" y="106983"/>
                      <a:pt x="708714" y="25690"/>
                    </a:cubicBezTo>
                    <a:cubicBezTo>
                      <a:pt x="726030" y="-4820"/>
                      <a:pt x="740530" y="-7638"/>
                      <a:pt x="767948" y="14489"/>
                    </a:cubicBezTo>
                    <a:cubicBezTo>
                      <a:pt x="820173" y="56751"/>
                      <a:pt x="871505" y="99974"/>
                      <a:pt x="923180" y="142922"/>
                    </a:cubicBezTo>
                    <a:cubicBezTo>
                      <a:pt x="948057" y="163606"/>
                      <a:pt x="950736" y="185871"/>
                      <a:pt x="934519" y="215007"/>
                    </a:cubicBezTo>
                    <a:cubicBezTo>
                      <a:pt x="797496" y="460466"/>
                      <a:pt x="661505" y="706543"/>
                      <a:pt x="525169" y="952345"/>
                    </a:cubicBezTo>
                    <a:cubicBezTo>
                      <a:pt x="506615" y="985742"/>
                      <a:pt x="490948" y="990483"/>
                      <a:pt x="460025" y="966295"/>
                    </a:cubicBezTo>
                    <a:cubicBezTo>
                      <a:pt x="354131" y="883628"/>
                      <a:pt x="249200" y="799586"/>
                      <a:pt x="143925" y="716095"/>
                    </a:cubicBezTo>
                    <a:cubicBezTo>
                      <a:pt x="104687" y="684966"/>
                      <a:pt x="65381" y="653905"/>
                      <a:pt x="25937" y="623051"/>
                    </a:cubicBezTo>
                    <a:cubicBezTo>
                      <a:pt x="12125" y="612263"/>
                      <a:pt x="-1687" y="601817"/>
                      <a:pt x="168" y="581614"/>
                    </a:cubicBezTo>
                    <a:close/>
                  </a:path>
                </a:pathLst>
              </a:custGeom>
              <a:solidFill>
                <a:srgbClr val="F2F5F6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BF946993-BC0B-4694-922F-FE7ACC8BB06B}"/>
                </a:ext>
              </a:extLst>
            </p:cNvPr>
            <p:cNvGrpSpPr/>
            <p:nvPr/>
          </p:nvGrpSpPr>
          <p:grpSpPr>
            <a:xfrm>
              <a:off x="7626142" y="5420347"/>
              <a:ext cx="932128" cy="932128"/>
              <a:chOff x="5784686" y="1323855"/>
              <a:chExt cx="1307251" cy="1307251"/>
            </a:xfrm>
          </p:grpSpPr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49F88BF7-9D51-4954-9ECC-66A479F8ED22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07939DFC-11B3-41B8-BA6C-B231F688A23D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E6A4F0CA-177D-4E0E-9097-BD7265900081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CD237C57-D80E-446B-8D39-22C2C20ED3A5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E4BC14F5-272A-4593-968F-1FEC02737846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6F7C9AFA-E9BF-46B1-90D0-CF321A948F00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F46F8BF-9AA4-48AA-A8F3-C4EE594955EA}"/>
              </a:ext>
            </a:extLst>
          </p:cNvPr>
          <p:cNvSpPr txBox="1"/>
          <p:nvPr/>
        </p:nvSpPr>
        <p:spPr>
          <a:xfrm>
            <a:off x="408719" y="2738160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E8E80B-6EDD-42AF-A6BB-A6F8C652FF9C}"/>
              </a:ext>
            </a:extLst>
          </p:cNvPr>
          <p:cNvSpPr txBox="1"/>
          <p:nvPr/>
        </p:nvSpPr>
        <p:spPr>
          <a:xfrm>
            <a:off x="3066795" y="2538106"/>
            <a:ext cx="3946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400" dirty="0">
                <a:cs typeface="Arial" pitchFamily="34" charset="0"/>
              </a:rPr>
              <a:t>Easy to change colors, photos and Text.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57" name="Group 16">
            <a:extLst>
              <a:ext uri="{FF2B5EF4-FFF2-40B4-BE49-F238E27FC236}">
                <a16:creationId xmlns:a16="http://schemas.microsoft.com/office/drawing/2014/main" id="{1D47E136-E1E7-44FD-B3D2-D16EE57F9AD9}"/>
              </a:ext>
            </a:extLst>
          </p:cNvPr>
          <p:cNvGrpSpPr/>
          <p:nvPr/>
        </p:nvGrpSpPr>
        <p:grpSpPr>
          <a:xfrm>
            <a:off x="862012" y="5191314"/>
            <a:ext cx="2715078" cy="1107996"/>
            <a:chOff x="5889060" y="3872747"/>
            <a:chExt cx="2527679" cy="110799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99779C7-E083-4669-9FBD-3F8BC2A3592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2358FE5-3125-432F-84EC-04FADF0FD74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60" name="Group 19">
            <a:extLst>
              <a:ext uri="{FF2B5EF4-FFF2-40B4-BE49-F238E27FC236}">
                <a16:creationId xmlns:a16="http://schemas.microsoft.com/office/drawing/2014/main" id="{E7F39F61-2DE3-4B5E-B60C-4FAB6C3EDB51}"/>
              </a:ext>
            </a:extLst>
          </p:cNvPr>
          <p:cNvGrpSpPr/>
          <p:nvPr/>
        </p:nvGrpSpPr>
        <p:grpSpPr>
          <a:xfrm>
            <a:off x="4298710" y="5191314"/>
            <a:ext cx="2715078" cy="1107996"/>
            <a:chOff x="5889060" y="3872747"/>
            <a:chExt cx="2527679" cy="110799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D0468A4-E9B0-42C3-A232-2F87A37AB54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30021CB-FC48-4E82-9357-ED15CF1B6125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91975D6-746A-4450-9EEA-BF8A0BFF2BFB}"/>
              </a:ext>
            </a:extLst>
          </p:cNvPr>
          <p:cNvSpPr txBox="1"/>
          <p:nvPr/>
        </p:nvSpPr>
        <p:spPr>
          <a:xfrm>
            <a:off x="763122" y="1507054"/>
            <a:ext cx="6090980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8B0E237-096D-4892-853B-E128FAD3AAD3}"/>
              </a:ext>
            </a:extLst>
          </p:cNvPr>
          <p:cNvSpPr txBox="1"/>
          <p:nvPr/>
        </p:nvSpPr>
        <p:spPr>
          <a:xfrm>
            <a:off x="8948428" y="1023022"/>
            <a:ext cx="268939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127">
            <a:extLst>
              <a:ext uri="{FF2B5EF4-FFF2-40B4-BE49-F238E27FC236}">
                <a16:creationId xmlns:a16="http://schemas.microsoft.com/office/drawing/2014/main" id="{63B1594C-2E98-4515-A6E4-C495B5BEC71C}"/>
              </a:ext>
            </a:extLst>
          </p:cNvPr>
          <p:cNvSpPr/>
          <p:nvPr/>
        </p:nvSpPr>
        <p:spPr>
          <a:xfrm>
            <a:off x="0" y="5138476"/>
            <a:ext cx="12192000" cy="1529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53000">
                <a:schemeClr val="accent1">
                  <a:lumMod val="97000"/>
                  <a:lumOff val="3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C2B45-38E9-4A21-B66D-DA6A85EE5F0A}"/>
              </a:ext>
            </a:extLst>
          </p:cNvPr>
          <p:cNvSpPr txBox="1"/>
          <p:nvPr/>
        </p:nvSpPr>
        <p:spPr>
          <a:xfrm>
            <a:off x="7649712" y="5569919"/>
            <a:ext cx="41172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Freeform: Shape 190">
            <a:extLst>
              <a:ext uri="{FF2B5EF4-FFF2-40B4-BE49-F238E27FC236}">
                <a16:creationId xmlns:a16="http://schemas.microsoft.com/office/drawing/2014/main" id="{B49F4856-0390-4A5C-BA60-C334310DEE8F}"/>
              </a:ext>
            </a:extLst>
          </p:cNvPr>
          <p:cNvSpPr/>
          <p:nvPr/>
        </p:nvSpPr>
        <p:spPr>
          <a:xfrm>
            <a:off x="3055334" y="5659937"/>
            <a:ext cx="428680" cy="486940"/>
          </a:xfrm>
          <a:custGeom>
            <a:avLst/>
            <a:gdLst>
              <a:gd name="connsiteX0" fmla="*/ 1345391 w 1544262"/>
              <a:gd name="connsiteY0" fmla="*/ 613209 h 1754137"/>
              <a:gd name="connsiteX1" fmla="*/ 1336057 w 1544262"/>
              <a:gd name="connsiteY1" fmla="*/ 605208 h 1754137"/>
              <a:gd name="connsiteX2" fmla="*/ 1338057 w 1544262"/>
              <a:gd name="connsiteY2" fmla="*/ 366131 h 1754137"/>
              <a:gd name="connsiteX3" fmla="*/ 946199 w 1544262"/>
              <a:gd name="connsiteY3" fmla="*/ 180 h 1754137"/>
              <a:gd name="connsiteX4" fmla="*/ 566246 w 1544262"/>
              <a:gd name="connsiteY4" fmla="*/ 3038 h 1754137"/>
              <a:gd name="connsiteX5" fmla="*/ 211726 w 1544262"/>
              <a:gd name="connsiteY5" fmla="*/ 315362 h 1754137"/>
              <a:gd name="connsiteX6" fmla="*/ 206582 w 1544262"/>
              <a:gd name="connsiteY6" fmla="*/ 613781 h 1754137"/>
              <a:gd name="connsiteX7" fmla="*/ 169530 w 1544262"/>
              <a:gd name="connsiteY7" fmla="*/ 621591 h 1754137"/>
              <a:gd name="connsiteX8" fmla="*/ 1223 w 1544262"/>
              <a:gd name="connsiteY8" fmla="*/ 812758 h 1754137"/>
              <a:gd name="connsiteX9" fmla="*/ 461 w 1544262"/>
              <a:gd name="connsiteY9" fmla="*/ 964872 h 1754137"/>
              <a:gd name="connsiteX10" fmla="*/ 44181 w 1544262"/>
              <a:gd name="connsiteY10" fmla="*/ 1007068 h 1754137"/>
              <a:gd name="connsiteX11" fmla="*/ 153433 w 1544262"/>
              <a:gd name="connsiteY11" fmla="*/ 1007163 h 1754137"/>
              <a:gd name="connsiteX12" fmla="*/ 208678 w 1544262"/>
              <a:gd name="connsiteY12" fmla="*/ 1052979 h 1754137"/>
              <a:gd name="connsiteX13" fmla="*/ 151718 w 1544262"/>
              <a:gd name="connsiteY13" fmla="*/ 1097460 h 1754137"/>
              <a:gd name="connsiteX14" fmla="*/ 37704 w 1544262"/>
              <a:gd name="connsiteY14" fmla="*/ 1096984 h 1754137"/>
              <a:gd name="connsiteX15" fmla="*/ 842 w 1544262"/>
              <a:gd name="connsiteY15" fmla="*/ 1135275 h 1754137"/>
              <a:gd name="connsiteX16" fmla="*/ 842 w 1544262"/>
              <a:gd name="connsiteY16" fmla="*/ 1173279 h 1754137"/>
              <a:gd name="connsiteX17" fmla="*/ 38752 w 1544262"/>
              <a:gd name="connsiteY17" fmla="*/ 1211093 h 1754137"/>
              <a:gd name="connsiteX18" fmla="*/ 157529 w 1544262"/>
              <a:gd name="connsiteY18" fmla="*/ 1210903 h 1754137"/>
              <a:gd name="connsiteX19" fmla="*/ 208773 w 1544262"/>
              <a:gd name="connsiteY19" fmla="*/ 1255671 h 1754137"/>
              <a:gd name="connsiteX20" fmla="*/ 157910 w 1544262"/>
              <a:gd name="connsiteY20" fmla="*/ 1300152 h 1754137"/>
              <a:gd name="connsiteX21" fmla="*/ 43895 w 1544262"/>
              <a:gd name="connsiteY21" fmla="*/ 1299771 h 1754137"/>
              <a:gd name="connsiteX22" fmla="*/ 747 w 1544262"/>
              <a:gd name="connsiteY22" fmla="*/ 1342062 h 1754137"/>
              <a:gd name="connsiteX23" fmla="*/ 842 w 1544262"/>
              <a:gd name="connsiteY23" fmla="*/ 1380067 h 1754137"/>
              <a:gd name="connsiteX24" fmla="*/ 35894 w 1544262"/>
              <a:gd name="connsiteY24" fmla="*/ 1415786 h 1754137"/>
              <a:gd name="connsiteX25" fmla="*/ 149908 w 1544262"/>
              <a:gd name="connsiteY25" fmla="*/ 1415786 h 1754137"/>
              <a:gd name="connsiteX26" fmla="*/ 208487 w 1544262"/>
              <a:gd name="connsiteY26" fmla="*/ 1461887 h 1754137"/>
              <a:gd name="connsiteX27" fmla="*/ 146384 w 1544262"/>
              <a:gd name="connsiteY27" fmla="*/ 1506559 h 1754137"/>
              <a:gd name="connsiteX28" fmla="*/ 41800 w 1544262"/>
              <a:gd name="connsiteY28" fmla="*/ 1505988 h 1754137"/>
              <a:gd name="connsiteX29" fmla="*/ 176 w 1544262"/>
              <a:gd name="connsiteY29" fmla="*/ 1545040 h 1754137"/>
              <a:gd name="connsiteX30" fmla="*/ 207058 w 1544262"/>
              <a:gd name="connsiteY30" fmla="*/ 1754018 h 1754137"/>
              <a:gd name="connsiteX31" fmla="*/ 1328818 w 1544262"/>
              <a:gd name="connsiteY31" fmla="*/ 1754114 h 1754137"/>
              <a:gd name="connsiteX32" fmla="*/ 1544178 w 1544262"/>
              <a:gd name="connsiteY32" fmla="*/ 1538373 h 1754137"/>
              <a:gd name="connsiteX33" fmla="*/ 1544178 w 1544262"/>
              <a:gd name="connsiteY33" fmla="*/ 877623 h 1754137"/>
              <a:gd name="connsiteX34" fmla="*/ 1345391 w 1544262"/>
              <a:gd name="connsiteY34" fmla="*/ 613209 h 1754137"/>
              <a:gd name="connsiteX35" fmla="*/ 388891 w 1544262"/>
              <a:gd name="connsiteY35" fmla="*/ 693695 h 1754137"/>
              <a:gd name="connsiteX36" fmla="*/ 237253 w 1544262"/>
              <a:gd name="connsiteY36" fmla="*/ 693791 h 1754137"/>
              <a:gd name="connsiteX37" fmla="*/ 203439 w 1544262"/>
              <a:gd name="connsiteY37" fmla="*/ 656834 h 1754137"/>
              <a:gd name="connsiteX38" fmla="*/ 236015 w 1544262"/>
              <a:gd name="connsiteY38" fmla="*/ 618924 h 1754137"/>
              <a:gd name="connsiteX39" fmla="*/ 321358 w 1544262"/>
              <a:gd name="connsiteY39" fmla="*/ 619305 h 1754137"/>
              <a:gd name="connsiteX40" fmla="*/ 387748 w 1544262"/>
              <a:gd name="connsiteY40" fmla="*/ 619020 h 1754137"/>
              <a:gd name="connsiteX41" fmla="*/ 432039 w 1544262"/>
              <a:gd name="connsiteY41" fmla="*/ 655595 h 1754137"/>
              <a:gd name="connsiteX42" fmla="*/ 388891 w 1544262"/>
              <a:gd name="connsiteY42" fmla="*/ 693695 h 1754137"/>
              <a:gd name="connsiteX43" fmla="*/ 905908 w 1544262"/>
              <a:gd name="connsiteY43" fmla="*/ 1263195 h 1754137"/>
              <a:gd name="connsiteX44" fmla="*/ 845900 w 1544262"/>
              <a:gd name="connsiteY44" fmla="*/ 1422548 h 1754137"/>
              <a:gd name="connsiteX45" fmla="*/ 786084 w 1544262"/>
              <a:gd name="connsiteY45" fmla="*/ 1482270 h 1754137"/>
              <a:gd name="connsiteX46" fmla="*/ 699692 w 1544262"/>
              <a:gd name="connsiteY46" fmla="*/ 1383115 h 1754137"/>
              <a:gd name="connsiteX47" fmla="*/ 650542 w 1544262"/>
              <a:gd name="connsiteY47" fmla="*/ 1278149 h 1754137"/>
              <a:gd name="connsiteX48" fmla="*/ 630349 w 1544262"/>
              <a:gd name="connsiteY48" fmla="*/ 1027737 h 1754137"/>
              <a:gd name="connsiteX49" fmla="*/ 892668 w 1544262"/>
              <a:gd name="connsiteY49" fmla="*/ 1006592 h 1754137"/>
              <a:gd name="connsiteX50" fmla="*/ 905908 w 1544262"/>
              <a:gd name="connsiteY50" fmla="*/ 1263195 h 1754137"/>
              <a:gd name="connsiteX51" fmla="*/ 904384 w 1544262"/>
              <a:gd name="connsiteY51" fmla="*/ 617019 h 1754137"/>
              <a:gd name="connsiteX52" fmla="*/ 482140 w 1544262"/>
              <a:gd name="connsiteY52" fmla="*/ 618353 h 1754137"/>
              <a:gd name="connsiteX53" fmla="*/ 430420 w 1544262"/>
              <a:gd name="connsiteY53" fmla="*/ 564917 h 1754137"/>
              <a:gd name="connsiteX54" fmla="*/ 430420 w 1544262"/>
              <a:gd name="connsiteY54" fmla="*/ 384704 h 1754137"/>
              <a:gd name="connsiteX55" fmla="*/ 431944 w 1544262"/>
              <a:gd name="connsiteY55" fmla="*/ 384228 h 1754137"/>
              <a:gd name="connsiteX56" fmla="*/ 430515 w 1544262"/>
              <a:gd name="connsiteY56" fmla="*/ 384133 h 1754137"/>
              <a:gd name="connsiteX57" fmla="*/ 611014 w 1544262"/>
              <a:gd name="connsiteY57" fmla="*/ 225732 h 1754137"/>
              <a:gd name="connsiteX58" fmla="*/ 933626 w 1544262"/>
              <a:gd name="connsiteY58" fmla="*/ 225637 h 1754137"/>
              <a:gd name="connsiteX59" fmla="*/ 1113934 w 1544262"/>
              <a:gd name="connsiteY59" fmla="*/ 409374 h 1754137"/>
              <a:gd name="connsiteX60" fmla="*/ 1117173 w 1544262"/>
              <a:gd name="connsiteY60" fmla="*/ 593778 h 1754137"/>
              <a:gd name="connsiteX61" fmla="*/ 1117458 w 1544262"/>
              <a:gd name="connsiteY61" fmla="*/ 613114 h 1754137"/>
              <a:gd name="connsiteX62" fmla="*/ 1117458 w 1544262"/>
              <a:gd name="connsiteY62" fmla="*/ 613114 h 1754137"/>
              <a:gd name="connsiteX63" fmla="*/ 904384 w 1544262"/>
              <a:gd name="connsiteY63" fmla="*/ 617019 h 1754137"/>
              <a:gd name="connsiteX64" fmla="*/ 1307387 w 1544262"/>
              <a:gd name="connsiteY64" fmla="*/ 693600 h 1754137"/>
              <a:gd name="connsiteX65" fmla="*/ 1226900 w 1544262"/>
              <a:gd name="connsiteY65" fmla="*/ 693314 h 1754137"/>
              <a:gd name="connsiteX66" fmla="*/ 1160607 w 1544262"/>
              <a:gd name="connsiteY66" fmla="*/ 693600 h 1754137"/>
              <a:gd name="connsiteX67" fmla="*/ 1113458 w 1544262"/>
              <a:gd name="connsiteY67" fmla="*/ 656643 h 1754137"/>
              <a:gd name="connsiteX68" fmla="*/ 1160987 w 1544262"/>
              <a:gd name="connsiteY68" fmla="*/ 619115 h 1754137"/>
              <a:gd name="connsiteX69" fmla="*/ 1307767 w 1544262"/>
              <a:gd name="connsiteY69" fmla="*/ 619020 h 1754137"/>
              <a:gd name="connsiteX70" fmla="*/ 1338248 w 1544262"/>
              <a:gd name="connsiteY70" fmla="*/ 658834 h 1754137"/>
              <a:gd name="connsiteX71" fmla="*/ 1307387 w 1544262"/>
              <a:gd name="connsiteY71" fmla="*/ 693600 h 175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544262" h="1754137">
                <a:moveTo>
                  <a:pt x="1345391" y="613209"/>
                </a:moveTo>
                <a:cubicBezTo>
                  <a:pt x="1342439" y="610352"/>
                  <a:pt x="1339296" y="607780"/>
                  <a:pt x="1336057" y="605208"/>
                </a:cubicBezTo>
                <a:cubicBezTo>
                  <a:pt x="1345391" y="525579"/>
                  <a:pt x="1340533" y="445855"/>
                  <a:pt x="1338057" y="366131"/>
                </a:cubicBezTo>
                <a:cubicBezTo>
                  <a:pt x="1321579" y="157724"/>
                  <a:pt x="1135270" y="-6202"/>
                  <a:pt x="946199" y="180"/>
                </a:cubicBezTo>
                <a:cubicBezTo>
                  <a:pt x="819611" y="4466"/>
                  <a:pt x="692739" y="-1630"/>
                  <a:pt x="566246" y="3038"/>
                </a:cubicBezTo>
                <a:cubicBezTo>
                  <a:pt x="398130" y="9229"/>
                  <a:pt x="240396" y="148770"/>
                  <a:pt x="211726" y="315362"/>
                </a:cubicBezTo>
                <a:cubicBezTo>
                  <a:pt x="194771" y="414041"/>
                  <a:pt x="203058" y="514149"/>
                  <a:pt x="206582" y="613781"/>
                </a:cubicBezTo>
                <a:cubicBezTo>
                  <a:pt x="194200" y="616448"/>
                  <a:pt x="182008" y="619686"/>
                  <a:pt x="169530" y="621591"/>
                </a:cubicBezTo>
                <a:cubicBezTo>
                  <a:pt x="55421" y="639308"/>
                  <a:pt x="2367" y="699315"/>
                  <a:pt x="1223" y="812758"/>
                </a:cubicBezTo>
                <a:cubicBezTo>
                  <a:pt x="747" y="863431"/>
                  <a:pt x="3033" y="914295"/>
                  <a:pt x="461" y="964872"/>
                </a:cubicBezTo>
                <a:cubicBezTo>
                  <a:pt x="-1348" y="999257"/>
                  <a:pt x="11892" y="1009068"/>
                  <a:pt x="44181" y="1007068"/>
                </a:cubicBezTo>
                <a:cubicBezTo>
                  <a:pt x="80471" y="1004877"/>
                  <a:pt x="117048" y="1006211"/>
                  <a:pt x="153433" y="1007163"/>
                </a:cubicBezTo>
                <a:cubicBezTo>
                  <a:pt x="183341" y="1007925"/>
                  <a:pt x="209630" y="1020117"/>
                  <a:pt x="208678" y="1052979"/>
                </a:cubicBezTo>
                <a:cubicBezTo>
                  <a:pt x="207725" y="1084887"/>
                  <a:pt x="182198" y="1097270"/>
                  <a:pt x="151718" y="1097460"/>
                </a:cubicBezTo>
                <a:cubicBezTo>
                  <a:pt x="113713" y="1097651"/>
                  <a:pt x="75518" y="1099270"/>
                  <a:pt x="37704" y="1096984"/>
                </a:cubicBezTo>
                <a:cubicBezTo>
                  <a:pt x="7796" y="1095174"/>
                  <a:pt x="-2301" y="1106985"/>
                  <a:pt x="842" y="1135275"/>
                </a:cubicBezTo>
                <a:cubicBezTo>
                  <a:pt x="2271" y="1147752"/>
                  <a:pt x="2176" y="1160706"/>
                  <a:pt x="842" y="1173279"/>
                </a:cubicBezTo>
                <a:cubicBezTo>
                  <a:pt x="-2206" y="1202331"/>
                  <a:pt x="9796" y="1212618"/>
                  <a:pt x="38752" y="1211093"/>
                </a:cubicBezTo>
                <a:cubicBezTo>
                  <a:pt x="78281" y="1209093"/>
                  <a:pt x="117905" y="1210808"/>
                  <a:pt x="157529" y="1210903"/>
                </a:cubicBezTo>
                <a:cubicBezTo>
                  <a:pt x="187723" y="1210903"/>
                  <a:pt x="208297" y="1227572"/>
                  <a:pt x="208773" y="1255671"/>
                </a:cubicBezTo>
                <a:cubicBezTo>
                  <a:pt x="209250" y="1284722"/>
                  <a:pt x="188008" y="1300152"/>
                  <a:pt x="157910" y="1300152"/>
                </a:cubicBezTo>
                <a:cubicBezTo>
                  <a:pt x="119905" y="1300152"/>
                  <a:pt x="81710" y="1302152"/>
                  <a:pt x="43895" y="1299771"/>
                </a:cubicBezTo>
                <a:cubicBezTo>
                  <a:pt x="11320" y="1297676"/>
                  <a:pt x="-3634" y="1308058"/>
                  <a:pt x="747" y="1342062"/>
                </a:cubicBezTo>
                <a:cubicBezTo>
                  <a:pt x="2367" y="1354540"/>
                  <a:pt x="2081" y="1367494"/>
                  <a:pt x="842" y="1380067"/>
                </a:cubicBezTo>
                <a:cubicBezTo>
                  <a:pt x="-1825" y="1406642"/>
                  <a:pt x="8938" y="1416929"/>
                  <a:pt x="35894" y="1415786"/>
                </a:cubicBezTo>
                <a:cubicBezTo>
                  <a:pt x="73804" y="1414167"/>
                  <a:pt x="111904" y="1415310"/>
                  <a:pt x="149908" y="1415786"/>
                </a:cubicBezTo>
                <a:cubicBezTo>
                  <a:pt x="181151" y="1416167"/>
                  <a:pt x="210964" y="1424835"/>
                  <a:pt x="208487" y="1461887"/>
                </a:cubicBezTo>
                <a:cubicBezTo>
                  <a:pt x="206201" y="1495701"/>
                  <a:pt x="178769" y="1507131"/>
                  <a:pt x="146384" y="1506559"/>
                </a:cubicBezTo>
                <a:cubicBezTo>
                  <a:pt x="111523" y="1505892"/>
                  <a:pt x="76566" y="1508083"/>
                  <a:pt x="41800" y="1505988"/>
                </a:cubicBezTo>
                <a:cubicBezTo>
                  <a:pt x="11892" y="1504178"/>
                  <a:pt x="557" y="1512655"/>
                  <a:pt x="176" y="1545040"/>
                </a:cubicBezTo>
                <a:cubicBezTo>
                  <a:pt x="-1444" y="1680200"/>
                  <a:pt x="69803" y="1753923"/>
                  <a:pt x="207058" y="1754018"/>
                </a:cubicBezTo>
                <a:cubicBezTo>
                  <a:pt x="581010" y="1754209"/>
                  <a:pt x="954962" y="1754114"/>
                  <a:pt x="1328818" y="1754114"/>
                </a:cubicBezTo>
                <a:cubicBezTo>
                  <a:pt x="1474169" y="1754114"/>
                  <a:pt x="1544083" y="1684200"/>
                  <a:pt x="1544178" y="1538373"/>
                </a:cubicBezTo>
                <a:cubicBezTo>
                  <a:pt x="1544369" y="1318155"/>
                  <a:pt x="1544178" y="1097841"/>
                  <a:pt x="1544178" y="877623"/>
                </a:cubicBezTo>
                <a:cubicBezTo>
                  <a:pt x="1544369" y="688171"/>
                  <a:pt x="1523414" y="660358"/>
                  <a:pt x="1345391" y="613209"/>
                </a:cubicBezTo>
                <a:close/>
                <a:moveTo>
                  <a:pt x="388891" y="693695"/>
                </a:moveTo>
                <a:cubicBezTo>
                  <a:pt x="338313" y="692362"/>
                  <a:pt x="287735" y="692076"/>
                  <a:pt x="237253" y="693791"/>
                </a:cubicBezTo>
                <a:cubicBezTo>
                  <a:pt x="208773" y="694743"/>
                  <a:pt x="203058" y="681980"/>
                  <a:pt x="203439" y="656834"/>
                </a:cubicBezTo>
                <a:cubicBezTo>
                  <a:pt x="203820" y="633212"/>
                  <a:pt x="205915" y="616829"/>
                  <a:pt x="236015" y="618924"/>
                </a:cubicBezTo>
                <a:cubicBezTo>
                  <a:pt x="264304" y="620924"/>
                  <a:pt x="292879" y="619305"/>
                  <a:pt x="321358" y="619305"/>
                </a:cubicBezTo>
                <a:cubicBezTo>
                  <a:pt x="343456" y="619305"/>
                  <a:pt x="365650" y="620162"/>
                  <a:pt x="387748" y="619020"/>
                </a:cubicBezTo>
                <a:cubicBezTo>
                  <a:pt x="414322" y="617686"/>
                  <a:pt x="431944" y="619972"/>
                  <a:pt x="432039" y="655595"/>
                </a:cubicBezTo>
                <a:cubicBezTo>
                  <a:pt x="432134" y="690076"/>
                  <a:pt x="416704" y="694457"/>
                  <a:pt x="388891" y="693695"/>
                </a:cubicBezTo>
                <a:close/>
                <a:moveTo>
                  <a:pt x="905908" y="1263195"/>
                </a:moveTo>
                <a:cubicBezTo>
                  <a:pt x="847615" y="1310058"/>
                  <a:pt x="838852" y="1360541"/>
                  <a:pt x="845900" y="1422548"/>
                </a:cubicBezTo>
                <a:cubicBezTo>
                  <a:pt x="851520" y="1471507"/>
                  <a:pt x="834089" y="1484556"/>
                  <a:pt x="786084" y="1482270"/>
                </a:cubicBezTo>
                <a:cubicBezTo>
                  <a:pt x="699882" y="1478174"/>
                  <a:pt x="699692" y="1481223"/>
                  <a:pt x="699692" y="1383115"/>
                </a:cubicBezTo>
                <a:cubicBezTo>
                  <a:pt x="707598" y="1344253"/>
                  <a:pt x="695691" y="1310344"/>
                  <a:pt x="650542" y="1278149"/>
                </a:cubicBezTo>
                <a:cubicBezTo>
                  <a:pt x="573295" y="1222905"/>
                  <a:pt x="567961" y="1097079"/>
                  <a:pt x="630349" y="1027737"/>
                </a:cubicBezTo>
                <a:cubicBezTo>
                  <a:pt x="702930" y="947060"/>
                  <a:pt x="817230" y="937821"/>
                  <a:pt x="892668" y="1006592"/>
                </a:cubicBezTo>
                <a:cubicBezTo>
                  <a:pt x="970297" y="1077267"/>
                  <a:pt x="984013" y="1200425"/>
                  <a:pt x="905908" y="1263195"/>
                </a:cubicBezTo>
                <a:close/>
                <a:moveTo>
                  <a:pt x="904384" y="617019"/>
                </a:moveTo>
                <a:cubicBezTo>
                  <a:pt x="763605" y="618162"/>
                  <a:pt x="622825" y="615590"/>
                  <a:pt x="482140" y="618353"/>
                </a:cubicBezTo>
                <a:cubicBezTo>
                  <a:pt x="439088" y="619210"/>
                  <a:pt x="428229" y="605780"/>
                  <a:pt x="430420" y="564917"/>
                </a:cubicBezTo>
                <a:cubicBezTo>
                  <a:pt x="433659" y="505005"/>
                  <a:pt x="430706" y="444807"/>
                  <a:pt x="430420" y="384704"/>
                </a:cubicBezTo>
                <a:cubicBezTo>
                  <a:pt x="430991" y="384609"/>
                  <a:pt x="431373" y="384419"/>
                  <a:pt x="431944" y="384228"/>
                </a:cubicBezTo>
                <a:cubicBezTo>
                  <a:pt x="431467" y="384228"/>
                  <a:pt x="430991" y="384133"/>
                  <a:pt x="430515" y="384133"/>
                </a:cubicBezTo>
                <a:cubicBezTo>
                  <a:pt x="450327" y="280691"/>
                  <a:pt x="505953" y="228971"/>
                  <a:pt x="611014" y="225732"/>
                </a:cubicBezTo>
                <a:cubicBezTo>
                  <a:pt x="718456" y="222398"/>
                  <a:pt x="826183" y="222494"/>
                  <a:pt x="933626" y="225637"/>
                </a:cubicBezTo>
                <a:cubicBezTo>
                  <a:pt x="1046783" y="228971"/>
                  <a:pt x="1110696" y="296312"/>
                  <a:pt x="1113934" y="409374"/>
                </a:cubicBezTo>
                <a:cubicBezTo>
                  <a:pt x="1115744" y="470810"/>
                  <a:pt x="1116220" y="532342"/>
                  <a:pt x="1117173" y="593778"/>
                </a:cubicBezTo>
                <a:cubicBezTo>
                  <a:pt x="1117267" y="600255"/>
                  <a:pt x="1117363" y="606637"/>
                  <a:pt x="1117458" y="613114"/>
                </a:cubicBezTo>
                <a:lnTo>
                  <a:pt x="1117458" y="613114"/>
                </a:lnTo>
                <a:cubicBezTo>
                  <a:pt x="1046592" y="622448"/>
                  <a:pt x="975345" y="616448"/>
                  <a:pt x="904384" y="617019"/>
                </a:cubicBezTo>
                <a:close/>
                <a:moveTo>
                  <a:pt x="1307387" y="693600"/>
                </a:moveTo>
                <a:cubicBezTo>
                  <a:pt x="1280621" y="692076"/>
                  <a:pt x="1253761" y="693314"/>
                  <a:pt x="1226900" y="693314"/>
                </a:cubicBezTo>
                <a:cubicBezTo>
                  <a:pt x="1204802" y="693314"/>
                  <a:pt x="1182705" y="692552"/>
                  <a:pt x="1160607" y="693600"/>
                </a:cubicBezTo>
                <a:cubicBezTo>
                  <a:pt x="1133841" y="694838"/>
                  <a:pt x="1113172" y="696648"/>
                  <a:pt x="1113458" y="656643"/>
                </a:cubicBezTo>
                <a:cubicBezTo>
                  <a:pt x="1113743" y="617305"/>
                  <a:pt x="1133936" y="618543"/>
                  <a:pt x="1160987" y="619115"/>
                </a:cubicBezTo>
                <a:cubicBezTo>
                  <a:pt x="1209851" y="620067"/>
                  <a:pt x="1258905" y="620734"/>
                  <a:pt x="1307767" y="619020"/>
                </a:cubicBezTo>
                <a:cubicBezTo>
                  <a:pt x="1339677" y="617876"/>
                  <a:pt x="1337486" y="637403"/>
                  <a:pt x="1338248" y="658834"/>
                </a:cubicBezTo>
                <a:cubicBezTo>
                  <a:pt x="1339010" y="681313"/>
                  <a:pt x="1334057" y="695124"/>
                  <a:pt x="1307387" y="6936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Donut 24">
            <a:extLst>
              <a:ext uri="{FF2B5EF4-FFF2-40B4-BE49-F238E27FC236}">
                <a16:creationId xmlns:a16="http://schemas.microsoft.com/office/drawing/2014/main" id="{1251885C-038F-48DB-A5A7-2C19533A3887}"/>
              </a:ext>
            </a:extLst>
          </p:cNvPr>
          <p:cNvSpPr/>
          <p:nvPr/>
        </p:nvSpPr>
        <p:spPr>
          <a:xfrm>
            <a:off x="4013745" y="5659938"/>
            <a:ext cx="483007" cy="48693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Chord 38">
            <a:extLst>
              <a:ext uri="{FF2B5EF4-FFF2-40B4-BE49-F238E27FC236}">
                <a16:creationId xmlns:a16="http://schemas.microsoft.com/office/drawing/2014/main" id="{D2BF04EC-7F30-4CE2-B75A-6011901B9323}"/>
              </a:ext>
            </a:extLst>
          </p:cNvPr>
          <p:cNvSpPr/>
          <p:nvPr/>
        </p:nvSpPr>
        <p:spPr>
          <a:xfrm>
            <a:off x="6125499" y="5614566"/>
            <a:ext cx="449228" cy="577682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Block Arc 10">
            <a:extLst>
              <a:ext uri="{FF2B5EF4-FFF2-40B4-BE49-F238E27FC236}">
                <a16:creationId xmlns:a16="http://schemas.microsoft.com/office/drawing/2014/main" id="{FC456DF4-F597-47A0-907F-718E6DAD7F06}"/>
              </a:ext>
            </a:extLst>
          </p:cNvPr>
          <p:cNvSpPr/>
          <p:nvPr/>
        </p:nvSpPr>
        <p:spPr>
          <a:xfrm>
            <a:off x="5026483" y="5710606"/>
            <a:ext cx="569285" cy="38560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D89EE9-6239-4607-B677-570DA5BB15CE}"/>
              </a:ext>
            </a:extLst>
          </p:cNvPr>
          <p:cNvSpPr txBox="1"/>
          <p:nvPr/>
        </p:nvSpPr>
        <p:spPr>
          <a:xfrm>
            <a:off x="398329" y="326402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E4C14C-7EEA-4195-91F2-0EFDA841353E}"/>
              </a:ext>
            </a:extLst>
          </p:cNvPr>
          <p:cNvSpPr txBox="1"/>
          <p:nvPr/>
        </p:nvSpPr>
        <p:spPr>
          <a:xfrm>
            <a:off x="1445650" y="1044773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41">
            <a:extLst>
              <a:ext uri="{FF2B5EF4-FFF2-40B4-BE49-F238E27FC236}">
                <a16:creationId xmlns:a16="http://schemas.microsoft.com/office/drawing/2014/main" id="{8E875C2E-B0F4-4175-A6CA-713BBA915EA3}"/>
              </a:ext>
            </a:extLst>
          </p:cNvPr>
          <p:cNvGrpSpPr/>
          <p:nvPr/>
        </p:nvGrpSpPr>
        <p:grpSpPr>
          <a:xfrm>
            <a:off x="2629755" y="1716719"/>
            <a:ext cx="6671370" cy="3915222"/>
            <a:chOff x="2687161" y="3731096"/>
            <a:chExt cx="5158677" cy="3027467"/>
          </a:xfrm>
          <a:solidFill>
            <a:schemeClr val="bg1">
              <a:lumMod val="95000"/>
            </a:schemeClr>
          </a:solidFill>
        </p:grpSpPr>
        <p:sp>
          <p:nvSpPr>
            <p:cNvPr id="4" name="Freeform: Shape 342">
              <a:extLst>
                <a:ext uri="{FF2B5EF4-FFF2-40B4-BE49-F238E27FC236}">
                  <a16:creationId xmlns:a16="http://schemas.microsoft.com/office/drawing/2014/main" id="{109ABD9D-F2A8-4645-BEB5-444B42CE58D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43">
              <a:extLst>
                <a:ext uri="{FF2B5EF4-FFF2-40B4-BE49-F238E27FC236}">
                  <a16:creationId xmlns:a16="http://schemas.microsoft.com/office/drawing/2014/main" id="{EA414D4C-123D-4F12-90A1-7A6B727CD6E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44">
              <a:extLst>
                <a:ext uri="{FF2B5EF4-FFF2-40B4-BE49-F238E27FC236}">
                  <a16:creationId xmlns:a16="http://schemas.microsoft.com/office/drawing/2014/main" id="{BB3AB01A-A0B5-46C3-975C-9E5CB5495FE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45">
              <a:extLst>
                <a:ext uri="{FF2B5EF4-FFF2-40B4-BE49-F238E27FC236}">
                  <a16:creationId xmlns:a16="http://schemas.microsoft.com/office/drawing/2014/main" id="{B5085984-2AB5-4CCA-8BE9-BB68C80AB303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46">
              <a:extLst>
                <a:ext uri="{FF2B5EF4-FFF2-40B4-BE49-F238E27FC236}">
                  <a16:creationId xmlns:a16="http://schemas.microsoft.com/office/drawing/2014/main" id="{E6A8216B-4E8E-405C-8D6E-61EE9035DB84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7">
              <a:extLst>
                <a:ext uri="{FF2B5EF4-FFF2-40B4-BE49-F238E27FC236}">
                  <a16:creationId xmlns:a16="http://schemas.microsoft.com/office/drawing/2014/main" id="{CBBFBFBA-11D2-47F6-9BC0-971E9B523B03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8">
              <a:extLst>
                <a:ext uri="{FF2B5EF4-FFF2-40B4-BE49-F238E27FC236}">
                  <a16:creationId xmlns:a16="http://schemas.microsoft.com/office/drawing/2014/main" id="{076D0CF7-92F8-445A-98C1-248B380CBBE8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49">
              <a:extLst>
                <a:ext uri="{FF2B5EF4-FFF2-40B4-BE49-F238E27FC236}">
                  <a16:creationId xmlns:a16="http://schemas.microsoft.com/office/drawing/2014/main" id="{BA813F13-FEB2-4DE9-B3B4-C7E0C7889052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50">
              <a:extLst>
                <a:ext uri="{FF2B5EF4-FFF2-40B4-BE49-F238E27FC236}">
                  <a16:creationId xmlns:a16="http://schemas.microsoft.com/office/drawing/2014/main" id="{D67EC6BB-B505-4B0B-A7E7-5D6AA2AB320D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51">
              <a:extLst>
                <a:ext uri="{FF2B5EF4-FFF2-40B4-BE49-F238E27FC236}">
                  <a16:creationId xmlns:a16="http://schemas.microsoft.com/office/drawing/2014/main" id="{7292730B-8DB2-4E3B-A460-950FB98F1026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64">
              <a:extLst>
                <a:ext uri="{FF2B5EF4-FFF2-40B4-BE49-F238E27FC236}">
                  <a16:creationId xmlns:a16="http://schemas.microsoft.com/office/drawing/2014/main" id="{246C1D5F-D4EA-46FE-8699-C52245B47319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65">
              <a:extLst>
                <a:ext uri="{FF2B5EF4-FFF2-40B4-BE49-F238E27FC236}">
                  <a16:creationId xmlns:a16="http://schemas.microsoft.com/office/drawing/2014/main" id="{11A9FCFC-4A25-49CA-8D33-5BA60EEBF15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66">
              <a:extLst>
                <a:ext uri="{FF2B5EF4-FFF2-40B4-BE49-F238E27FC236}">
                  <a16:creationId xmlns:a16="http://schemas.microsoft.com/office/drawing/2014/main" id="{4F0A642F-39D6-4A82-A97A-AA934AEF2139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67">
              <a:extLst>
                <a:ext uri="{FF2B5EF4-FFF2-40B4-BE49-F238E27FC236}">
                  <a16:creationId xmlns:a16="http://schemas.microsoft.com/office/drawing/2014/main" id="{DB55DA80-A597-4A63-B020-BF33937052A7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68">
              <a:extLst>
                <a:ext uri="{FF2B5EF4-FFF2-40B4-BE49-F238E27FC236}">
                  <a16:creationId xmlns:a16="http://schemas.microsoft.com/office/drawing/2014/main" id="{EC45B1F7-9623-49AA-96D4-607DF5B7B42F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69">
              <a:extLst>
                <a:ext uri="{FF2B5EF4-FFF2-40B4-BE49-F238E27FC236}">
                  <a16:creationId xmlns:a16="http://schemas.microsoft.com/office/drawing/2014/main" id="{5FD414CF-915B-4A3E-A2F0-C5F036A449F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70">
              <a:extLst>
                <a:ext uri="{FF2B5EF4-FFF2-40B4-BE49-F238E27FC236}">
                  <a16:creationId xmlns:a16="http://schemas.microsoft.com/office/drawing/2014/main" id="{33F7749D-E891-467B-AAB8-3E7B726B81F6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71">
              <a:extLst>
                <a:ext uri="{FF2B5EF4-FFF2-40B4-BE49-F238E27FC236}">
                  <a16:creationId xmlns:a16="http://schemas.microsoft.com/office/drawing/2014/main" id="{3244F817-4503-44D3-ADEE-FAD7394F62E5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72">
              <a:extLst>
                <a:ext uri="{FF2B5EF4-FFF2-40B4-BE49-F238E27FC236}">
                  <a16:creationId xmlns:a16="http://schemas.microsoft.com/office/drawing/2014/main" id="{27328392-9924-4FF2-B285-409E39C4EC7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73">
              <a:extLst>
                <a:ext uri="{FF2B5EF4-FFF2-40B4-BE49-F238E27FC236}">
                  <a16:creationId xmlns:a16="http://schemas.microsoft.com/office/drawing/2014/main" id="{6BA2C273-485B-4EEC-9CD4-251DC9FAB978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74">
              <a:extLst>
                <a:ext uri="{FF2B5EF4-FFF2-40B4-BE49-F238E27FC236}">
                  <a16:creationId xmlns:a16="http://schemas.microsoft.com/office/drawing/2014/main" id="{B838B256-F700-4395-9775-B4C15ADDF183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75">
              <a:extLst>
                <a:ext uri="{FF2B5EF4-FFF2-40B4-BE49-F238E27FC236}">
                  <a16:creationId xmlns:a16="http://schemas.microsoft.com/office/drawing/2014/main" id="{63898C3A-338F-492B-8465-BC8FC35F2C7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76">
              <a:extLst>
                <a:ext uri="{FF2B5EF4-FFF2-40B4-BE49-F238E27FC236}">
                  <a16:creationId xmlns:a16="http://schemas.microsoft.com/office/drawing/2014/main" id="{27294E70-E2C5-4046-BFAC-E704B047B0EF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77">
              <a:extLst>
                <a:ext uri="{FF2B5EF4-FFF2-40B4-BE49-F238E27FC236}">
                  <a16:creationId xmlns:a16="http://schemas.microsoft.com/office/drawing/2014/main" id="{33CCB3B5-AB34-4B9E-BDB2-111FC66F8D43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78">
              <a:extLst>
                <a:ext uri="{FF2B5EF4-FFF2-40B4-BE49-F238E27FC236}">
                  <a16:creationId xmlns:a16="http://schemas.microsoft.com/office/drawing/2014/main" id="{2DEBC85D-BA22-4330-915C-6F3036A2010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79">
              <a:extLst>
                <a:ext uri="{FF2B5EF4-FFF2-40B4-BE49-F238E27FC236}">
                  <a16:creationId xmlns:a16="http://schemas.microsoft.com/office/drawing/2014/main" id="{BC1CA202-27F0-472B-A9BA-2FF5AE2B201D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80">
              <a:extLst>
                <a:ext uri="{FF2B5EF4-FFF2-40B4-BE49-F238E27FC236}">
                  <a16:creationId xmlns:a16="http://schemas.microsoft.com/office/drawing/2014/main" id="{0A81F8D4-79BE-4469-9C57-B45D9F6F8CC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81">
              <a:extLst>
                <a:ext uri="{FF2B5EF4-FFF2-40B4-BE49-F238E27FC236}">
                  <a16:creationId xmlns:a16="http://schemas.microsoft.com/office/drawing/2014/main" id="{71DE73D9-1E3C-4E53-87E9-AC3C727F0A8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82">
              <a:extLst>
                <a:ext uri="{FF2B5EF4-FFF2-40B4-BE49-F238E27FC236}">
                  <a16:creationId xmlns:a16="http://schemas.microsoft.com/office/drawing/2014/main" id="{BEB34FD8-22A4-4E8F-9A60-E01D9ECE54D4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83">
              <a:extLst>
                <a:ext uri="{FF2B5EF4-FFF2-40B4-BE49-F238E27FC236}">
                  <a16:creationId xmlns:a16="http://schemas.microsoft.com/office/drawing/2014/main" id="{A8495922-8417-458F-9A5A-863627DE335F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84">
              <a:extLst>
                <a:ext uri="{FF2B5EF4-FFF2-40B4-BE49-F238E27FC236}">
                  <a16:creationId xmlns:a16="http://schemas.microsoft.com/office/drawing/2014/main" id="{658B52A9-C3F0-448C-88F8-1D107999C9F9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85">
              <a:extLst>
                <a:ext uri="{FF2B5EF4-FFF2-40B4-BE49-F238E27FC236}">
                  <a16:creationId xmlns:a16="http://schemas.microsoft.com/office/drawing/2014/main" id="{ACCE716E-C241-4872-A759-F6762BEE0A63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86">
              <a:extLst>
                <a:ext uri="{FF2B5EF4-FFF2-40B4-BE49-F238E27FC236}">
                  <a16:creationId xmlns:a16="http://schemas.microsoft.com/office/drawing/2014/main" id="{D427FB31-536D-4B02-94F2-9B860167456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87">
              <a:extLst>
                <a:ext uri="{FF2B5EF4-FFF2-40B4-BE49-F238E27FC236}">
                  <a16:creationId xmlns:a16="http://schemas.microsoft.com/office/drawing/2014/main" id="{D242B8EB-109F-44AC-BA14-48FA62FC7FD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88">
              <a:extLst>
                <a:ext uri="{FF2B5EF4-FFF2-40B4-BE49-F238E27FC236}">
                  <a16:creationId xmlns:a16="http://schemas.microsoft.com/office/drawing/2014/main" id="{BFC1EF25-6797-448F-A244-AEEAD0B146B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9">
              <a:extLst>
                <a:ext uri="{FF2B5EF4-FFF2-40B4-BE49-F238E27FC236}">
                  <a16:creationId xmlns:a16="http://schemas.microsoft.com/office/drawing/2014/main" id="{7290BE29-15C9-4FA3-B783-C10DBF5756CF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0">
              <a:extLst>
                <a:ext uri="{FF2B5EF4-FFF2-40B4-BE49-F238E27FC236}">
                  <a16:creationId xmlns:a16="http://schemas.microsoft.com/office/drawing/2014/main" id="{89983EC2-D0CA-45C9-82ED-13810575A553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91">
              <a:extLst>
                <a:ext uri="{FF2B5EF4-FFF2-40B4-BE49-F238E27FC236}">
                  <a16:creationId xmlns:a16="http://schemas.microsoft.com/office/drawing/2014/main" id="{B777443C-DE28-45C6-82D7-B809151A4C37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92">
              <a:extLst>
                <a:ext uri="{FF2B5EF4-FFF2-40B4-BE49-F238E27FC236}">
                  <a16:creationId xmlns:a16="http://schemas.microsoft.com/office/drawing/2014/main" id="{3FE28D2E-9256-4E14-B590-3F7F08153B73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93">
              <a:extLst>
                <a:ext uri="{FF2B5EF4-FFF2-40B4-BE49-F238E27FC236}">
                  <a16:creationId xmlns:a16="http://schemas.microsoft.com/office/drawing/2014/main" id="{83154E62-B0F4-478C-9558-0F45AD228853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94">
              <a:extLst>
                <a:ext uri="{FF2B5EF4-FFF2-40B4-BE49-F238E27FC236}">
                  <a16:creationId xmlns:a16="http://schemas.microsoft.com/office/drawing/2014/main" id="{5A508698-1C8D-4043-B488-DACF73F6AD90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95">
              <a:extLst>
                <a:ext uri="{FF2B5EF4-FFF2-40B4-BE49-F238E27FC236}">
                  <a16:creationId xmlns:a16="http://schemas.microsoft.com/office/drawing/2014/main" id="{CC9A8ACB-3958-451F-9CC0-77D7D4487A7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96">
              <a:extLst>
                <a:ext uri="{FF2B5EF4-FFF2-40B4-BE49-F238E27FC236}">
                  <a16:creationId xmlns:a16="http://schemas.microsoft.com/office/drawing/2014/main" id="{C2447826-6B78-469B-BE49-A46795E44AD7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97">
              <a:extLst>
                <a:ext uri="{FF2B5EF4-FFF2-40B4-BE49-F238E27FC236}">
                  <a16:creationId xmlns:a16="http://schemas.microsoft.com/office/drawing/2014/main" id="{8C868167-2DE0-41C0-98BF-9E3CA51EB656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98">
              <a:extLst>
                <a:ext uri="{FF2B5EF4-FFF2-40B4-BE49-F238E27FC236}">
                  <a16:creationId xmlns:a16="http://schemas.microsoft.com/office/drawing/2014/main" id="{A53474E7-6B72-4F7E-83C2-9B7E4BFEDA0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99">
              <a:extLst>
                <a:ext uri="{FF2B5EF4-FFF2-40B4-BE49-F238E27FC236}">
                  <a16:creationId xmlns:a16="http://schemas.microsoft.com/office/drawing/2014/main" id="{60636D10-4844-4995-AB77-2A81DB6474D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00">
              <a:extLst>
                <a:ext uri="{FF2B5EF4-FFF2-40B4-BE49-F238E27FC236}">
                  <a16:creationId xmlns:a16="http://schemas.microsoft.com/office/drawing/2014/main" id="{8C901E0D-A202-49FE-8F20-79A4BD7F4FC8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01">
              <a:extLst>
                <a:ext uri="{FF2B5EF4-FFF2-40B4-BE49-F238E27FC236}">
                  <a16:creationId xmlns:a16="http://schemas.microsoft.com/office/drawing/2014/main" id="{1E236B2A-607F-4A34-A405-A5A94B56E5F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02">
              <a:extLst>
                <a:ext uri="{FF2B5EF4-FFF2-40B4-BE49-F238E27FC236}">
                  <a16:creationId xmlns:a16="http://schemas.microsoft.com/office/drawing/2014/main" id="{6A96E2AE-94A0-4B81-9700-48E1E1209D48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03">
              <a:extLst>
                <a:ext uri="{FF2B5EF4-FFF2-40B4-BE49-F238E27FC236}">
                  <a16:creationId xmlns:a16="http://schemas.microsoft.com/office/drawing/2014/main" id="{6296E6C7-DA30-47C9-BA13-67C07FE5763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04">
              <a:extLst>
                <a:ext uri="{FF2B5EF4-FFF2-40B4-BE49-F238E27FC236}">
                  <a16:creationId xmlns:a16="http://schemas.microsoft.com/office/drawing/2014/main" id="{1E1172D9-FE7C-4C25-A1CE-991A1EE59F57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05">
              <a:extLst>
                <a:ext uri="{FF2B5EF4-FFF2-40B4-BE49-F238E27FC236}">
                  <a16:creationId xmlns:a16="http://schemas.microsoft.com/office/drawing/2014/main" id="{E798AB21-E294-4681-AC2E-428840676FB4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406">
              <a:extLst>
                <a:ext uri="{FF2B5EF4-FFF2-40B4-BE49-F238E27FC236}">
                  <a16:creationId xmlns:a16="http://schemas.microsoft.com/office/drawing/2014/main" id="{F3FBA029-95F4-4D5B-B9AF-26303830B48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407">
              <a:extLst>
                <a:ext uri="{FF2B5EF4-FFF2-40B4-BE49-F238E27FC236}">
                  <a16:creationId xmlns:a16="http://schemas.microsoft.com/office/drawing/2014/main" id="{F7DBA400-C40B-479C-9472-4364871F6DA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408">
              <a:extLst>
                <a:ext uri="{FF2B5EF4-FFF2-40B4-BE49-F238E27FC236}">
                  <a16:creationId xmlns:a16="http://schemas.microsoft.com/office/drawing/2014/main" id="{AD31782C-A375-460D-BDE9-CE5C34BD32E6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409">
              <a:extLst>
                <a:ext uri="{FF2B5EF4-FFF2-40B4-BE49-F238E27FC236}">
                  <a16:creationId xmlns:a16="http://schemas.microsoft.com/office/drawing/2014/main" id="{2C3278D4-1636-45E2-B527-241CDA950E9C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410">
              <a:extLst>
                <a:ext uri="{FF2B5EF4-FFF2-40B4-BE49-F238E27FC236}">
                  <a16:creationId xmlns:a16="http://schemas.microsoft.com/office/drawing/2014/main" id="{FCB647B4-E8EE-4706-B5E9-19B497FC863D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11">
              <a:extLst>
                <a:ext uri="{FF2B5EF4-FFF2-40B4-BE49-F238E27FC236}">
                  <a16:creationId xmlns:a16="http://schemas.microsoft.com/office/drawing/2014/main" id="{4E03BB82-CC12-4ACA-9661-EC5450C260A2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412">
              <a:extLst>
                <a:ext uri="{FF2B5EF4-FFF2-40B4-BE49-F238E27FC236}">
                  <a16:creationId xmlns:a16="http://schemas.microsoft.com/office/drawing/2014/main" id="{55B61D69-F1EE-42B8-A528-70DAB9BBC4A9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13">
              <a:extLst>
                <a:ext uri="{FF2B5EF4-FFF2-40B4-BE49-F238E27FC236}">
                  <a16:creationId xmlns:a16="http://schemas.microsoft.com/office/drawing/2014/main" id="{E3CBF79C-28EF-4F11-90DC-B0217DA0DE27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414">
              <a:extLst>
                <a:ext uri="{FF2B5EF4-FFF2-40B4-BE49-F238E27FC236}">
                  <a16:creationId xmlns:a16="http://schemas.microsoft.com/office/drawing/2014/main" id="{894C5232-C6F0-4C8C-92F5-AB197C993E3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415">
              <a:extLst>
                <a:ext uri="{FF2B5EF4-FFF2-40B4-BE49-F238E27FC236}">
                  <a16:creationId xmlns:a16="http://schemas.microsoft.com/office/drawing/2014/main" id="{6AEC2294-5A84-4D86-BBD1-8A0082229F1A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416">
              <a:extLst>
                <a:ext uri="{FF2B5EF4-FFF2-40B4-BE49-F238E27FC236}">
                  <a16:creationId xmlns:a16="http://schemas.microsoft.com/office/drawing/2014/main" id="{21B2AC49-9851-4EE2-A131-C8D95E9C820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417">
              <a:extLst>
                <a:ext uri="{FF2B5EF4-FFF2-40B4-BE49-F238E27FC236}">
                  <a16:creationId xmlns:a16="http://schemas.microsoft.com/office/drawing/2014/main" id="{31E40104-2D3E-4349-A4DF-497AE904AAC6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18">
              <a:extLst>
                <a:ext uri="{FF2B5EF4-FFF2-40B4-BE49-F238E27FC236}">
                  <a16:creationId xmlns:a16="http://schemas.microsoft.com/office/drawing/2014/main" id="{C6D50CB2-3BFF-4C48-842E-F3733EDBECC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19">
              <a:extLst>
                <a:ext uri="{FF2B5EF4-FFF2-40B4-BE49-F238E27FC236}">
                  <a16:creationId xmlns:a16="http://schemas.microsoft.com/office/drawing/2014/main" id="{815EB874-1D34-4BB6-A1FD-0038D8D8221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20">
              <a:extLst>
                <a:ext uri="{FF2B5EF4-FFF2-40B4-BE49-F238E27FC236}">
                  <a16:creationId xmlns:a16="http://schemas.microsoft.com/office/drawing/2014/main" id="{69A10715-D8DB-4F4D-94B1-3951BC461ED7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21">
              <a:extLst>
                <a:ext uri="{FF2B5EF4-FFF2-40B4-BE49-F238E27FC236}">
                  <a16:creationId xmlns:a16="http://schemas.microsoft.com/office/drawing/2014/main" id="{678DA309-D5F1-49ED-95D1-90F4EA5317AE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22">
              <a:extLst>
                <a:ext uri="{FF2B5EF4-FFF2-40B4-BE49-F238E27FC236}">
                  <a16:creationId xmlns:a16="http://schemas.microsoft.com/office/drawing/2014/main" id="{A11139FC-A869-4061-8B27-FFF1B464150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23">
              <a:extLst>
                <a:ext uri="{FF2B5EF4-FFF2-40B4-BE49-F238E27FC236}">
                  <a16:creationId xmlns:a16="http://schemas.microsoft.com/office/drawing/2014/main" id="{4204F724-6014-4032-BE1B-E2238535EA36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24">
              <a:extLst>
                <a:ext uri="{FF2B5EF4-FFF2-40B4-BE49-F238E27FC236}">
                  <a16:creationId xmlns:a16="http://schemas.microsoft.com/office/drawing/2014/main" id="{555DC102-1D20-4336-BDB9-22CE19248B9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25">
              <a:extLst>
                <a:ext uri="{FF2B5EF4-FFF2-40B4-BE49-F238E27FC236}">
                  <a16:creationId xmlns:a16="http://schemas.microsoft.com/office/drawing/2014/main" id="{52771AD8-A2A9-4C2E-B37E-262C6E96FD2E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26">
              <a:extLst>
                <a:ext uri="{FF2B5EF4-FFF2-40B4-BE49-F238E27FC236}">
                  <a16:creationId xmlns:a16="http://schemas.microsoft.com/office/drawing/2014/main" id="{A365A82F-01C0-4A6F-A284-ED39006D79F5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27">
              <a:extLst>
                <a:ext uri="{FF2B5EF4-FFF2-40B4-BE49-F238E27FC236}">
                  <a16:creationId xmlns:a16="http://schemas.microsoft.com/office/drawing/2014/main" id="{A8C6A09E-8563-4735-AA29-083036386D5F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28">
              <a:extLst>
                <a:ext uri="{FF2B5EF4-FFF2-40B4-BE49-F238E27FC236}">
                  <a16:creationId xmlns:a16="http://schemas.microsoft.com/office/drawing/2014/main" id="{61BF2BA9-9412-45A8-90E1-550129CF64C7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29">
              <a:extLst>
                <a:ext uri="{FF2B5EF4-FFF2-40B4-BE49-F238E27FC236}">
                  <a16:creationId xmlns:a16="http://schemas.microsoft.com/office/drawing/2014/main" id="{BA402097-D140-44D5-A30C-50B93A5EB07F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30">
              <a:extLst>
                <a:ext uri="{FF2B5EF4-FFF2-40B4-BE49-F238E27FC236}">
                  <a16:creationId xmlns:a16="http://schemas.microsoft.com/office/drawing/2014/main" id="{66263415-85D0-4323-AC0E-AEE4AD46FCE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31">
              <a:extLst>
                <a:ext uri="{FF2B5EF4-FFF2-40B4-BE49-F238E27FC236}">
                  <a16:creationId xmlns:a16="http://schemas.microsoft.com/office/drawing/2014/main" id="{D7791352-1856-42D4-8636-366127118FD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32">
              <a:extLst>
                <a:ext uri="{FF2B5EF4-FFF2-40B4-BE49-F238E27FC236}">
                  <a16:creationId xmlns:a16="http://schemas.microsoft.com/office/drawing/2014/main" id="{24ACB3C5-845F-45F3-87ED-75832A6CE35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33">
              <a:extLst>
                <a:ext uri="{FF2B5EF4-FFF2-40B4-BE49-F238E27FC236}">
                  <a16:creationId xmlns:a16="http://schemas.microsoft.com/office/drawing/2014/main" id="{5969B644-EBBC-402D-9F0F-763754EED67A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34">
              <a:extLst>
                <a:ext uri="{FF2B5EF4-FFF2-40B4-BE49-F238E27FC236}">
                  <a16:creationId xmlns:a16="http://schemas.microsoft.com/office/drawing/2014/main" id="{0A2D6723-EC44-4064-B1A3-001758FD050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35">
              <a:extLst>
                <a:ext uri="{FF2B5EF4-FFF2-40B4-BE49-F238E27FC236}">
                  <a16:creationId xmlns:a16="http://schemas.microsoft.com/office/drawing/2014/main" id="{DB94AFB8-5D28-4213-A3BA-54ED85214EF3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36">
              <a:extLst>
                <a:ext uri="{FF2B5EF4-FFF2-40B4-BE49-F238E27FC236}">
                  <a16:creationId xmlns:a16="http://schemas.microsoft.com/office/drawing/2014/main" id="{FBBA33FF-674D-4207-947E-2D4C5E1D1847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37">
              <a:extLst>
                <a:ext uri="{FF2B5EF4-FFF2-40B4-BE49-F238E27FC236}">
                  <a16:creationId xmlns:a16="http://schemas.microsoft.com/office/drawing/2014/main" id="{68D91753-F166-4433-B8C2-76FE3F8D0CF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38">
              <a:extLst>
                <a:ext uri="{FF2B5EF4-FFF2-40B4-BE49-F238E27FC236}">
                  <a16:creationId xmlns:a16="http://schemas.microsoft.com/office/drawing/2014/main" id="{DF7A715B-53BF-4A77-BD84-17AAE767405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39">
              <a:extLst>
                <a:ext uri="{FF2B5EF4-FFF2-40B4-BE49-F238E27FC236}">
                  <a16:creationId xmlns:a16="http://schemas.microsoft.com/office/drawing/2014/main" id="{9821C3B2-52CA-4E50-8A40-1D16EF7E500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40">
              <a:extLst>
                <a:ext uri="{FF2B5EF4-FFF2-40B4-BE49-F238E27FC236}">
                  <a16:creationId xmlns:a16="http://schemas.microsoft.com/office/drawing/2014/main" id="{254C47E5-87C6-4ECD-80A8-6FCA7236137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41">
              <a:extLst>
                <a:ext uri="{FF2B5EF4-FFF2-40B4-BE49-F238E27FC236}">
                  <a16:creationId xmlns:a16="http://schemas.microsoft.com/office/drawing/2014/main" id="{3024C279-1D2D-46E6-B497-C30308648B8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42">
              <a:extLst>
                <a:ext uri="{FF2B5EF4-FFF2-40B4-BE49-F238E27FC236}">
                  <a16:creationId xmlns:a16="http://schemas.microsoft.com/office/drawing/2014/main" id="{E3442664-71A6-4129-87A7-123C9B0FE30A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43">
              <a:extLst>
                <a:ext uri="{FF2B5EF4-FFF2-40B4-BE49-F238E27FC236}">
                  <a16:creationId xmlns:a16="http://schemas.microsoft.com/office/drawing/2014/main" id="{AA1D6A8D-6B8A-425A-90A3-7DD93537DAB5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44">
              <a:extLst>
                <a:ext uri="{FF2B5EF4-FFF2-40B4-BE49-F238E27FC236}">
                  <a16:creationId xmlns:a16="http://schemas.microsoft.com/office/drawing/2014/main" id="{E266FB83-36CC-468E-A0E8-E54B20C0E4AB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45">
              <a:extLst>
                <a:ext uri="{FF2B5EF4-FFF2-40B4-BE49-F238E27FC236}">
                  <a16:creationId xmlns:a16="http://schemas.microsoft.com/office/drawing/2014/main" id="{5A4D1F12-B425-4E2A-9963-266F475BEF4A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46">
              <a:extLst>
                <a:ext uri="{FF2B5EF4-FFF2-40B4-BE49-F238E27FC236}">
                  <a16:creationId xmlns:a16="http://schemas.microsoft.com/office/drawing/2014/main" id="{169D365F-8B75-49E4-A2F6-D7D8D1F9299F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47">
              <a:extLst>
                <a:ext uri="{FF2B5EF4-FFF2-40B4-BE49-F238E27FC236}">
                  <a16:creationId xmlns:a16="http://schemas.microsoft.com/office/drawing/2014/main" id="{A706C4BB-73BA-449A-A2D7-DBE5EF248934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48">
              <a:extLst>
                <a:ext uri="{FF2B5EF4-FFF2-40B4-BE49-F238E27FC236}">
                  <a16:creationId xmlns:a16="http://schemas.microsoft.com/office/drawing/2014/main" id="{28C1DA76-EB64-4785-8F19-178A96B4A73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49">
              <a:extLst>
                <a:ext uri="{FF2B5EF4-FFF2-40B4-BE49-F238E27FC236}">
                  <a16:creationId xmlns:a16="http://schemas.microsoft.com/office/drawing/2014/main" id="{A20976EC-2961-4A48-8ACD-E462D8C714FD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50">
              <a:extLst>
                <a:ext uri="{FF2B5EF4-FFF2-40B4-BE49-F238E27FC236}">
                  <a16:creationId xmlns:a16="http://schemas.microsoft.com/office/drawing/2014/main" id="{A9829D3B-3F7D-4189-A059-0744483A2BDE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51">
              <a:extLst>
                <a:ext uri="{FF2B5EF4-FFF2-40B4-BE49-F238E27FC236}">
                  <a16:creationId xmlns:a16="http://schemas.microsoft.com/office/drawing/2014/main" id="{0A8447FD-FF63-46C1-A325-1CE0A4B9022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52">
              <a:extLst>
                <a:ext uri="{FF2B5EF4-FFF2-40B4-BE49-F238E27FC236}">
                  <a16:creationId xmlns:a16="http://schemas.microsoft.com/office/drawing/2014/main" id="{679CFC00-2118-408D-9082-5948C08EE0DE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53">
              <a:extLst>
                <a:ext uri="{FF2B5EF4-FFF2-40B4-BE49-F238E27FC236}">
                  <a16:creationId xmlns:a16="http://schemas.microsoft.com/office/drawing/2014/main" id="{BCAA5027-8493-40F5-8AE7-8CAA5D80DA85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54">
              <a:extLst>
                <a:ext uri="{FF2B5EF4-FFF2-40B4-BE49-F238E27FC236}">
                  <a16:creationId xmlns:a16="http://schemas.microsoft.com/office/drawing/2014/main" id="{84A0B07C-6A74-4814-9215-7427F736FAB4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55">
              <a:extLst>
                <a:ext uri="{FF2B5EF4-FFF2-40B4-BE49-F238E27FC236}">
                  <a16:creationId xmlns:a16="http://schemas.microsoft.com/office/drawing/2014/main" id="{0A7CF182-259D-4FF5-AA77-A8027A1818AA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56">
              <a:extLst>
                <a:ext uri="{FF2B5EF4-FFF2-40B4-BE49-F238E27FC236}">
                  <a16:creationId xmlns:a16="http://schemas.microsoft.com/office/drawing/2014/main" id="{174A8148-76D0-4885-8862-F60FAF7AB9C3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57">
              <a:extLst>
                <a:ext uri="{FF2B5EF4-FFF2-40B4-BE49-F238E27FC236}">
                  <a16:creationId xmlns:a16="http://schemas.microsoft.com/office/drawing/2014/main" id="{93427967-436B-4709-BABC-54E2FBA3E6AC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58">
              <a:extLst>
                <a:ext uri="{FF2B5EF4-FFF2-40B4-BE49-F238E27FC236}">
                  <a16:creationId xmlns:a16="http://schemas.microsoft.com/office/drawing/2014/main" id="{C017457B-CB67-4C16-942B-EAD4AD4B4E8D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59">
              <a:extLst>
                <a:ext uri="{FF2B5EF4-FFF2-40B4-BE49-F238E27FC236}">
                  <a16:creationId xmlns:a16="http://schemas.microsoft.com/office/drawing/2014/main" id="{6F76643D-98B8-4E8C-9D37-E4849960D3B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60">
              <a:extLst>
                <a:ext uri="{FF2B5EF4-FFF2-40B4-BE49-F238E27FC236}">
                  <a16:creationId xmlns:a16="http://schemas.microsoft.com/office/drawing/2014/main" id="{FC30337F-4069-47E7-8FE4-6569BB49BB8F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61">
              <a:extLst>
                <a:ext uri="{FF2B5EF4-FFF2-40B4-BE49-F238E27FC236}">
                  <a16:creationId xmlns:a16="http://schemas.microsoft.com/office/drawing/2014/main" id="{170F61A8-DD3E-4A46-8393-2EAB235C95B6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62">
              <a:extLst>
                <a:ext uri="{FF2B5EF4-FFF2-40B4-BE49-F238E27FC236}">
                  <a16:creationId xmlns:a16="http://schemas.microsoft.com/office/drawing/2014/main" id="{4517BAD5-0017-44D7-9295-38B504726C3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63">
              <a:extLst>
                <a:ext uri="{FF2B5EF4-FFF2-40B4-BE49-F238E27FC236}">
                  <a16:creationId xmlns:a16="http://schemas.microsoft.com/office/drawing/2014/main" id="{71A92F01-D47C-407E-8F55-3A1F9FE3DF09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64">
              <a:extLst>
                <a:ext uri="{FF2B5EF4-FFF2-40B4-BE49-F238E27FC236}">
                  <a16:creationId xmlns:a16="http://schemas.microsoft.com/office/drawing/2014/main" id="{71D0E259-01D1-4C62-8475-556DDCFE80FF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65">
              <a:extLst>
                <a:ext uri="{FF2B5EF4-FFF2-40B4-BE49-F238E27FC236}">
                  <a16:creationId xmlns:a16="http://schemas.microsoft.com/office/drawing/2014/main" id="{301AF352-C1AC-4203-9161-5378DC3EB37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0DDFD03F-A739-4D89-9ED3-A7112D0CADB9}"/>
              </a:ext>
            </a:extLst>
          </p:cNvPr>
          <p:cNvGrpSpPr/>
          <p:nvPr/>
        </p:nvGrpSpPr>
        <p:grpSpPr>
          <a:xfrm>
            <a:off x="2466732" y="2077131"/>
            <a:ext cx="5249810" cy="2439419"/>
            <a:chOff x="2466732" y="2077131"/>
            <a:chExt cx="5249810" cy="2439419"/>
          </a:xfrm>
        </p:grpSpPr>
        <p:grpSp>
          <p:nvGrpSpPr>
            <p:cNvPr id="116" name="그룹 115">
              <a:extLst>
                <a:ext uri="{FF2B5EF4-FFF2-40B4-BE49-F238E27FC236}">
                  <a16:creationId xmlns:a16="http://schemas.microsoft.com/office/drawing/2014/main" id="{3315C930-DEB3-4AE4-AB29-9F04477925BA}"/>
                </a:ext>
              </a:extLst>
            </p:cNvPr>
            <p:cNvGrpSpPr/>
            <p:nvPr/>
          </p:nvGrpSpPr>
          <p:grpSpPr>
            <a:xfrm>
              <a:off x="3514479" y="2077131"/>
              <a:ext cx="1396937" cy="1203511"/>
              <a:chOff x="5196800" y="3870990"/>
              <a:chExt cx="1396937" cy="1203511"/>
            </a:xfrm>
            <a:solidFill>
              <a:schemeClr val="accent1"/>
            </a:solidFill>
          </p:grpSpPr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A3AC63D3-A960-4D19-98CA-562D5664E128}"/>
                  </a:ext>
                </a:extLst>
              </p:cNvPr>
              <p:cNvSpPr/>
              <p:nvPr/>
            </p:nvSpPr>
            <p:spPr>
              <a:xfrm>
                <a:off x="5332593" y="4274746"/>
                <a:ext cx="1122352" cy="92789"/>
              </a:xfrm>
              <a:custGeom>
                <a:avLst/>
                <a:gdLst>
                  <a:gd name="connsiteX0" fmla="*/ 2196397 w 2221585"/>
                  <a:gd name="connsiteY0" fmla="*/ 183667 h 183667"/>
                  <a:gd name="connsiteX1" fmla="*/ 25189 w 2221585"/>
                  <a:gd name="connsiteY1" fmla="*/ 183667 h 183667"/>
                  <a:gd name="connsiteX2" fmla="*/ 0 w 2221585"/>
                  <a:gd name="connsiteY2" fmla="*/ 158479 h 183667"/>
                  <a:gd name="connsiteX3" fmla="*/ 0 w 2221585"/>
                  <a:gd name="connsiteY3" fmla="*/ 25189 h 183667"/>
                  <a:gd name="connsiteX4" fmla="*/ 25189 w 2221585"/>
                  <a:gd name="connsiteY4" fmla="*/ 0 h 183667"/>
                  <a:gd name="connsiteX5" fmla="*/ 2196397 w 2221585"/>
                  <a:gd name="connsiteY5" fmla="*/ 0 h 183667"/>
                  <a:gd name="connsiteX6" fmla="*/ 2221586 w 2221585"/>
                  <a:gd name="connsiteY6" fmla="*/ 25189 h 183667"/>
                  <a:gd name="connsiteX7" fmla="*/ 2221586 w 2221585"/>
                  <a:gd name="connsiteY7" fmla="*/ 158566 h 183667"/>
                  <a:gd name="connsiteX8" fmla="*/ 2196397 w 2221585"/>
                  <a:gd name="connsiteY8" fmla="*/ 183667 h 18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1585" h="183667">
                    <a:moveTo>
                      <a:pt x="2196397" y="183667"/>
                    </a:moveTo>
                    <a:lnTo>
                      <a:pt x="25189" y="183667"/>
                    </a:lnTo>
                    <a:cubicBezTo>
                      <a:pt x="11282" y="183667"/>
                      <a:pt x="0" y="172385"/>
                      <a:pt x="0" y="158479"/>
                    </a:cubicBezTo>
                    <a:lnTo>
                      <a:pt x="0" y="25189"/>
                    </a:lnTo>
                    <a:cubicBezTo>
                      <a:pt x="0" y="11282"/>
                      <a:pt x="11282" y="0"/>
                      <a:pt x="25189" y="0"/>
                    </a:cubicBezTo>
                    <a:lnTo>
                      <a:pt x="2196397" y="0"/>
                    </a:lnTo>
                    <a:cubicBezTo>
                      <a:pt x="2210303" y="0"/>
                      <a:pt x="2221586" y="11282"/>
                      <a:pt x="2221586" y="25189"/>
                    </a:cubicBezTo>
                    <a:lnTo>
                      <a:pt x="2221586" y="158566"/>
                    </a:lnTo>
                    <a:cubicBezTo>
                      <a:pt x="2221498" y="172472"/>
                      <a:pt x="2210216" y="183667"/>
                      <a:pt x="2196397" y="183667"/>
                    </a:cubicBez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1CCFA4AF-FD7B-4194-93D2-0708C29140E1}"/>
                  </a:ext>
                </a:extLst>
              </p:cNvPr>
              <p:cNvSpPr/>
              <p:nvPr/>
            </p:nvSpPr>
            <p:spPr>
              <a:xfrm>
                <a:off x="5367941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0A8FF602-3725-4A34-A1DC-51595CC26F2B}"/>
                  </a:ext>
                </a:extLst>
              </p:cNvPr>
              <p:cNvSpPr/>
              <p:nvPr/>
            </p:nvSpPr>
            <p:spPr>
              <a:xfrm>
                <a:off x="5664734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77CBFFB1-9717-435D-B45A-F89F67B49789}"/>
                  </a:ext>
                </a:extLst>
              </p:cNvPr>
              <p:cNvSpPr/>
              <p:nvPr/>
            </p:nvSpPr>
            <p:spPr>
              <a:xfrm>
                <a:off x="5961482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0BE0745A-2714-466D-894B-F9D406558594}"/>
                  </a:ext>
                </a:extLst>
              </p:cNvPr>
              <p:cNvSpPr/>
              <p:nvPr/>
            </p:nvSpPr>
            <p:spPr>
              <a:xfrm>
                <a:off x="6258276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03350717-6AA3-44AB-BEF6-7EC6615A0DD9}"/>
                  </a:ext>
                </a:extLst>
              </p:cNvPr>
              <p:cNvSpPr/>
              <p:nvPr/>
            </p:nvSpPr>
            <p:spPr>
              <a:xfrm>
                <a:off x="5196800" y="3870990"/>
                <a:ext cx="1396937" cy="378801"/>
              </a:xfrm>
              <a:custGeom>
                <a:avLst/>
                <a:gdLst>
                  <a:gd name="connsiteX0" fmla="*/ 1379974 w 2765099"/>
                  <a:gd name="connsiteY0" fmla="*/ 749781 h 749800"/>
                  <a:gd name="connsiteX1" fmla="*/ 55210 w 2765099"/>
                  <a:gd name="connsiteY1" fmla="*/ 749256 h 749800"/>
                  <a:gd name="connsiteX2" fmla="*/ 6144 w 2765099"/>
                  <a:gd name="connsiteY2" fmla="*/ 731852 h 749800"/>
                  <a:gd name="connsiteX3" fmla="*/ 31245 w 2765099"/>
                  <a:gd name="connsiteY3" fmla="*/ 632584 h 749800"/>
                  <a:gd name="connsiteX4" fmla="*/ 1354524 w 2765099"/>
                  <a:gd name="connsiteY4" fmla="*/ 7591 h 749800"/>
                  <a:gd name="connsiteX5" fmla="*/ 1410411 w 2765099"/>
                  <a:gd name="connsiteY5" fmla="*/ 7241 h 749800"/>
                  <a:gd name="connsiteX6" fmla="*/ 2709287 w 2765099"/>
                  <a:gd name="connsiteY6" fmla="*/ 622438 h 749800"/>
                  <a:gd name="connsiteX7" fmla="*/ 2760889 w 2765099"/>
                  <a:gd name="connsiteY7" fmla="*/ 732289 h 749800"/>
                  <a:gd name="connsiteX8" fmla="*/ 2739724 w 2765099"/>
                  <a:gd name="connsiteY8" fmla="*/ 748994 h 749800"/>
                  <a:gd name="connsiteX9" fmla="*/ 1379974 w 2765099"/>
                  <a:gd name="connsiteY9" fmla="*/ 749431 h 749800"/>
                  <a:gd name="connsiteX10" fmla="*/ 1379974 w 2765099"/>
                  <a:gd name="connsiteY10" fmla="*/ 749781 h 74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65099" h="749800">
                    <a:moveTo>
                      <a:pt x="1379974" y="749781"/>
                    </a:moveTo>
                    <a:cubicBezTo>
                      <a:pt x="938386" y="749781"/>
                      <a:pt x="496798" y="749956"/>
                      <a:pt x="55210" y="749256"/>
                    </a:cubicBezTo>
                    <a:cubicBezTo>
                      <a:pt x="37543" y="749256"/>
                      <a:pt x="6407" y="746720"/>
                      <a:pt x="6144" y="731852"/>
                    </a:cubicBezTo>
                    <a:cubicBezTo>
                      <a:pt x="6494" y="702990"/>
                      <a:pt x="-18957" y="656111"/>
                      <a:pt x="31245" y="632584"/>
                    </a:cubicBezTo>
                    <a:cubicBezTo>
                      <a:pt x="182377" y="561828"/>
                      <a:pt x="1064592" y="145079"/>
                      <a:pt x="1354524" y="7591"/>
                    </a:cubicBezTo>
                    <a:cubicBezTo>
                      <a:pt x="1375252" y="-2205"/>
                      <a:pt x="1389245" y="-2730"/>
                      <a:pt x="1410411" y="7241"/>
                    </a:cubicBezTo>
                    <a:cubicBezTo>
                      <a:pt x="1834157" y="208138"/>
                      <a:pt x="2700192" y="617978"/>
                      <a:pt x="2709287" y="622438"/>
                    </a:cubicBezTo>
                    <a:cubicBezTo>
                      <a:pt x="2758266" y="646490"/>
                      <a:pt x="2773484" y="679988"/>
                      <a:pt x="2760889" y="732289"/>
                    </a:cubicBezTo>
                    <a:cubicBezTo>
                      <a:pt x="2757828" y="745058"/>
                      <a:pt x="2751006" y="748819"/>
                      <a:pt x="2739724" y="748994"/>
                    </a:cubicBezTo>
                    <a:cubicBezTo>
                      <a:pt x="2725118" y="749256"/>
                      <a:pt x="1818677" y="749431"/>
                      <a:pt x="1379974" y="749431"/>
                    </a:cubicBezTo>
                    <a:cubicBezTo>
                      <a:pt x="1379974" y="749606"/>
                      <a:pt x="1379974" y="749694"/>
                      <a:pt x="1379974" y="749781"/>
                    </a:cubicBez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3" name="그룹 122">
              <a:extLst>
                <a:ext uri="{FF2B5EF4-FFF2-40B4-BE49-F238E27FC236}">
                  <a16:creationId xmlns:a16="http://schemas.microsoft.com/office/drawing/2014/main" id="{3796D9FC-244F-4F29-B60B-B2A504AD2AD4}"/>
                </a:ext>
              </a:extLst>
            </p:cNvPr>
            <p:cNvGrpSpPr/>
            <p:nvPr/>
          </p:nvGrpSpPr>
          <p:grpSpPr>
            <a:xfrm>
              <a:off x="5638631" y="3293487"/>
              <a:ext cx="2077911" cy="1223063"/>
              <a:chOff x="5621198" y="3749912"/>
              <a:chExt cx="2077911" cy="1223063"/>
            </a:xfrm>
          </p:grpSpPr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CD0368D9-DB96-43A4-B9DA-F7812C5F28F3}"/>
                  </a:ext>
                </a:extLst>
              </p:cNvPr>
              <p:cNvSpPr/>
              <p:nvPr/>
            </p:nvSpPr>
            <p:spPr>
              <a:xfrm>
                <a:off x="5621198" y="3749912"/>
                <a:ext cx="2077911" cy="1223063"/>
              </a:xfrm>
              <a:custGeom>
                <a:avLst/>
                <a:gdLst>
                  <a:gd name="connsiteX0" fmla="*/ 4103961 w 4113022"/>
                  <a:gd name="connsiteY0" fmla="*/ 1373856 h 2420933"/>
                  <a:gd name="connsiteX1" fmla="*/ 3432964 w 4113022"/>
                  <a:gd name="connsiteY1" fmla="*/ 20666 h 2420933"/>
                  <a:gd name="connsiteX2" fmla="*/ 3396405 w 4113022"/>
                  <a:gd name="connsiteY2" fmla="*/ 15856 h 2420933"/>
                  <a:gd name="connsiteX3" fmla="*/ 3231280 w 4113022"/>
                  <a:gd name="connsiteY3" fmla="*/ 140312 h 2420933"/>
                  <a:gd name="connsiteX4" fmla="*/ 2554423 w 4113022"/>
                  <a:gd name="connsiteY4" fmla="*/ 314446 h 2420933"/>
                  <a:gd name="connsiteX5" fmla="*/ 2049251 w 4113022"/>
                  <a:gd name="connsiteY5" fmla="*/ 373920 h 2420933"/>
                  <a:gd name="connsiteX6" fmla="*/ 1471399 w 4113022"/>
                  <a:gd name="connsiteY6" fmla="*/ 406892 h 2420933"/>
                  <a:gd name="connsiteX7" fmla="*/ 1431867 w 4113022"/>
                  <a:gd name="connsiteY7" fmla="*/ 386514 h 2420933"/>
                  <a:gd name="connsiteX8" fmla="*/ 1082287 w 4113022"/>
                  <a:gd name="connsiteY8" fmla="*/ 403306 h 2420933"/>
                  <a:gd name="connsiteX9" fmla="*/ 1047478 w 4113022"/>
                  <a:gd name="connsiteY9" fmla="*/ 422723 h 2420933"/>
                  <a:gd name="connsiteX10" fmla="*/ 138 w 4113022"/>
                  <a:gd name="connsiteY10" fmla="*/ 411965 h 2420933"/>
                  <a:gd name="connsiteX11" fmla="*/ 138 w 4113022"/>
                  <a:gd name="connsiteY11" fmla="*/ 1872556 h 2420933"/>
                  <a:gd name="connsiteX12" fmla="*/ 453708 w 4113022"/>
                  <a:gd name="connsiteY12" fmla="*/ 1821479 h 2420933"/>
                  <a:gd name="connsiteX13" fmla="*/ 1005759 w 4113022"/>
                  <a:gd name="connsiteY13" fmla="*/ 1851041 h 2420933"/>
                  <a:gd name="connsiteX14" fmla="*/ 1300763 w 4113022"/>
                  <a:gd name="connsiteY14" fmla="*/ 1869932 h 2420933"/>
                  <a:gd name="connsiteX15" fmla="*/ 1300763 w 4113022"/>
                  <a:gd name="connsiteY15" fmla="*/ 1869932 h 2420933"/>
                  <a:gd name="connsiteX16" fmla="*/ 1345456 w 4113022"/>
                  <a:gd name="connsiteY16" fmla="*/ 1900281 h 2420933"/>
                  <a:gd name="connsiteX17" fmla="*/ 1653754 w 4113022"/>
                  <a:gd name="connsiteY17" fmla="*/ 1922759 h 2420933"/>
                  <a:gd name="connsiteX18" fmla="*/ 1682704 w 4113022"/>
                  <a:gd name="connsiteY18" fmla="*/ 1906403 h 2420933"/>
                  <a:gd name="connsiteX19" fmla="*/ 1682704 w 4113022"/>
                  <a:gd name="connsiteY19" fmla="*/ 1906403 h 2420933"/>
                  <a:gd name="connsiteX20" fmla="*/ 2675644 w 4113022"/>
                  <a:gd name="connsiteY20" fmla="*/ 1990016 h 2420933"/>
                  <a:gd name="connsiteX21" fmla="*/ 2930416 w 4113022"/>
                  <a:gd name="connsiteY21" fmla="*/ 2048177 h 2420933"/>
                  <a:gd name="connsiteX22" fmla="*/ 3501446 w 4113022"/>
                  <a:gd name="connsiteY22" fmla="*/ 2269452 h 2420933"/>
                  <a:gd name="connsiteX23" fmla="*/ 3727794 w 4113022"/>
                  <a:gd name="connsiteY23" fmla="*/ 2420934 h 2420933"/>
                  <a:gd name="connsiteX24" fmla="*/ 3535906 w 4113022"/>
                  <a:gd name="connsiteY24" fmla="*/ 1975497 h 2420933"/>
                  <a:gd name="connsiteX25" fmla="*/ 3743099 w 4113022"/>
                  <a:gd name="connsiteY25" fmla="*/ 2006283 h 2420933"/>
                  <a:gd name="connsiteX26" fmla="*/ 3696045 w 4113022"/>
                  <a:gd name="connsiteY26" fmla="*/ 1902468 h 2420933"/>
                  <a:gd name="connsiteX27" fmla="*/ 3721934 w 4113022"/>
                  <a:gd name="connsiteY27" fmla="*/ 1855414 h 2420933"/>
                  <a:gd name="connsiteX28" fmla="*/ 3812805 w 4113022"/>
                  <a:gd name="connsiteY28" fmla="*/ 1845268 h 2420933"/>
                  <a:gd name="connsiteX29" fmla="*/ 3837732 w 4113022"/>
                  <a:gd name="connsiteY29" fmla="*/ 1800226 h 2420933"/>
                  <a:gd name="connsiteX30" fmla="*/ 3790852 w 4113022"/>
                  <a:gd name="connsiteY30" fmla="*/ 1702271 h 2420933"/>
                  <a:gd name="connsiteX31" fmla="*/ 3812456 w 4113022"/>
                  <a:gd name="connsiteY31" fmla="*/ 1665275 h 2420933"/>
                  <a:gd name="connsiteX32" fmla="*/ 3932976 w 4113022"/>
                  <a:gd name="connsiteY32" fmla="*/ 1646121 h 2420933"/>
                  <a:gd name="connsiteX33" fmla="*/ 3953879 w 4113022"/>
                  <a:gd name="connsiteY33" fmla="*/ 1605539 h 2420933"/>
                  <a:gd name="connsiteX34" fmla="*/ 3917321 w 4113022"/>
                  <a:gd name="connsiteY34" fmla="*/ 1531460 h 2420933"/>
                  <a:gd name="connsiteX35" fmla="*/ 3940236 w 4113022"/>
                  <a:gd name="connsiteY35" fmla="*/ 1485456 h 2420933"/>
                  <a:gd name="connsiteX36" fmla="*/ 4084195 w 4113022"/>
                  <a:gd name="connsiteY36" fmla="*/ 1438402 h 2420933"/>
                  <a:gd name="connsiteX37" fmla="*/ 4103961 w 4113022"/>
                  <a:gd name="connsiteY37" fmla="*/ 1373856 h 2420933"/>
                  <a:gd name="connsiteX38" fmla="*/ 1448572 w 4113022"/>
                  <a:gd name="connsiteY38" fmla="*/ 438641 h 2420933"/>
                  <a:gd name="connsiteX39" fmla="*/ 1449271 w 4113022"/>
                  <a:gd name="connsiteY39" fmla="*/ 437066 h 2420933"/>
                  <a:gd name="connsiteX40" fmla="*/ 1449621 w 4113022"/>
                  <a:gd name="connsiteY40" fmla="*/ 438641 h 2420933"/>
                  <a:gd name="connsiteX41" fmla="*/ 1448572 w 4113022"/>
                  <a:gd name="connsiteY41" fmla="*/ 438641 h 2420933"/>
                  <a:gd name="connsiteX42" fmla="*/ 1448572 w 4113022"/>
                  <a:gd name="connsiteY42" fmla="*/ 438641 h 2420933"/>
                  <a:gd name="connsiteX43" fmla="*/ 1448572 w 4113022"/>
                  <a:gd name="connsiteY43" fmla="*/ 438641 h 242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113022" h="2420933">
                    <a:moveTo>
                      <a:pt x="4103961" y="1373856"/>
                    </a:moveTo>
                    <a:cubicBezTo>
                      <a:pt x="4010728" y="1190189"/>
                      <a:pt x="3564243" y="287596"/>
                      <a:pt x="3432964" y="20666"/>
                    </a:cubicBezTo>
                    <a:cubicBezTo>
                      <a:pt x="3420020" y="-5659"/>
                      <a:pt x="3412761" y="-6359"/>
                      <a:pt x="3396405" y="15856"/>
                    </a:cubicBezTo>
                    <a:cubicBezTo>
                      <a:pt x="3353812" y="73580"/>
                      <a:pt x="3295127" y="111188"/>
                      <a:pt x="3231280" y="140312"/>
                    </a:cubicBezTo>
                    <a:cubicBezTo>
                      <a:pt x="3016040" y="238356"/>
                      <a:pt x="2786193" y="280249"/>
                      <a:pt x="2554423" y="314446"/>
                    </a:cubicBezTo>
                    <a:cubicBezTo>
                      <a:pt x="2387111" y="343483"/>
                      <a:pt x="2218225" y="360014"/>
                      <a:pt x="2049251" y="373920"/>
                    </a:cubicBezTo>
                    <a:cubicBezTo>
                      <a:pt x="1856925" y="389663"/>
                      <a:pt x="1664512" y="405755"/>
                      <a:pt x="1471399" y="406892"/>
                    </a:cubicBezTo>
                    <a:cubicBezTo>
                      <a:pt x="1468775" y="379605"/>
                      <a:pt x="1447960" y="387126"/>
                      <a:pt x="1431867" y="386514"/>
                    </a:cubicBezTo>
                    <a:cubicBezTo>
                      <a:pt x="1314844" y="382228"/>
                      <a:pt x="1199484" y="411615"/>
                      <a:pt x="1082287" y="403306"/>
                    </a:cubicBezTo>
                    <a:cubicBezTo>
                      <a:pt x="1066982" y="402257"/>
                      <a:pt x="1053425" y="406105"/>
                      <a:pt x="1047478" y="422723"/>
                    </a:cubicBezTo>
                    <a:cubicBezTo>
                      <a:pt x="710055" y="422810"/>
                      <a:pt x="337298" y="427970"/>
                      <a:pt x="138" y="411965"/>
                    </a:cubicBezTo>
                    <a:cubicBezTo>
                      <a:pt x="-212" y="534935"/>
                      <a:pt x="225" y="1834686"/>
                      <a:pt x="138" y="1872556"/>
                    </a:cubicBezTo>
                    <a:cubicBezTo>
                      <a:pt x="15618" y="1869495"/>
                      <a:pt x="416625" y="1822179"/>
                      <a:pt x="453708" y="1821479"/>
                    </a:cubicBezTo>
                    <a:cubicBezTo>
                      <a:pt x="638337" y="1817981"/>
                      <a:pt x="821829" y="1839409"/>
                      <a:pt x="1005759" y="1851041"/>
                    </a:cubicBezTo>
                    <a:cubicBezTo>
                      <a:pt x="1104065" y="1857251"/>
                      <a:pt x="1201934" y="1871507"/>
                      <a:pt x="1300763" y="1869932"/>
                    </a:cubicBezTo>
                    <a:cubicBezTo>
                      <a:pt x="1300763" y="1869932"/>
                      <a:pt x="1300763" y="1869932"/>
                      <a:pt x="1300763" y="1869932"/>
                    </a:cubicBezTo>
                    <a:cubicBezTo>
                      <a:pt x="1304087" y="1897133"/>
                      <a:pt x="1324291" y="1898794"/>
                      <a:pt x="1345456" y="1900281"/>
                    </a:cubicBezTo>
                    <a:cubicBezTo>
                      <a:pt x="1448222" y="1907541"/>
                      <a:pt x="1550988" y="1915150"/>
                      <a:pt x="1653754" y="1922759"/>
                    </a:cubicBezTo>
                    <a:cubicBezTo>
                      <a:pt x="1667223" y="1923720"/>
                      <a:pt x="1680780" y="1925557"/>
                      <a:pt x="1682704" y="1906403"/>
                    </a:cubicBezTo>
                    <a:cubicBezTo>
                      <a:pt x="1682704" y="1906403"/>
                      <a:pt x="1682704" y="1906403"/>
                      <a:pt x="1682704" y="1906403"/>
                    </a:cubicBezTo>
                    <a:cubicBezTo>
                      <a:pt x="1725909" y="1906403"/>
                      <a:pt x="2632876" y="1980657"/>
                      <a:pt x="2675644" y="1990016"/>
                    </a:cubicBezTo>
                    <a:cubicBezTo>
                      <a:pt x="2760743" y="2008732"/>
                      <a:pt x="2846278" y="2025787"/>
                      <a:pt x="2930416" y="2048177"/>
                    </a:cubicBezTo>
                    <a:cubicBezTo>
                      <a:pt x="3128776" y="2100916"/>
                      <a:pt x="3321190" y="2169397"/>
                      <a:pt x="3501446" y="2269452"/>
                    </a:cubicBezTo>
                    <a:cubicBezTo>
                      <a:pt x="3577274" y="2311521"/>
                      <a:pt x="3645493" y="2364696"/>
                      <a:pt x="3727794" y="2420934"/>
                    </a:cubicBezTo>
                    <a:cubicBezTo>
                      <a:pt x="3666484" y="2285545"/>
                      <a:pt x="3521737" y="1994214"/>
                      <a:pt x="3535906" y="1975497"/>
                    </a:cubicBezTo>
                    <a:cubicBezTo>
                      <a:pt x="3546751" y="1961154"/>
                      <a:pt x="3691061" y="2001473"/>
                      <a:pt x="3743099" y="2006283"/>
                    </a:cubicBezTo>
                    <a:cubicBezTo>
                      <a:pt x="3726045" y="1968325"/>
                      <a:pt x="3712313" y="1934741"/>
                      <a:pt x="3696045" y="1902468"/>
                    </a:cubicBezTo>
                    <a:cubicBezTo>
                      <a:pt x="3680827" y="1872381"/>
                      <a:pt x="3678903" y="1854802"/>
                      <a:pt x="3721934" y="1855414"/>
                    </a:cubicBezTo>
                    <a:cubicBezTo>
                      <a:pt x="3752195" y="1855851"/>
                      <a:pt x="3782456" y="1848242"/>
                      <a:pt x="3812805" y="1845268"/>
                    </a:cubicBezTo>
                    <a:cubicBezTo>
                      <a:pt x="3843591" y="1842207"/>
                      <a:pt x="3859247" y="1835123"/>
                      <a:pt x="3837732" y="1800226"/>
                    </a:cubicBezTo>
                    <a:cubicBezTo>
                      <a:pt x="3818840" y="1769615"/>
                      <a:pt x="3809481" y="1733144"/>
                      <a:pt x="3790852" y="1702271"/>
                    </a:cubicBezTo>
                    <a:cubicBezTo>
                      <a:pt x="3772224" y="1671484"/>
                      <a:pt x="3790328" y="1666674"/>
                      <a:pt x="3812456" y="1665275"/>
                    </a:cubicBezTo>
                    <a:cubicBezTo>
                      <a:pt x="3853387" y="1662738"/>
                      <a:pt x="3892657" y="1651106"/>
                      <a:pt x="3932976" y="1646121"/>
                    </a:cubicBezTo>
                    <a:cubicBezTo>
                      <a:pt x="3963674" y="1642360"/>
                      <a:pt x="3965687" y="1629066"/>
                      <a:pt x="3953879" y="1605539"/>
                    </a:cubicBezTo>
                    <a:cubicBezTo>
                      <a:pt x="3941460" y="1580963"/>
                      <a:pt x="3931314" y="1555074"/>
                      <a:pt x="3917321" y="1531460"/>
                    </a:cubicBezTo>
                    <a:cubicBezTo>
                      <a:pt x="3900004" y="1502161"/>
                      <a:pt x="3898517" y="1488867"/>
                      <a:pt x="3940236" y="1485456"/>
                    </a:cubicBezTo>
                    <a:cubicBezTo>
                      <a:pt x="3990876" y="1481345"/>
                      <a:pt x="4038716" y="1462804"/>
                      <a:pt x="4084195" y="1438402"/>
                    </a:cubicBezTo>
                    <a:cubicBezTo>
                      <a:pt x="4113757" y="1422222"/>
                      <a:pt x="4121016" y="1407616"/>
                      <a:pt x="4103961" y="1373856"/>
                    </a:cubicBezTo>
                    <a:close/>
                    <a:moveTo>
                      <a:pt x="1448572" y="438641"/>
                    </a:moveTo>
                    <a:cubicBezTo>
                      <a:pt x="1448835" y="438116"/>
                      <a:pt x="1449096" y="437591"/>
                      <a:pt x="1449271" y="437066"/>
                    </a:cubicBezTo>
                    <a:cubicBezTo>
                      <a:pt x="1449359" y="437591"/>
                      <a:pt x="1449446" y="438116"/>
                      <a:pt x="1449621" y="438641"/>
                    </a:cubicBezTo>
                    <a:cubicBezTo>
                      <a:pt x="1449271" y="438641"/>
                      <a:pt x="1448922" y="438641"/>
                      <a:pt x="1448572" y="438641"/>
                    </a:cubicBezTo>
                    <a:cubicBezTo>
                      <a:pt x="1448572" y="438641"/>
                      <a:pt x="1448572" y="438641"/>
                      <a:pt x="1448572" y="438641"/>
                    </a:cubicBezTo>
                    <a:cubicBezTo>
                      <a:pt x="1448572" y="438641"/>
                      <a:pt x="1448572" y="438641"/>
                      <a:pt x="1448572" y="4386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5" name="자유형: 도형 124">
                <a:extLst>
                  <a:ext uri="{FF2B5EF4-FFF2-40B4-BE49-F238E27FC236}">
                    <a16:creationId xmlns:a16="http://schemas.microsoft.com/office/drawing/2014/main" id="{29DD5895-4B55-4763-8E30-A90A4A457FC4}"/>
                  </a:ext>
                </a:extLst>
              </p:cNvPr>
              <p:cNvSpPr/>
              <p:nvPr/>
            </p:nvSpPr>
            <p:spPr>
              <a:xfrm>
                <a:off x="6076288" y="3944712"/>
                <a:ext cx="287867" cy="154911"/>
              </a:xfrm>
              <a:custGeom>
                <a:avLst/>
                <a:gdLst>
                  <a:gd name="connsiteX0" fmla="*/ 569806 w 569805"/>
                  <a:gd name="connsiteY0" fmla="*/ 20868 h 306631"/>
                  <a:gd name="connsiteX1" fmla="*/ 394885 w 569805"/>
                  <a:gd name="connsiteY1" fmla="*/ 306251 h 306631"/>
                  <a:gd name="connsiteX2" fmla="*/ 384826 w 569805"/>
                  <a:gd name="connsiteY2" fmla="*/ 297418 h 306631"/>
                  <a:gd name="connsiteX3" fmla="*/ 0 w 569805"/>
                  <a:gd name="connsiteY3" fmla="*/ 288672 h 306631"/>
                  <a:gd name="connsiteX4" fmla="*/ 145885 w 569805"/>
                  <a:gd name="connsiteY4" fmla="*/ 36698 h 306631"/>
                  <a:gd name="connsiteX5" fmla="*/ 180694 w 569805"/>
                  <a:gd name="connsiteY5" fmla="*/ 17282 h 306631"/>
                  <a:gd name="connsiteX6" fmla="*/ 530273 w 569805"/>
                  <a:gd name="connsiteY6" fmla="*/ 489 h 306631"/>
                  <a:gd name="connsiteX7" fmla="*/ 569806 w 569805"/>
                  <a:gd name="connsiteY7" fmla="*/ 20868 h 30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805" h="306631">
                    <a:moveTo>
                      <a:pt x="569806" y="20868"/>
                    </a:moveTo>
                    <a:cubicBezTo>
                      <a:pt x="558873" y="29089"/>
                      <a:pt x="439227" y="233659"/>
                      <a:pt x="394885" y="306251"/>
                    </a:cubicBezTo>
                    <a:cubicBezTo>
                      <a:pt x="394184" y="309137"/>
                      <a:pt x="385438" y="294531"/>
                      <a:pt x="384826" y="297418"/>
                    </a:cubicBezTo>
                    <a:cubicBezTo>
                      <a:pt x="262382" y="288672"/>
                      <a:pt x="78714" y="288672"/>
                      <a:pt x="0" y="288672"/>
                    </a:cubicBezTo>
                    <a:cubicBezTo>
                      <a:pt x="8746" y="244941"/>
                      <a:pt x="122445" y="70020"/>
                      <a:pt x="145885" y="36698"/>
                    </a:cubicBezTo>
                    <a:cubicBezTo>
                      <a:pt x="151831" y="20080"/>
                      <a:pt x="165388" y="16232"/>
                      <a:pt x="180694" y="17282"/>
                    </a:cubicBezTo>
                    <a:cubicBezTo>
                      <a:pt x="297891" y="25590"/>
                      <a:pt x="413339" y="-3796"/>
                      <a:pt x="530273" y="489"/>
                    </a:cubicBezTo>
                    <a:cubicBezTo>
                      <a:pt x="546366" y="1101"/>
                      <a:pt x="567269" y="-6333"/>
                      <a:pt x="569806" y="20868"/>
                    </a:cubicBezTo>
                    <a:close/>
                  </a:path>
                </a:pathLst>
              </a:custGeom>
              <a:solidFill>
                <a:srgbClr val="AAAAAA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6" name="자유형: 도형 125">
                <a:extLst>
                  <a:ext uri="{FF2B5EF4-FFF2-40B4-BE49-F238E27FC236}">
                    <a16:creationId xmlns:a16="http://schemas.microsoft.com/office/drawing/2014/main" id="{F2B4AFFC-896C-40CB-8987-5513B3963550}"/>
                  </a:ext>
                </a:extLst>
              </p:cNvPr>
              <p:cNvSpPr/>
              <p:nvPr/>
            </p:nvSpPr>
            <p:spPr>
              <a:xfrm>
                <a:off x="5625308" y="3806368"/>
                <a:ext cx="2030239" cy="1075189"/>
              </a:xfrm>
              <a:custGeom>
                <a:avLst/>
                <a:gdLst>
                  <a:gd name="connsiteX0" fmla="*/ 643 w 2030239"/>
                  <a:gd name="connsiteY0" fmla="*/ 651230 h 1075189"/>
                  <a:gd name="connsiteX1" fmla="*/ 17257 w 2030239"/>
                  <a:gd name="connsiteY1" fmla="*/ 696432 h 1075189"/>
                  <a:gd name="connsiteX2" fmla="*/ 29894 w 2030239"/>
                  <a:gd name="connsiteY2" fmla="*/ 712648 h 1075189"/>
                  <a:gd name="connsiteX3" fmla="*/ 112167 w 2030239"/>
                  <a:gd name="connsiteY3" fmla="*/ 764654 h 1075189"/>
                  <a:gd name="connsiteX4" fmla="*/ 137220 w 2030239"/>
                  <a:gd name="connsiteY4" fmla="*/ 775347 h 1075189"/>
                  <a:gd name="connsiteX5" fmla="*/ 616322 w 2030239"/>
                  <a:gd name="connsiteY5" fmla="*/ 783212 h 1075189"/>
                  <a:gd name="connsiteX6" fmla="*/ 616499 w 2030239"/>
                  <a:gd name="connsiteY6" fmla="*/ 782328 h 1075189"/>
                  <a:gd name="connsiteX7" fmla="*/ 649770 w 2030239"/>
                  <a:gd name="connsiteY7" fmla="*/ 876310 h 1075189"/>
                  <a:gd name="connsiteX8" fmla="*/ 337999 w 2030239"/>
                  <a:gd name="connsiteY8" fmla="*/ 844673 h 1075189"/>
                  <a:gd name="connsiteX9" fmla="*/ 128383 w 2030239"/>
                  <a:gd name="connsiteY9" fmla="*/ 849799 h 1075189"/>
                  <a:gd name="connsiteX10" fmla="*/ 34799 w 2030239"/>
                  <a:gd name="connsiteY10" fmla="*/ 864601 h 1075189"/>
                  <a:gd name="connsiteX11" fmla="*/ 378 w 2030239"/>
                  <a:gd name="connsiteY11" fmla="*/ 832390 h 1075189"/>
                  <a:gd name="connsiteX12" fmla="*/ 643 w 2030239"/>
                  <a:gd name="connsiteY12" fmla="*/ 651230 h 1075189"/>
                  <a:gd name="connsiteX13" fmla="*/ 708499 w 2030239"/>
                  <a:gd name="connsiteY13" fmla="*/ 309154 h 1075189"/>
                  <a:gd name="connsiteX14" fmla="*/ 1201910 w 2030239"/>
                  <a:gd name="connsiteY14" fmla="*/ 340695 h 1075189"/>
                  <a:gd name="connsiteX15" fmla="*/ 1468215 w 2030239"/>
                  <a:gd name="connsiteY15" fmla="*/ 397738 h 1075189"/>
                  <a:gd name="connsiteX16" fmla="*/ 1556718 w 2030239"/>
                  <a:gd name="connsiteY16" fmla="*/ 492737 h 1075189"/>
                  <a:gd name="connsiteX17" fmla="*/ 1796424 w 2030239"/>
                  <a:gd name="connsiteY17" fmla="*/ 1058972 h 1075189"/>
                  <a:gd name="connsiteX18" fmla="*/ 1801328 w 2030239"/>
                  <a:gd name="connsiteY18" fmla="*/ 1075189 h 1075189"/>
                  <a:gd name="connsiteX19" fmla="*/ 1663161 w 2030239"/>
                  <a:gd name="connsiteY19" fmla="*/ 1012092 h 1075189"/>
                  <a:gd name="connsiteX20" fmla="*/ 1339945 w 2030239"/>
                  <a:gd name="connsiteY20" fmla="*/ 926682 h 1075189"/>
                  <a:gd name="connsiteX21" fmla="*/ 1208228 w 2030239"/>
                  <a:gd name="connsiteY21" fmla="*/ 915945 h 1075189"/>
                  <a:gd name="connsiteX22" fmla="*/ 839546 w 2030239"/>
                  <a:gd name="connsiteY22" fmla="*/ 889124 h 1075189"/>
                  <a:gd name="connsiteX23" fmla="*/ 812018 w 2030239"/>
                  <a:gd name="connsiteY23" fmla="*/ 801416 h 1075189"/>
                  <a:gd name="connsiteX24" fmla="*/ 1215475 w 2030239"/>
                  <a:gd name="connsiteY24" fmla="*/ 836013 h 1075189"/>
                  <a:gd name="connsiteX25" fmla="*/ 1527335 w 2030239"/>
                  <a:gd name="connsiteY25" fmla="*/ 891024 h 1075189"/>
                  <a:gd name="connsiteX26" fmla="*/ 1606294 w 2030239"/>
                  <a:gd name="connsiteY26" fmla="*/ 882673 h 1075189"/>
                  <a:gd name="connsiteX27" fmla="*/ 1624764 w 2030239"/>
                  <a:gd name="connsiteY27" fmla="*/ 875957 h 1075189"/>
                  <a:gd name="connsiteX28" fmla="*/ 1634970 w 2030239"/>
                  <a:gd name="connsiteY28" fmla="*/ 853908 h 1075189"/>
                  <a:gd name="connsiteX29" fmla="*/ 1514919 w 2030239"/>
                  <a:gd name="connsiteY29" fmla="*/ 553094 h 1075189"/>
                  <a:gd name="connsiteX30" fmla="*/ 1496847 w 2030239"/>
                  <a:gd name="connsiteY30" fmla="*/ 536657 h 1075189"/>
                  <a:gd name="connsiteX31" fmla="*/ 1408255 w 2030239"/>
                  <a:gd name="connsiteY31" fmla="*/ 485358 h 1075189"/>
                  <a:gd name="connsiteX32" fmla="*/ 1327573 w 2030239"/>
                  <a:gd name="connsiteY32" fmla="*/ 439759 h 1075189"/>
                  <a:gd name="connsiteX33" fmla="*/ 788998 w 2030239"/>
                  <a:gd name="connsiteY33" fmla="*/ 387399 h 1075189"/>
                  <a:gd name="connsiteX34" fmla="*/ 679728 w 2030239"/>
                  <a:gd name="connsiteY34" fmla="*/ 389432 h 1075189"/>
                  <a:gd name="connsiteX35" fmla="*/ 680744 w 2030239"/>
                  <a:gd name="connsiteY35" fmla="*/ 385853 h 1075189"/>
                  <a:gd name="connsiteX36" fmla="*/ 654807 w 2030239"/>
                  <a:gd name="connsiteY36" fmla="*/ 309412 h 1075189"/>
                  <a:gd name="connsiteX37" fmla="*/ 708499 w 2030239"/>
                  <a:gd name="connsiteY37" fmla="*/ 309154 h 1075189"/>
                  <a:gd name="connsiteX38" fmla="*/ 453013 w 2030239"/>
                  <a:gd name="connsiteY38" fmla="*/ 295979 h 1075189"/>
                  <a:gd name="connsiteX39" fmla="*/ 480010 w 2030239"/>
                  <a:gd name="connsiteY39" fmla="*/ 381213 h 1075189"/>
                  <a:gd name="connsiteX40" fmla="*/ 1129 w 2030239"/>
                  <a:gd name="connsiteY40" fmla="*/ 386736 h 1075189"/>
                  <a:gd name="connsiteX41" fmla="*/ 290 w 2030239"/>
                  <a:gd name="connsiteY41" fmla="*/ 310737 h 1075189"/>
                  <a:gd name="connsiteX42" fmla="*/ 290 w 2030239"/>
                  <a:gd name="connsiteY42" fmla="*/ 310340 h 1075189"/>
                  <a:gd name="connsiteX43" fmla="*/ 453013 w 2030239"/>
                  <a:gd name="connsiteY43" fmla="*/ 295979 h 1075189"/>
                  <a:gd name="connsiteX44" fmla="*/ 474905 w 2030239"/>
                  <a:gd name="connsiteY44" fmla="*/ 174602 h 1075189"/>
                  <a:gd name="connsiteX45" fmla="*/ 511647 w 2030239"/>
                  <a:gd name="connsiteY45" fmla="*/ 175176 h 1075189"/>
                  <a:gd name="connsiteX46" fmla="*/ 450980 w 2030239"/>
                  <a:gd name="connsiteY46" fmla="*/ 288599 h 1075189"/>
                  <a:gd name="connsiteX47" fmla="*/ 953 w 2030239"/>
                  <a:gd name="connsiteY47" fmla="*/ 283827 h 1075189"/>
                  <a:gd name="connsiteX48" fmla="*/ 643 w 2030239"/>
                  <a:gd name="connsiteY48" fmla="*/ 270793 h 1075189"/>
                  <a:gd name="connsiteX49" fmla="*/ 283562 w 2030239"/>
                  <a:gd name="connsiteY49" fmla="*/ 262132 h 1075189"/>
                  <a:gd name="connsiteX50" fmla="*/ 1483 w 2030239"/>
                  <a:gd name="connsiteY50" fmla="*/ 253605 h 1075189"/>
                  <a:gd name="connsiteX51" fmla="*/ 820 w 2030239"/>
                  <a:gd name="connsiteY51" fmla="*/ 239819 h 1075189"/>
                  <a:gd name="connsiteX52" fmla="*/ 374495 w 2030239"/>
                  <a:gd name="connsiteY52" fmla="*/ 229347 h 1075189"/>
                  <a:gd name="connsiteX53" fmla="*/ 378 w 2030239"/>
                  <a:gd name="connsiteY53" fmla="*/ 221924 h 1075189"/>
                  <a:gd name="connsiteX54" fmla="*/ 1262 w 2030239"/>
                  <a:gd name="connsiteY54" fmla="*/ 208801 h 1075189"/>
                  <a:gd name="connsiteX55" fmla="*/ 360356 w 2030239"/>
                  <a:gd name="connsiteY55" fmla="*/ 198859 h 1075189"/>
                  <a:gd name="connsiteX56" fmla="*/ 731 w 2030239"/>
                  <a:gd name="connsiteY56" fmla="*/ 186974 h 1075189"/>
                  <a:gd name="connsiteX57" fmla="*/ 908 w 2030239"/>
                  <a:gd name="connsiteY57" fmla="*/ 179020 h 1075189"/>
                  <a:gd name="connsiteX58" fmla="*/ 474905 w 2030239"/>
                  <a:gd name="connsiteY58" fmla="*/ 174602 h 1075189"/>
                  <a:gd name="connsiteX59" fmla="*/ 1713987 w 2030239"/>
                  <a:gd name="connsiteY59" fmla="*/ 3 h 1075189"/>
                  <a:gd name="connsiteX60" fmla="*/ 1722413 w 2030239"/>
                  <a:gd name="connsiteY60" fmla="*/ 14077 h 1075189"/>
                  <a:gd name="connsiteX61" fmla="*/ 1821211 w 2030239"/>
                  <a:gd name="connsiteY61" fmla="*/ 213706 h 1075189"/>
                  <a:gd name="connsiteX62" fmla="*/ 2025569 w 2030239"/>
                  <a:gd name="connsiteY62" fmla="*/ 624675 h 1075189"/>
                  <a:gd name="connsiteX63" fmla="*/ 2013329 w 2030239"/>
                  <a:gd name="connsiteY63" fmla="*/ 654058 h 1075189"/>
                  <a:gd name="connsiteX64" fmla="*/ 1925444 w 2030239"/>
                  <a:gd name="connsiteY64" fmla="*/ 616324 h 1075189"/>
                  <a:gd name="connsiteX65" fmla="*/ 1672925 w 2030239"/>
                  <a:gd name="connsiteY65" fmla="*/ 94140 h 1075189"/>
                  <a:gd name="connsiteX66" fmla="*/ 1641200 w 2030239"/>
                  <a:gd name="connsiteY66" fmla="*/ 86850 h 1075189"/>
                  <a:gd name="connsiteX67" fmla="*/ 1514609 w 2030239"/>
                  <a:gd name="connsiteY67" fmla="*/ 128561 h 1075189"/>
                  <a:gd name="connsiteX68" fmla="*/ 1092198 w 2030239"/>
                  <a:gd name="connsiteY68" fmla="*/ 174116 h 1075189"/>
                  <a:gd name="connsiteX69" fmla="*/ 920935 w 2030239"/>
                  <a:gd name="connsiteY69" fmla="*/ 181539 h 1075189"/>
                  <a:gd name="connsiteX70" fmla="*/ 1102935 w 2030239"/>
                  <a:gd name="connsiteY70" fmla="*/ 181230 h 1075189"/>
                  <a:gd name="connsiteX71" fmla="*/ 1241589 w 2030239"/>
                  <a:gd name="connsiteY71" fmla="*/ 173807 h 1075189"/>
                  <a:gd name="connsiteX72" fmla="*/ 1591934 w 2030239"/>
                  <a:gd name="connsiteY72" fmla="*/ 138414 h 1075189"/>
                  <a:gd name="connsiteX73" fmla="*/ 1627989 w 2030239"/>
                  <a:gd name="connsiteY73" fmla="*/ 128782 h 1075189"/>
                  <a:gd name="connsiteX74" fmla="*/ 1659802 w 2030239"/>
                  <a:gd name="connsiteY74" fmla="*/ 143761 h 1075189"/>
                  <a:gd name="connsiteX75" fmla="*/ 1940688 w 2030239"/>
                  <a:gd name="connsiteY75" fmla="*/ 723341 h 1075189"/>
                  <a:gd name="connsiteX76" fmla="*/ 1926284 w 2030239"/>
                  <a:gd name="connsiteY76" fmla="*/ 751575 h 1075189"/>
                  <a:gd name="connsiteX77" fmla="*/ 1874057 w 2030239"/>
                  <a:gd name="connsiteY77" fmla="*/ 724534 h 1075189"/>
                  <a:gd name="connsiteX78" fmla="*/ 1637887 w 2030239"/>
                  <a:gd name="connsiteY78" fmla="*/ 219318 h 1075189"/>
                  <a:gd name="connsiteX79" fmla="*/ 1593966 w 2030239"/>
                  <a:gd name="connsiteY79" fmla="*/ 194927 h 1075189"/>
                  <a:gd name="connsiteX80" fmla="*/ 1471440 w 2030239"/>
                  <a:gd name="connsiteY80" fmla="*/ 207874 h 1075189"/>
                  <a:gd name="connsiteX81" fmla="*/ 1211409 w 2030239"/>
                  <a:gd name="connsiteY81" fmla="*/ 218522 h 1075189"/>
                  <a:gd name="connsiteX82" fmla="*/ 880948 w 2030239"/>
                  <a:gd name="connsiteY82" fmla="*/ 230408 h 1075189"/>
                  <a:gd name="connsiteX83" fmla="*/ 1474710 w 2030239"/>
                  <a:gd name="connsiteY83" fmla="*/ 230762 h 1075189"/>
                  <a:gd name="connsiteX84" fmla="*/ 1584952 w 2030239"/>
                  <a:gd name="connsiteY84" fmla="*/ 227094 h 1075189"/>
                  <a:gd name="connsiteX85" fmla="*/ 1612171 w 2030239"/>
                  <a:gd name="connsiteY85" fmla="*/ 243310 h 1075189"/>
                  <a:gd name="connsiteX86" fmla="*/ 1884661 w 2030239"/>
                  <a:gd name="connsiteY86" fmla="*/ 824172 h 1075189"/>
                  <a:gd name="connsiteX87" fmla="*/ 1871141 w 2030239"/>
                  <a:gd name="connsiteY87" fmla="*/ 849313 h 1075189"/>
                  <a:gd name="connsiteX88" fmla="*/ 1827088 w 2030239"/>
                  <a:gd name="connsiteY88" fmla="*/ 826337 h 1075189"/>
                  <a:gd name="connsiteX89" fmla="*/ 1610668 w 2030239"/>
                  <a:gd name="connsiteY89" fmla="*/ 340872 h 1075189"/>
                  <a:gd name="connsiteX90" fmla="*/ 1567411 w 2030239"/>
                  <a:gd name="connsiteY90" fmla="*/ 304728 h 1075189"/>
                  <a:gd name="connsiteX91" fmla="*/ 1427962 w 2030239"/>
                  <a:gd name="connsiteY91" fmla="*/ 285242 h 1075189"/>
                  <a:gd name="connsiteX92" fmla="*/ 995874 w 2030239"/>
                  <a:gd name="connsiteY92" fmla="*/ 269777 h 1075189"/>
                  <a:gd name="connsiteX93" fmla="*/ 837293 w 2030239"/>
                  <a:gd name="connsiteY93" fmla="*/ 268628 h 1075189"/>
                  <a:gd name="connsiteX94" fmla="*/ 987920 w 2030239"/>
                  <a:gd name="connsiteY94" fmla="*/ 274593 h 1075189"/>
                  <a:gd name="connsiteX95" fmla="*/ 1390227 w 2030239"/>
                  <a:gd name="connsiteY95" fmla="*/ 302652 h 1075189"/>
                  <a:gd name="connsiteX96" fmla="*/ 1552476 w 2030239"/>
                  <a:gd name="connsiteY96" fmla="*/ 332256 h 1075189"/>
                  <a:gd name="connsiteX97" fmla="*/ 1582213 w 2030239"/>
                  <a:gd name="connsiteY97" fmla="*/ 358414 h 1075189"/>
                  <a:gd name="connsiteX98" fmla="*/ 1825056 w 2030239"/>
                  <a:gd name="connsiteY98" fmla="*/ 899684 h 1075189"/>
                  <a:gd name="connsiteX99" fmla="*/ 1827176 w 2030239"/>
                  <a:gd name="connsiteY99" fmla="*/ 907417 h 1075189"/>
                  <a:gd name="connsiteX100" fmla="*/ 1815998 w 2030239"/>
                  <a:gd name="connsiteY100" fmla="*/ 908212 h 1075189"/>
                  <a:gd name="connsiteX101" fmla="*/ 1735403 w 2030239"/>
                  <a:gd name="connsiteY101" fmla="*/ 849755 h 1075189"/>
                  <a:gd name="connsiteX102" fmla="*/ 1553581 w 2030239"/>
                  <a:gd name="connsiteY102" fmla="*/ 438168 h 1075189"/>
                  <a:gd name="connsiteX103" fmla="*/ 1505949 w 2030239"/>
                  <a:gd name="connsiteY103" fmla="*/ 395176 h 1075189"/>
                  <a:gd name="connsiteX104" fmla="*/ 1296510 w 2030239"/>
                  <a:gd name="connsiteY104" fmla="*/ 337735 h 1075189"/>
                  <a:gd name="connsiteX105" fmla="*/ 650477 w 2030239"/>
                  <a:gd name="connsiteY105" fmla="*/ 293107 h 1075189"/>
                  <a:gd name="connsiteX106" fmla="*/ 652996 w 2030239"/>
                  <a:gd name="connsiteY106" fmla="*/ 274726 h 1075189"/>
                  <a:gd name="connsiteX107" fmla="*/ 727360 w 2030239"/>
                  <a:gd name="connsiteY107" fmla="*/ 165014 h 1075189"/>
                  <a:gd name="connsiteX108" fmla="*/ 1092551 w 2030239"/>
                  <a:gd name="connsiteY108" fmla="*/ 143451 h 1075189"/>
                  <a:gd name="connsiteX109" fmla="*/ 1461145 w 2030239"/>
                  <a:gd name="connsiteY109" fmla="*/ 93920 h 1075189"/>
                  <a:gd name="connsiteX110" fmla="*/ 1705402 w 2030239"/>
                  <a:gd name="connsiteY110" fmla="*/ 3605 h 1075189"/>
                  <a:gd name="connsiteX111" fmla="*/ 1713987 w 2030239"/>
                  <a:gd name="connsiteY111" fmla="*/ 3 h 107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2030239" h="1075189">
                    <a:moveTo>
                      <a:pt x="643" y="651230"/>
                    </a:moveTo>
                    <a:cubicBezTo>
                      <a:pt x="9524" y="665060"/>
                      <a:pt x="11159" y="681585"/>
                      <a:pt x="17257" y="696432"/>
                    </a:cubicBezTo>
                    <a:cubicBezTo>
                      <a:pt x="19908" y="702839"/>
                      <a:pt x="20394" y="710881"/>
                      <a:pt x="29894" y="712648"/>
                    </a:cubicBezTo>
                    <a:cubicBezTo>
                      <a:pt x="64182" y="719010"/>
                      <a:pt x="89765" y="739557"/>
                      <a:pt x="112167" y="764654"/>
                    </a:cubicBezTo>
                    <a:cubicBezTo>
                      <a:pt x="119149" y="772475"/>
                      <a:pt x="126881" y="775126"/>
                      <a:pt x="137220" y="775347"/>
                    </a:cubicBezTo>
                    <a:cubicBezTo>
                      <a:pt x="248169" y="777644"/>
                      <a:pt x="599753" y="792844"/>
                      <a:pt x="616322" y="783212"/>
                    </a:cubicBezTo>
                    <a:cubicBezTo>
                      <a:pt x="616410" y="782902"/>
                      <a:pt x="616455" y="782638"/>
                      <a:pt x="616499" y="782328"/>
                    </a:cubicBezTo>
                    <a:cubicBezTo>
                      <a:pt x="627722" y="809988"/>
                      <a:pt x="650080" y="875338"/>
                      <a:pt x="649770" y="876310"/>
                    </a:cubicBezTo>
                    <a:cubicBezTo>
                      <a:pt x="547349" y="867517"/>
                      <a:pt x="440332" y="854218"/>
                      <a:pt x="337999" y="844673"/>
                    </a:cubicBezTo>
                    <a:cubicBezTo>
                      <a:pt x="266816" y="838046"/>
                      <a:pt x="199610" y="845425"/>
                      <a:pt x="128383" y="849799"/>
                    </a:cubicBezTo>
                    <a:cubicBezTo>
                      <a:pt x="98381" y="851655"/>
                      <a:pt x="64005" y="858194"/>
                      <a:pt x="34799" y="864601"/>
                    </a:cubicBezTo>
                    <a:cubicBezTo>
                      <a:pt x="14606" y="869020"/>
                      <a:pt x="4664" y="858636"/>
                      <a:pt x="378" y="832390"/>
                    </a:cubicBezTo>
                    <a:cubicBezTo>
                      <a:pt x="467" y="771989"/>
                      <a:pt x="555" y="711631"/>
                      <a:pt x="643" y="651230"/>
                    </a:cubicBezTo>
                    <a:close/>
                    <a:moveTo>
                      <a:pt x="708499" y="309154"/>
                    </a:moveTo>
                    <a:cubicBezTo>
                      <a:pt x="849732" y="310602"/>
                      <a:pt x="1091568" y="325733"/>
                      <a:pt x="1201910" y="340695"/>
                    </a:cubicBezTo>
                    <a:cubicBezTo>
                      <a:pt x="1339105" y="359297"/>
                      <a:pt x="1463973" y="396590"/>
                      <a:pt x="1468215" y="397738"/>
                    </a:cubicBezTo>
                    <a:cubicBezTo>
                      <a:pt x="1517659" y="410950"/>
                      <a:pt x="1538381" y="448552"/>
                      <a:pt x="1556718" y="492737"/>
                    </a:cubicBezTo>
                    <a:cubicBezTo>
                      <a:pt x="1635280" y="682027"/>
                      <a:pt x="1716360" y="870301"/>
                      <a:pt x="1796424" y="1058972"/>
                    </a:cubicBezTo>
                    <a:cubicBezTo>
                      <a:pt x="1798059" y="1062905"/>
                      <a:pt x="1798942" y="1067102"/>
                      <a:pt x="1801328" y="1075189"/>
                    </a:cubicBezTo>
                    <a:cubicBezTo>
                      <a:pt x="1754536" y="1050003"/>
                      <a:pt x="1709467" y="1029589"/>
                      <a:pt x="1663161" y="1012092"/>
                    </a:cubicBezTo>
                    <a:cubicBezTo>
                      <a:pt x="1558353" y="972546"/>
                      <a:pt x="1450320" y="944665"/>
                      <a:pt x="1339945" y="926682"/>
                    </a:cubicBezTo>
                    <a:cubicBezTo>
                      <a:pt x="1296599" y="919656"/>
                      <a:pt x="1252149" y="919391"/>
                      <a:pt x="1208228" y="915945"/>
                    </a:cubicBezTo>
                    <a:cubicBezTo>
                      <a:pt x="1118930" y="908963"/>
                      <a:pt x="873392" y="887268"/>
                      <a:pt x="839546" y="889124"/>
                    </a:cubicBezTo>
                    <a:cubicBezTo>
                      <a:pt x="828544" y="860447"/>
                      <a:pt x="819177" y="831285"/>
                      <a:pt x="812018" y="801416"/>
                    </a:cubicBezTo>
                    <a:cubicBezTo>
                      <a:pt x="831858" y="801637"/>
                      <a:pt x="1101123" y="821565"/>
                      <a:pt x="1215475" y="836013"/>
                    </a:cubicBezTo>
                    <a:cubicBezTo>
                      <a:pt x="1320415" y="849269"/>
                      <a:pt x="1425046" y="864115"/>
                      <a:pt x="1527335" y="891024"/>
                    </a:cubicBezTo>
                    <a:cubicBezTo>
                      <a:pt x="1556453" y="898668"/>
                      <a:pt x="1581683" y="905340"/>
                      <a:pt x="1606294" y="882673"/>
                    </a:cubicBezTo>
                    <a:cubicBezTo>
                      <a:pt x="1610757" y="878564"/>
                      <a:pt x="1618357" y="877459"/>
                      <a:pt x="1624764" y="875957"/>
                    </a:cubicBezTo>
                    <a:cubicBezTo>
                      <a:pt x="1637887" y="872819"/>
                      <a:pt x="1640273" y="867031"/>
                      <a:pt x="1634970" y="853908"/>
                    </a:cubicBezTo>
                    <a:cubicBezTo>
                      <a:pt x="1594497" y="753828"/>
                      <a:pt x="1554818" y="653395"/>
                      <a:pt x="1514919" y="553094"/>
                    </a:cubicBezTo>
                    <a:cubicBezTo>
                      <a:pt x="1511561" y="544699"/>
                      <a:pt x="1508070" y="537497"/>
                      <a:pt x="1496847" y="536657"/>
                    </a:cubicBezTo>
                    <a:cubicBezTo>
                      <a:pt x="1459245" y="533785"/>
                      <a:pt x="1427034" y="515493"/>
                      <a:pt x="1408255" y="485358"/>
                    </a:cubicBezTo>
                    <a:cubicBezTo>
                      <a:pt x="1388195" y="453103"/>
                      <a:pt x="1358680" y="445856"/>
                      <a:pt x="1327573" y="439759"/>
                    </a:cubicBezTo>
                    <a:cubicBezTo>
                      <a:pt x="1184634" y="411701"/>
                      <a:pt x="824170" y="387797"/>
                      <a:pt x="788998" y="387399"/>
                    </a:cubicBezTo>
                    <a:cubicBezTo>
                      <a:pt x="752634" y="386957"/>
                      <a:pt x="729348" y="385853"/>
                      <a:pt x="679728" y="389432"/>
                    </a:cubicBezTo>
                    <a:cubicBezTo>
                      <a:pt x="679728" y="389432"/>
                      <a:pt x="680744" y="385853"/>
                      <a:pt x="680744" y="385853"/>
                    </a:cubicBezTo>
                    <a:cubicBezTo>
                      <a:pt x="672437" y="359164"/>
                      <a:pt x="663114" y="336100"/>
                      <a:pt x="654807" y="309412"/>
                    </a:cubicBezTo>
                    <a:cubicBezTo>
                      <a:pt x="670200" y="309020"/>
                      <a:pt x="688323" y="308948"/>
                      <a:pt x="708499" y="309154"/>
                    </a:cubicBezTo>
                    <a:close/>
                    <a:moveTo>
                      <a:pt x="453013" y="295979"/>
                    </a:moveTo>
                    <a:cubicBezTo>
                      <a:pt x="456680" y="296951"/>
                      <a:pt x="480673" y="381566"/>
                      <a:pt x="480010" y="381213"/>
                    </a:cubicBezTo>
                    <a:cubicBezTo>
                      <a:pt x="409667" y="382273"/>
                      <a:pt x="10541" y="381523"/>
                      <a:pt x="1129" y="386736"/>
                    </a:cubicBezTo>
                    <a:cubicBezTo>
                      <a:pt x="290" y="354923"/>
                      <a:pt x="-418" y="336232"/>
                      <a:pt x="290" y="310737"/>
                    </a:cubicBezTo>
                    <a:cubicBezTo>
                      <a:pt x="290" y="310737"/>
                      <a:pt x="290" y="310340"/>
                      <a:pt x="290" y="310340"/>
                    </a:cubicBezTo>
                    <a:cubicBezTo>
                      <a:pt x="29540" y="309146"/>
                      <a:pt x="452748" y="296863"/>
                      <a:pt x="453013" y="295979"/>
                    </a:cubicBezTo>
                    <a:close/>
                    <a:moveTo>
                      <a:pt x="474905" y="174602"/>
                    </a:moveTo>
                    <a:cubicBezTo>
                      <a:pt x="490791" y="174679"/>
                      <a:pt x="503373" y="174861"/>
                      <a:pt x="511647" y="175176"/>
                    </a:cubicBezTo>
                    <a:cubicBezTo>
                      <a:pt x="490261" y="208447"/>
                      <a:pt x="459110" y="276139"/>
                      <a:pt x="450980" y="288599"/>
                    </a:cubicBezTo>
                    <a:cubicBezTo>
                      <a:pt x="344626" y="292267"/>
                      <a:pt x="1085" y="284137"/>
                      <a:pt x="953" y="283827"/>
                    </a:cubicBezTo>
                    <a:cubicBezTo>
                      <a:pt x="864" y="279497"/>
                      <a:pt x="731" y="275123"/>
                      <a:pt x="643" y="270793"/>
                    </a:cubicBezTo>
                    <a:cubicBezTo>
                      <a:pt x="93388" y="265933"/>
                      <a:pt x="190729" y="266551"/>
                      <a:pt x="283562" y="262132"/>
                    </a:cubicBezTo>
                    <a:cubicBezTo>
                      <a:pt x="191038" y="255637"/>
                      <a:pt x="93874" y="260763"/>
                      <a:pt x="1483" y="253605"/>
                    </a:cubicBezTo>
                    <a:cubicBezTo>
                      <a:pt x="1306" y="253428"/>
                      <a:pt x="776" y="239863"/>
                      <a:pt x="820" y="239819"/>
                    </a:cubicBezTo>
                    <a:cubicBezTo>
                      <a:pt x="123920" y="236328"/>
                      <a:pt x="251395" y="232838"/>
                      <a:pt x="374495" y="229347"/>
                    </a:cubicBezTo>
                    <a:cubicBezTo>
                      <a:pt x="365040" y="229170"/>
                      <a:pt x="110046" y="225945"/>
                      <a:pt x="378" y="221924"/>
                    </a:cubicBezTo>
                    <a:cubicBezTo>
                      <a:pt x="378" y="221924"/>
                      <a:pt x="953" y="213175"/>
                      <a:pt x="1262" y="208801"/>
                    </a:cubicBezTo>
                    <a:cubicBezTo>
                      <a:pt x="1262" y="208801"/>
                      <a:pt x="242072" y="200273"/>
                      <a:pt x="360356" y="198859"/>
                    </a:cubicBezTo>
                    <a:cubicBezTo>
                      <a:pt x="363935" y="199434"/>
                      <a:pt x="120076" y="195192"/>
                      <a:pt x="731" y="186974"/>
                    </a:cubicBezTo>
                    <a:cubicBezTo>
                      <a:pt x="776" y="184322"/>
                      <a:pt x="864" y="181671"/>
                      <a:pt x="908" y="179020"/>
                    </a:cubicBezTo>
                    <a:cubicBezTo>
                      <a:pt x="90682" y="178672"/>
                      <a:pt x="363710" y="174062"/>
                      <a:pt x="474905" y="174602"/>
                    </a:cubicBezTo>
                    <a:close/>
                    <a:moveTo>
                      <a:pt x="1713987" y="3"/>
                    </a:moveTo>
                    <a:cubicBezTo>
                      <a:pt x="1720251" y="208"/>
                      <a:pt x="1720425" y="10100"/>
                      <a:pt x="1722413" y="14077"/>
                    </a:cubicBezTo>
                    <a:cubicBezTo>
                      <a:pt x="1755773" y="80399"/>
                      <a:pt x="1788249" y="147207"/>
                      <a:pt x="1821211" y="213706"/>
                    </a:cubicBezTo>
                    <a:cubicBezTo>
                      <a:pt x="1889168" y="350769"/>
                      <a:pt x="1957037" y="487877"/>
                      <a:pt x="2025569" y="624675"/>
                    </a:cubicBezTo>
                    <a:cubicBezTo>
                      <a:pt x="2033964" y="641421"/>
                      <a:pt x="2031710" y="648270"/>
                      <a:pt x="2013329" y="654058"/>
                    </a:cubicBezTo>
                    <a:cubicBezTo>
                      <a:pt x="1955093" y="672483"/>
                      <a:pt x="1952044" y="671423"/>
                      <a:pt x="1925444" y="616324"/>
                    </a:cubicBezTo>
                    <a:cubicBezTo>
                      <a:pt x="1841316" y="442233"/>
                      <a:pt x="1756612" y="268452"/>
                      <a:pt x="1672925" y="94140"/>
                    </a:cubicBezTo>
                    <a:cubicBezTo>
                      <a:pt x="1663868" y="75274"/>
                      <a:pt x="1657328" y="75274"/>
                      <a:pt x="1641200" y="86850"/>
                    </a:cubicBezTo>
                    <a:cubicBezTo>
                      <a:pt x="1603775" y="113759"/>
                      <a:pt x="1558397" y="120607"/>
                      <a:pt x="1514609" y="128561"/>
                    </a:cubicBezTo>
                    <a:cubicBezTo>
                      <a:pt x="1374983" y="153924"/>
                      <a:pt x="1233856" y="166737"/>
                      <a:pt x="1092198" y="174116"/>
                    </a:cubicBezTo>
                    <a:cubicBezTo>
                      <a:pt x="1035066" y="177121"/>
                      <a:pt x="978023" y="181318"/>
                      <a:pt x="920935" y="181539"/>
                    </a:cubicBezTo>
                    <a:cubicBezTo>
                      <a:pt x="981602" y="181539"/>
                      <a:pt x="1042268" y="182512"/>
                      <a:pt x="1102935" y="181230"/>
                    </a:cubicBezTo>
                    <a:cubicBezTo>
                      <a:pt x="1149197" y="180258"/>
                      <a:pt x="1195370" y="176148"/>
                      <a:pt x="1241589" y="173807"/>
                    </a:cubicBezTo>
                    <a:cubicBezTo>
                      <a:pt x="1358989" y="167886"/>
                      <a:pt x="1476345" y="161788"/>
                      <a:pt x="1591934" y="138414"/>
                    </a:cubicBezTo>
                    <a:cubicBezTo>
                      <a:pt x="1604129" y="135940"/>
                      <a:pt x="1617031" y="134173"/>
                      <a:pt x="1627989" y="128782"/>
                    </a:cubicBezTo>
                    <a:cubicBezTo>
                      <a:pt x="1646502" y="119680"/>
                      <a:pt x="1652379" y="128340"/>
                      <a:pt x="1659802" y="143761"/>
                    </a:cubicBezTo>
                    <a:cubicBezTo>
                      <a:pt x="1753033" y="337160"/>
                      <a:pt x="1847015" y="530162"/>
                      <a:pt x="1940688" y="723341"/>
                    </a:cubicBezTo>
                    <a:cubicBezTo>
                      <a:pt x="1952088" y="746891"/>
                      <a:pt x="1951911" y="746980"/>
                      <a:pt x="1926284" y="751575"/>
                    </a:cubicBezTo>
                    <a:cubicBezTo>
                      <a:pt x="1890450" y="757982"/>
                      <a:pt x="1889920" y="758247"/>
                      <a:pt x="1874057" y="724534"/>
                    </a:cubicBezTo>
                    <a:cubicBezTo>
                      <a:pt x="1795053" y="556276"/>
                      <a:pt x="1716050" y="387974"/>
                      <a:pt x="1637887" y="219318"/>
                    </a:cubicBezTo>
                    <a:cubicBezTo>
                      <a:pt x="1628342" y="198771"/>
                      <a:pt x="1619726" y="189758"/>
                      <a:pt x="1593966" y="194927"/>
                    </a:cubicBezTo>
                    <a:cubicBezTo>
                      <a:pt x="1553890" y="203058"/>
                      <a:pt x="1512444" y="205797"/>
                      <a:pt x="1471440" y="207874"/>
                    </a:cubicBezTo>
                    <a:cubicBezTo>
                      <a:pt x="1384792" y="212292"/>
                      <a:pt x="1298013" y="213706"/>
                      <a:pt x="1211409" y="218522"/>
                    </a:cubicBezTo>
                    <a:cubicBezTo>
                      <a:pt x="1143762" y="222278"/>
                      <a:pt x="923410" y="226255"/>
                      <a:pt x="880948" y="230408"/>
                    </a:cubicBezTo>
                    <a:cubicBezTo>
                      <a:pt x="923542" y="230408"/>
                      <a:pt x="1319355" y="230983"/>
                      <a:pt x="1474710" y="230762"/>
                    </a:cubicBezTo>
                    <a:cubicBezTo>
                      <a:pt x="1511472" y="230718"/>
                      <a:pt x="1548234" y="228950"/>
                      <a:pt x="1584952" y="227094"/>
                    </a:cubicBezTo>
                    <a:cubicBezTo>
                      <a:pt x="1598473" y="226387"/>
                      <a:pt x="1606117" y="230364"/>
                      <a:pt x="1612171" y="243310"/>
                    </a:cubicBezTo>
                    <a:cubicBezTo>
                      <a:pt x="1702574" y="437108"/>
                      <a:pt x="1793375" y="630728"/>
                      <a:pt x="1884661" y="824172"/>
                    </a:cubicBezTo>
                    <a:cubicBezTo>
                      <a:pt x="1892703" y="841227"/>
                      <a:pt x="1888373" y="847104"/>
                      <a:pt x="1871141" y="849313"/>
                    </a:cubicBezTo>
                    <a:cubicBezTo>
                      <a:pt x="1850683" y="851964"/>
                      <a:pt x="1837339" y="849755"/>
                      <a:pt x="1827088" y="826337"/>
                    </a:cubicBezTo>
                    <a:cubicBezTo>
                      <a:pt x="1756082" y="664044"/>
                      <a:pt x="1682690" y="502767"/>
                      <a:pt x="1610668" y="340872"/>
                    </a:cubicBezTo>
                    <a:cubicBezTo>
                      <a:pt x="1601787" y="320856"/>
                      <a:pt x="1588796" y="309942"/>
                      <a:pt x="1567411" y="304728"/>
                    </a:cubicBezTo>
                    <a:cubicBezTo>
                      <a:pt x="1521502" y="293549"/>
                      <a:pt x="1474798" y="288203"/>
                      <a:pt x="1427962" y="285242"/>
                    </a:cubicBezTo>
                    <a:cubicBezTo>
                      <a:pt x="1284095" y="276096"/>
                      <a:pt x="1140094" y="271235"/>
                      <a:pt x="995874" y="269777"/>
                    </a:cubicBezTo>
                    <a:cubicBezTo>
                      <a:pt x="943028" y="269247"/>
                      <a:pt x="890183" y="267347"/>
                      <a:pt x="837293" y="268628"/>
                    </a:cubicBezTo>
                    <a:cubicBezTo>
                      <a:pt x="887531" y="270573"/>
                      <a:pt x="937726" y="272649"/>
                      <a:pt x="987920" y="274593"/>
                    </a:cubicBezTo>
                    <a:cubicBezTo>
                      <a:pt x="1122332" y="279896"/>
                      <a:pt x="1256523" y="287761"/>
                      <a:pt x="1390227" y="302652"/>
                    </a:cubicBezTo>
                    <a:cubicBezTo>
                      <a:pt x="1444797" y="308749"/>
                      <a:pt x="1499542" y="315819"/>
                      <a:pt x="1552476" y="332256"/>
                    </a:cubicBezTo>
                    <a:cubicBezTo>
                      <a:pt x="1566704" y="336674"/>
                      <a:pt x="1575850" y="344098"/>
                      <a:pt x="1582213" y="358414"/>
                    </a:cubicBezTo>
                    <a:cubicBezTo>
                      <a:pt x="1662763" y="538999"/>
                      <a:pt x="1744020" y="719275"/>
                      <a:pt x="1825056" y="899684"/>
                    </a:cubicBezTo>
                    <a:cubicBezTo>
                      <a:pt x="1826204" y="902203"/>
                      <a:pt x="1826558" y="905119"/>
                      <a:pt x="1827176" y="907417"/>
                    </a:cubicBezTo>
                    <a:cubicBezTo>
                      <a:pt x="1822935" y="910775"/>
                      <a:pt x="1819223" y="907593"/>
                      <a:pt x="1815998" y="908212"/>
                    </a:cubicBezTo>
                    <a:cubicBezTo>
                      <a:pt x="1768321" y="917005"/>
                      <a:pt x="1751841" y="888285"/>
                      <a:pt x="1735403" y="849755"/>
                    </a:cubicBezTo>
                    <a:cubicBezTo>
                      <a:pt x="1676549" y="711808"/>
                      <a:pt x="1613673" y="575584"/>
                      <a:pt x="1553581" y="438168"/>
                    </a:cubicBezTo>
                    <a:cubicBezTo>
                      <a:pt x="1543595" y="415324"/>
                      <a:pt x="1525567" y="404764"/>
                      <a:pt x="1505949" y="395176"/>
                    </a:cubicBezTo>
                    <a:cubicBezTo>
                      <a:pt x="1439848" y="362832"/>
                      <a:pt x="1368223" y="349577"/>
                      <a:pt x="1296510" y="337735"/>
                    </a:cubicBezTo>
                    <a:cubicBezTo>
                      <a:pt x="1189936" y="320017"/>
                      <a:pt x="897252" y="288600"/>
                      <a:pt x="650477" y="293107"/>
                    </a:cubicBezTo>
                    <a:cubicBezTo>
                      <a:pt x="647693" y="286479"/>
                      <a:pt x="648975" y="280647"/>
                      <a:pt x="652996" y="274726"/>
                    </a:cubicBezTo>
                    <a:cubicBezTo>
                      <a:pt x="677916" y="238229"/>
                      <a:pt x="702571" y="201600"/>
                      <a:pt x="727360" y="165014"/>
                    </a:cubicBezTo>
                    <a:cubicBezTo>
                      <a:pt x="849400" y="162805"/>
                      <a:pt x="970954" y="153305"/>
                      <a:pt x="1092551" y="143451"/>
                    </a:cubicBezTo>
                    <a:cubicBezTo>
                      <a:pt x="1216314" y="133421"/>
                      <a:pt x="1339547" y="119370"/>
                      <a:pt x="1461145" y="93920"/>
                    </a:cubicBezTo>
                    <a:cubicBezTo>
                      <a:pt x="1546909" y="75980"/>
                      <a:pt x="1632186" y="55743"/>
                      <a:pt x="1705402" y="3605"/>
                    </a:cubicBezTo>
                    <a:cubicBezTo>
                      <a:pt x="1709135" y="943"/>
                      <a:pt x="1711900" y="-65"/>
                      <a:pt x="1713987" y="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7" name="자유형: 도형 126">
                <a:extLst>
                  <a:ext uri="{FF2B5EF4-FFF2-40B4-BE49-F238E27FC236}">
                    <a16:creationId xmlns:a16="http://schemas.microsoft.com/office/drawing/2014/main" id="{20A33A94-2BBB-440E-9297-0D1ADCFB2C85}"/>
                  </a:ext>
                </a:extLst>
              </p:cNvPr>
              <p:cNvSpPr/>
              <p:nvPr/>
            </p:nvSpPr>
            <p:spPr>
              <a:xfrm>
                <a:off x="6076288" y="4090240"/>
                <a:ext cx="395115" cy="631059"/>
              </a:xfrm>
              <a:custGeom>
                <a:avLst/>
                <a:gdLst>
                  <a:gd name="connsiteX0" fmla="*/ 0 w 782091"/>
                  <a:gd name="connsiteY0" fmla="*/ 613 h 1249119"/>
                  <a:gd name="connsiteX1" fmla="*/ 376080 w 782091"/>
                  <a:gd name="connsiteY1" fmla="*/ 613 h 1249119"/>
                  <a:gd name="connsiteX2" fmla="*/ 402319 w 782091"/>
                  <a:gd name="connsiteY2" fmla="*/ 44343 h 1249119"/>
                  <a:gd name="connsiteX3" fmla="*/ 781023 w 782091"/>
                  <a:gd name="connsiteY3" fmla="*/ 1232233 h 1249119"/>
                  <a:gd name="connsiteX4" fmla="*/ 752073 w 782091"/>
                  <a:gd name="connsiteY4" fmla="*/ 1248588 h 1249119"/>
                  <a:gd name="connsiteX5" fmla="*/ 443775 w 782091"/>
                  <a:gd name="connsiteY5" fmla="*/ 1226110 h 1249119"/>
                  <a:gd name="connsiteX6" fmla="*/ 399083 w 782091"/>
                  <a:gd name="connsiteY6" fmla="*/ 1195762 h 1249119"/>
                  <a:gd name="connsiteX7" fmla="*/ 0 w 782091"/>
                  <a:gd name="connsiteY7" fmla="*/ 613 h 124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091" h="1249119">
                    <a:moveTo>
                      <a:pt x="0" y="613"/>
                    </a:moveTo>
                    <a:cubicBezTo>
                      <a:pt x="17229" y="2975"/>
                      <a:pt x="274364" y="-1573"/>
                      <a:pt x="376080" y="613"/>
                    </a:cubicBezTo>
                    <a:cubicBezTo>
                      <a:pt x="397858" y="1050"/>
                      <a:pt x="393572" y="25364"/>
                      <a:pt x="402319" y="44343"/>
                    </a:cubicBezTo>
                    <a:cubicBezTo>
                      <a:pt x="405817" y="52215"/>
                      <a:pt x="743415" y="1111362"/>
                      <a:pt x="781023" y="1232233"/>
                    </a:cubicBezTo>
                    <a:cubicBezTo>
                      <a:pt x="787145" y="1251299"/>
                      <a:pt x="765542" y="1249550"/>
                      <a:pt x="752073" y="1248588"/>
                    </a:cubicBezTo>
                    <a:cubicBezTo>
                      <a:pt x="649307" y="1240979"/>
                      <a:pt x="546541" y="1233369"/>
                      <a:pt x="443775" y="1226110"/>
                    </a:cubicBezTo>
                    <a:cubicBezTo>
                      <a:pt x="422609" y="1224623"/>
                      <a:pt x="402406" y="1222962"/>
                      <a:pt x="399083" y="1195762"/>
                    </a:cubicBezTo>
                    <a:cubicBezTo>
                      <a:pt x="394272" y="1184741"/>
                      <a:pt x="263" y="8835"/>
                      <a:pt x="0" y="613"/>
                    </a:cubicBezTo>
                    <a:close/>
                  </a:path>
                </a:pathLst>
              </a:custGeom>
              <a:solidFill>
                <a:srgbClr val="E5E7E8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8" name="자유형: 도형 127">
                <a:extLst>
                  <a:ext uri="{FF2B5EF4-FFF2-40B4-BE49-F238E27FC236}">
                    <a16:creationId xmlns:a16="http://schemas.microsoft.com/office/drawing/2014/main" id="{5551A77B-F2B5-47BE-9AF8-3A2CFD310BC5}"/>
                  </a:ext>
                </a:extLst>
              </p:cNvPr>
              <p:cNvSpPr/>
              <p:nvPr/>
            </p:nvSpPr>
            <p:spPr>
              <a:xfrm>
                <a:off x="5625147" y="4196071"/>
                <a:ext cx="1622833" cy="499048"/>
              </a:xfrm>
              <a:custGeom>
                <a:avLst/>
                <a:gdLst>
                  <a:gd name="connsiteX0" fmla="*/ 688726 w 1622833"/>
                  <a:gd name="connsiteY0" fmla="*/ 5383 h 499048"/>
                  <a:gd name="connsiteX1" fmla="*/ 1142023 w 1622833"/>
                  <a:gd name="connsiteY1" fmla="*/ 32954 h 499048"/>
                  <a:gd name="connsiteX2" fmla="*/ 1363215 w 1622833"/>
                  <a:gd name="connsiteY2" fmla="*/ 70645 h 499048"/>
                  <a:gd name="connsiteX3" fmla="*/ 1387473 w 1622833"/>
                  <a:gd name="connsiteY3" fmla="*/ 87656 h 499048"/>
                  <a:gd name="connsiteX4" fmla="*/ 1487774 w 1622833"/>
                  <a:gd name="connsiteY4" fmla="*/ 157867 h 499048"/>
                  <a:gd name="connsiteX5" fmla="*/ 1507524 w 1622833"/>
                  <a:gd name="connsiteY5" fmla="*/ 175055 h 499048"/>
                  <a:gd name="connsiteX6" fmla="*/ 1609946 w 1622833"/>
                  <a:gd name="connsiteY6" fmla="*/ 430800 h 499048"/>
                  <a:gd name="connsiteX7" fmla="*/ 1622760 w 1622833"/>
                  <a:gd name="connsiteY7" fmla="*/ 467827 h 499048"/>
                  <a:gd name="connsiteX8" fmla="*/ 1590416 w 1622833"/>
                  <a:gd name="connsiteY8" fmla="*/ 488329 h 499048"/>
                  <a:gd name="connsiteX9" fmla="*/ 1554626 w 1622833"/>
                  <a:gd name="connsiteY9" fmla="*/ 497387 h 499048"/>
                  <a:gd name="connsiteX10" fmla="*/ 1166988 w 1622833"/>
                  <a:gd name="connsiteY10" fmla="*/ 429253 h 499048"/>
                  <a:gd name="connsiteX11" fmla="*/ 807805 w 1622833"/>
                  <a:gd name="connsiteY11" fmla="*/ 401637 h 499048"/>
                  <a:gd name="connsiteX12" fmla="*/ 682142 w 1622833"/>
                  <a:gd name="connsiteY12" fmla="*/ 5692 h 499048"/>
                  <a:gd name="connsiteX13" fmla="*/ 688726 w 1622833"/>
                  <a:gd name="connsiteY13" fmla="*/ 5383 h 499048"/>
                  <a:gd name="connsiteX14" fmla="*/ 356160 w 1622833"/>
                  <a:gd name="connsiteY14" fmla="*/ 200 h 499048"/>
                  <a:gd name="connsiteX15" fmla="*/ 486489 w 1622833"/>
                  <a:gd name="connsiteY15" fmla="*/ 479 h 499048"/>
                  <a:gd name="connsiteX16" fmla="*/ 614626 w 1622833"/>
                  <a:gd name="connsiteY16" fmla="*/ 384892 h 499048"/>
                  <a:gd name="connsiteX17" fmla="*/ 141799 w 1622833"/>
                  <a:gd name="connsiteY17" fmla="*/ 376099 h 499048"/>
                  <a:gd name="connsiteX18" fmla="*/ 117806 w 1622833"/>
                  <a:gd name="connsiteY18" fmla="*/ 363373 h 499048"/>
                  <a:gd name="connsiteX19" fmla="*/ 40923 w 1622833"/>
                  <a:gd name="connsiteY19" fmla="*/ 314151 h 499048"/>
                  <a:gd name="connsiteX20" fmla="*/ 26917 w 1622833"/>
                  <a:gd name="connsiteY20" fmla="*/ 299437 h 499048"/>
                  <a:gd name="connsiteX21" fmla="*/ 450 w 1622833"/>
                  <a:gd name="connsiteY21" fmla="*/ 230287 h 499048"/>
                  <a:gd name="connsiteX22" fmla="*/ 450 w 1622833"/>
                  <a:gd name="connsiteY22" fmla="*/ 13735 h 499048"/>
                  <a:gd name="connsiteX23" fmla="*/ 13705 w 1622833"/>
                  <a:gd name="connsiteY23" fmla="*/ 4897 h 499048"/>
                  <a:gd name="connsiteX24" fmla="*/ 356160 w 1622833"/>
                  <a:gd name="connsiteY24" fmla="*/ 200 h 49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833" h="499048">
                    <a:moveTo>
                      <a:pt x="688726" y="5383"/>
                    </a:moveTo>
                    <a:cubicBezTo>
                      <a:pt x="840061" y="11171"/>
                      <a:pt x="991395" y="16960"/>
                      <a:pt x="1142023" y="32954"/>
                    </a:cubicBezTo>
                    <a:cubicBezTo>
                      <a:pt x="1216387" y="40864"/>
                      <a:pt x="1290751" y="50452"/>
                      <a:pt x="1363215" y="70645"/>
                    </a:cubicBezTo>
                    <a:cubicBezTo>
                      <a:pt x="1373863" y="73605"/>
                      <a:pt x="1381331" y="78598"/>
                      <a:pt x="1387473" y="87656"/>
                    </a:cubicBezTo>
                    <a:cubicBezTo>
                      <a:pt x="1411951" y="123667"/>
                      <a:pt x="1444516" y="148853"/>
                      <a:pt x="1487774" y="157867"/>
                    </a:cubicBezTo>
                    <a:cubicBezTo>
                      <a:pt x="1498599" y="160120"/>
                      <a:pt x="1503548" y="165025"/>
                      <a:pt x="1507524" y="175055"/>
                    </a:cubicBezTo>
                    <a:cubicBezTo>
                      <a:pt x="1541326" y="260465"/>
                      <a:pt x="1575791" y="345566"/>
                      <a:pt x="1609946" y="430800"/>
                    </a:cubicBezTo>
                    <a:cubicBezTo>
                      <a:pt x="1614851" y="443039"/>
                      <a:pt x="1623732" y="455897"/>
                      <a:pt x="1622760" y="467827"/>
                    </a:cubicBezTo>
                    <a:cubicBezTo>
                      <a:pt x="1621478" y="483646"/>
                      <a:pt x="1600623" y="479669"/>
                      <a:pt x="1590416" y="488329"/>
                    </a:cubicBezTo>
                    <a:cubicBezTo>
                      <a:pt x="1580430" y="496813"/>
                      <a:pt x="1570223" y="501850"/>
                      <a:pt x="1554626" y="497387"/>
                    </a:cubicBezTo>
                    <a:cubicBezTo>
                      <a:pt x="1427859" y="461155"/>
                      <a:pt x="1297644" y="443569"/>
                      <a:pt x="1166988" y="429253"/>
                    </a:cubicBezTo>
                    <a:cubicBezTo>
                      <a:pt x="1075038" y="419179"/>
                      <a:pt x="857646" y="402609"/>
                      <a:pt x="807805" y="401637"/>
                    </a:cubicBezTo>
                    <a:cubicBezTo>
                      <a:pt x="765918" y="269656"/>
                      <a:pt x="724030" y="137674"/>
                      <a:pt x="682142" y="5692"/>
                    </a:cubicBezTo>
                    <a:cubicBezTo>
                      <a:pt x="684352" y="5604"/>
                      <a:pt x="686561" y="5294"/>
                      <a:pt x="688726" y="5383"/>
                    </a:cubicBezTo>
                    <a:close/>
                    <a:moveTo>
                      <a:pt x="356160" y="200"/>
                    </a:moveTo>
                    <a:cubicBezTo>
                      <a:pt x="405652" y="-107"/>
                      <a:pt x="451560" y="-96"/>
                      <a:pt x="486489" y="479"/>
                    </a:cubicBezTo>
                    <a:cubicBezTo>
                      <a:pt x="487284" y="-1068"/>
                      <a:pt x="598365" y="335139"/>
                      <a:pt x="614626" y="384892"/>
                    </a:cubicBezTo>
                    <a:cubicBezTo>
                      <a:pt x="458961" y="381578"/>
                      <a:pt x="305329" y="380473"/>
                      <a:pt x="141799" y="376099"/>
                    </a:cubicBezTo>
                    <a:cubicBezTo>
                      <a:pt x="130532" y="375789"/>
                      <a:pt x="124478" y="370399"/>
                      <a:pt x="117806" y="363373"/>
                    </a:cubicBezTo>
                    <a:cubicBezTo>
                      <a:pt x="96288" y="340574"/>
                      <a:pt x="71588" y="322325"/>
                      <a:pt x="40923" y="314151"/>
                    </a:cubicBezTo>
                    <a:cubicBezTo>
                      <a:pt x="32219" y="311853"/>
                      <a:pt x="29303" y="306772"/>
                      <a:pt x="26917" y="299437"/>
                    </a:cubicBezTo>
                    <a:cubicBezTo>
                      <a:pt x="19892" y="277831"/>
                      <a:pt x="7475" y="251938"/>
                      <a:pt x="450" y="230287"/>
                    </a:cubicBezTo>
                    <a:cubicBezTo>
                      <a:pt x="-1141" y="225427"/>
                      <a:pt x="2129" y="66404"/>
                      <a:pt x="450" y="13735"/>
                    </a:cubicBezTo>
                    <a:cubicBezTo>
                      <a:pt x="229" y="7062"/>
                      <a:pt x="7033" y="4897"/>
                      <a:pt x="13705" y="4897"/>
                    </a:cubicBezTo>
                    <a:cubicBezTo>
                      <a:pt x="26961" y="4897"/>
                      <a:pt x="207685" y="1120"/>
                      <a:pt x="356160" y="2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9" name="자유형: 도형 128">
                <a:extLst>
                  <a:ext uri="{FF2B5EF4-FFF2-40B4-BE49-F238E27FC236}">
                    <a16:creationId xmlns:a16="http://schemas.microsoft.com/office/drawing/2014/main" id="{F79C5AF3-A627-4FD1-AA96-AC9541B7CC62}"/>
                  </a:ext>
                </a:extLst>
              </p:cNvPr>
              <p:cNvSpPr/>
              <p:nvPr/>
            </p:nvSpPr>
            <p:spPr>
              <a:xfrm>
                <a:off x="6199624" y="4256300"/>
                <a:ext cx="134628" cy="275906"/>
              </a:xfrm>
              <a:custGeom>
                <a:avLst/>
                <a:gdLst>
                  <a:gd name="connsiteX0" fmla="*/ 229992 w 266483"/>
                  <a:gd name="connsiteY0" fmla="*/ 542934 h 546129"/>
                  <a:gd name="connsiteX1" fmla="*/ 158712 w 266483"/>
                  <a:gd name="connsiteY1" fmla="*/ 502440 h 546129"/>
                  <a:gd name="connsiteX2" fmla="*/ 13527 w 266483"/>
                  <a:gd name="connsiteY2" fmla="*/ 59627 h 546129"/>
                  <a:gd name="connsiteX3" fmla="*/ 18425 w 266483"/>
                  <a:gd name="connsiteY3" fmla="*/ 5139 h 546129"/>
                  <a:gd name="connsiteX4" fmla="*/ 102912 w 266483"/>
                  <a:gd name="connsiteY4" fmla="*/ 35488 h 546129"/>
                  <a:gd name="connsiteX5" fmla="*/ 262528 w 266483"/>
                  <a:gd name="connsiteY5" fmla="*/ 513722 h 546129"/>
                  <a:gd name="connsiteX6" fmla="*/ 229992 w 266483"/>
                  <a:gd name="connsiteY6" fmla="*/ 542934 h 54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483" h="546129">
                    <a:moveTo>
                      <a:pt x="229992" y="542934"/>
                    </a:moveTo>
                    <a:cubicBezTo>
                      <a:pt x="183987" y="554041"/>
                      <a:pt x="169032" y="535150"/>
                      <a:pt x="158712" y="502440"/>
                    </a:cubicBezTo>
                    <a:cubicBezTo>
                      <a:pt x="111920" y="354281"/>
                      <a:pt x="65742" y="206036"/>
                      <a:pt x="13527" y="59627"/>
                    </a:cubicBezTo>
                    <a:cubicBezTo>
                      <a:pt x="8280" y="44846"/>
                      <a:pt x="-16734" y="17908"/>
                      <a:pt x="18425" y="5139"/>
                    </a:cubicBezTo>
                    <a:cubicBezTo>
                      <a:pt x="56033" y="-8417"/>
                      <a:pt x="92942" y="5926"/>
                      <a:pt x="102912" y="35488"/>
                    </a:cubicBezTo>
                    <a:cubicBezTo>
                      <a:pt x="156351" y="194841"/>
                      <a:pt x="209351" y="354369"/>
                      <a:pt x="262528" y="513722"/>
                    </a:cubicBezTo>
                    <a:cubicBezTo>
                      <a:pt x="279407" y="564449"/>
                      <a:pt x="237252" y="538998"/>
                      <a:pt x="229992" y="542934"/>
                    </a:cubicBezTo>
                    <a:close/>
                  </a:path>
                </a:pathLst>
              </a:custGeom>
              <a:solidFill>
                <a:srgbClr val="D2D4D5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FB0F646D-D62D-4387-8A15-5F3C248D3D05}"/>
                </a:ext>
              </a:extLst>
            </p:cNvPr>
            <p:cNvSpPr/>
            <p:nvPr/>
          </p:nvSpPr>
          <p:spPr>
            <a:xfrm>
              <a:off x="2466732" y="3276224"/>
              <a:ext cx="2358871" cy="1157656"/>
            </a:xfrm>
            <a:custGeom>
              <a:avLst/>
              <a:gdLst>
                <a:gd name="connsiteX0" fmla="*/ 1205633 w 2358871"/>
                <a:gd name="connsiteY0" fmla="*/ 0 h 1157656"/>
                <a:gd name="connsiteX1" fmla="*/ 2320208 w 2358871"/>
                <a:gd name="connsiteY1" fmla="*/ 0 h 1157656"/>
                <a:gd name="connsiteX2" fmla="*/ 2358871 w 2358871"/>
                <a:gd name="connsiteY2" fmla="*/ 38662 h 1157656"/>
                <a:gd name="connsiteX3" fmla="*/ 2358871 w 2358871"/>
                <a:gd name="connsiteY3" fmla="*/ 1118994 h 1157656"/>
                <a:gd name="connsiteX4" fmla="*/ 2320208 w 2358871"/>
                <a:gd name="connsiteY4" fmla="*/ 1157656 h 1157656"/>
                <a:gd name="connsiteX5" fmla="*/ 1205633 w 2358871"/>
                <a:gd name="connsiteY5" fmla="*/ 1157656 h 1157656"/>
                <a:gd name="connsiteX6" fmla="*/ 794709 w 2358871"/>
                <a:gd name="connsiteY6" fmla="*/ 896963 h 1157656"/>
                <a:gd name="connsiteX7" fmla="*/ 215881 w 2358871"/>
                <a:gd name="connsiteY7" fmla="*/ 896963 h 1157656"/>
                <a:gd name="connsiteX8" fmla="*/ 198207 w 2358871"/>
                <a:gd name="connsiteY8" fmla="*/ 879289 h 1157656"/>
                <a:gd name="connsiteX9" fmla="*/ 198207 w 2358871"/>
                <a:gd name="connsiteY9" fmla="*/ 693710 h 1157656"/>
                <a:gd name="connsiteX10" fmla="*/ 0 w 2358871"/>
                <a:gd name="connsiteY10" fmla="*/ 693710 h 1157656"/>
                <a:gd name="connsiteX11" fmla="*/ 0 w 2358871"/>
                <a:gd name="connsiteY11" fmla="*/ 494876 h 1157656"/>
                <a:gd name="connsiteX12" fmla="*/ 198207 w 2358871"/>
                <a:gd name="connsiteY12" fmla="*/ 494876 h 1157656"/>
                <a:gd name="connsiteX13" fmla="*/ 198207 w 2358871"/>
                <a:gd name="connsiteY13" fmla="*/ 318135 h 1157656"/>
                <a:gd name="connsiteX14" fmla="*/ 215881 w 2358871"/>
                <a:gd name="connsiteY14" fmla="*/ 300461 h 1157656"/>
                <a:gd name="connsiteX15" fmla="*/ 812074 w 2358871"/>
                <a:gd name="connsiteY15" fmla="*/ 300461 h 115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8871" h="1157656">
                  <a:moveTo>
                    <a:pt x="1205633" y="0"/>
                  </a:moveTo>
                  <a:lnTo>
                    <a:pt x="2320208" y="0"/>
                  </a:lnTo>
                  <a:cubicBezTo>
                    <a:pt x="2341550" y="0"/>
                    <a:pt x="2358871" y="17321"/>
                    <a:pt x="2358871" y="38662"/>
                  </a:cubicBezTo>
                  <a:lnTo>
                    <a:pt x="2358871" y="1118994"/>
                  </a:lnTo>
                  <a:cubicBezTo>
                    <a:pt x="2358871" y="1140336"/>
                    <a:pt x="2341550" y="1157656"/>
                    <a:pt x="2320208" y="1157656"/>
                  </a:cubicBezTo>
                  <a:lnTo>
                    <a:pt x="1205633" y="1157656"/>
                  </a:lnTo>
                  <a:lnTo>
                    <a:pt x="794709" y="896963"/>
                  </a:lnTo>
                  <a:lnTo>
                    <a:pt x="215881" y="896963"/>
                  </a:lnTo>
                  <a:cubicBezTo>
                    <a:pt x="206116" y="896963"/>
                    <a:pt x="198207" y="889054"/>
                    <a:pt x="198207" y="879289"/>
                  </a:cubicBezTo>
                  <a:lnTo>
                    <a:pt x="198207" y="693710"/>
                  </a:lnTo>
                  <a:lnTo>
                    <a:pt x="0" y="693710"/>
                  </a:lnTo>
                  <a:lnTo>
                    <a:pt x="0" y="494876"/>
                  </a:lnTo>
                  <a:lnTo>
                    <a:pt x="198207" y="494876"/>
                  </a:lnTo>
                  <a:lnTo>
                    <a:pt x="198207" y="318135"/>
                  </a:lnTo>
                  <a:cubicBezTo>
                    <a:pt x="198207" y="308370"/>
                    <a:pt x="206116" y="300461"/>
                    <a:pt x="215881" y="300461"/>
                  </a:cubicBezTo>
                  <a:lnTo>
                    <a:pt x="812074" y="300461"/>
                  </a:lnTo>
                  <a:close/>
                </a:path>
              </a:pathLst>
            </a:custGeom>
            <a:solidFill>
              <a:schemeClr val="accent1"/>
            </a:solidFill>
            <a:ln w="874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546930DE-F1D3-46C4-8914-6086309FA783}"/>
                </a:ext>
              </a:extLst>
            </p:cNvPr>
            <p:cNvSpPr/>
            <p:nvPr/>
          </p:nvSpPr>
          <p:spPr>
            <a:xfrm>
              <a:off x="3696136" y="3476074"/>
              <a:ext cx="989751" cy="768825"/>
            </a:xfrm>
            <a:custGeom>
              <a:avLst/>
              <a:gdLst>
                <a:gd name="connsiteX0" fmla="*/ 1709854 w 1959116"/>
                <a:gd name="connsiteY0" fmla="*/ 1521814 h 1521813"/>
                <a:gd name="connsiteX1" fmla="*/ 249263 w 1959116"/>
                <a:gd name="connsiteY1" fmla="*/ 1521814 h 1521813"/>
                <a:gd name="connsiteX2" fmla="*/ 0 w 1959116"/>
                <a:gd name="connsiteY2" fmla="*/ 1272551 h 1521813"/>
                <a:gd name="connsiteX3" fmla="*/ 0 w 1959116"/>
                <a:gd name="connsiteY3" fmla="*/ 249263 h 1521813"/>
                <a:gd name="connsiteX4" fmla="*/ 249263 w 1959116"/>
                <a:gd name="connsiteY4" fmla="*/ 0 h 1521813"/>
                <a:gd name="connsiteX5" fmla="*/ 1709854 w 1959116"/>
                <a:gd name="connsiteY5" fmla="*/ 0 h 1521813"/>
                <a:gd name="connsiteX6" fmla="*/ 1959116 w 1959116"/>
                <a:gd name="connsiteY6" fmla="*/ 249263 h 1521813"/>
                <a:gd name="connsiteX7" fmla="*/ 1959116 w 1959116"/>
                <a:gd name="connsiteY7" fmla="*/ 1272551 h 1521813"/>
                <a:gd name="connsiteX8" fmla="*/ 1709854 w 1959116"/>
                <a:gd name="connsiteY8" fmla="*/ 1521814 h 152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9116" h="1521813">
                  <a:moveTo>
                    <a:pt x="1709854" y="1521814"/>
                  </a:moveTo>
                  <a:lnTo>
                    <a:pt x="249263" y="1521814"/>
                  </a:lnTo>
                  <a:cubicBezTo>
                    <a:pt x="111600" y="1521814"/>
                    <a:pt x="0" y="1410214"/>
                    <a:pt x="0" y="1272551"/>
                  </a:cubicBezTo>
                  <a:lnTo>
                    <a:pt x="0" y="249263"/>
                  </a:lnTo>
                  <a:cubicBezTo>
                    <a:pt x="0" y="111600"/>
                    <a:pt x="111600" y="0"/>
                    <a:pt x="249263" y="0"/>
                  </a:cubicBezTo>
                  <a:lnTo>
                    <a:pt x="1709854" y="0"/>
                  </a:lnTo>
                  <a:cubicBezTo>
                    <a:pt x="1847517" y="0"/>
                    <a:pt x="1959116" y="111600"/>
                    <a:pt x="1959116" y="249263"/>
                  </a:cubicBezTo>
                  <a:lnTo>
                    <a:pt x="1959116" y="1272551"/>
                  </a:lnTo>
                  <a:cubicBezTo>
                    <a:pt x="1959116" y="1410214"/>
                    <a:pt x="1847517" y="1521814"/>
                    <a:pt x="1709854" y="152181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87286AE1-BF61-4AB5-AF00-F2885F4AEB20}"/>
                </a:ext>
              </a:extLst>
            </p:cNvPr>
            <p:cNvSpPr/>
            <p:nvPr/>
          </p:nvSpPr>
          <p:spPr>
            <a:xfrm>
              <a:off x="3725961" y="3500155"/>
              <a:ext cx="930101" cy="720663"/>
            </a:xfrm>
            <a:custGeom>
              <a:avLst/>
              <a:gdLst>
                <a:gd name="connsiteX0" fmla="*/ 1591782 w 1841044"/>
                <a:gd name="connsiteY0" fmla="*/ 1426482 h 1426481"/>
                <a:gd name="connsiteX1" fmla="*/ 249263 w 1841044"/>
                <a:gd name="connsiteY1" fmla="*/ 1426482 h 1426481"/>
                <a:gd name="connsiteX2" fmla="*/ 0 w 1841044"/>
                <a:gd name="connsiteY2" fmla="*/ 1177219 h 1426481"/>
                <a:gd name="connsiteX3" fmla="*/ 0 w 1841044"/>
                <a:gd name="connsiteY3" fmla="*/ 249263 h 1426481"/>
                <a:gd name="connsiteX4" fmla="*/ 249263 w 1841044"/>
                <a:gd name="connsiteY4" fmla="*/ 0 h 1426481"/>
                <a:gd name="connsiteX5" fmla="*/ 1591782 w 1841044"/>
                <a:gd name="connsiteY5" fmla="*/ 0 h 1426481"/>
                <a:gd name="connsiteX6" fmla="*/ 1841045 w 1841044"/>
                <a:gd name="connsiteY6" fmla="*/ 249263 h 1426481"/>
                <a:gd name="connsiteX7" fmla="*/ 1841045 w 1841044"/>
                <a:gd name="connsiteY7" fmla="*/ 1177131 h 1426481"/>
                <a:gd name="connsiteX8" fmla="*/ 1591782 w 1841044"/>
                <a:gd name="connsiteY8" fmla="*/ 1426482 h 142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1044" h="1426481">
                  <a:moveTo>
                    <a:pt x="1591782" y="1426482"/>
                  </a:moveTo>
                  <a:lnTo>
                    <a:pt x="249263" y="1426482"/>
                  </a:lnTo>
                  <a:cubicBezTo>
                    <a:pt x="111600" y="1426482"/>
                    <a:pt x="0" y="1314882"/>
                    <a:pt x="0" y="1177219"/>
                  </a:cubicBezTo>
                  <a:lnTo>
                    <a:pt x="0" y="249263"/>
                  </a:lnTo>
                  <a:cubicBezTo>
                    <a:pt x="0" y="111600"/>
                    <a:pt x="111600" y="0"/>
                    <a:pt x="249263" y="0"/>
                  </a:cubicBezTo>
                  <a:lnTo>
                    <a:pt x="1591782" y="0"/>
                  </a:lnTo>
                  <a:cubicBezTo>
                    <a:pt x="1729445" y="0"/>
                    <a:pt x="1841045" y="111600"/>
                    <a:pt x="1841045" y="249263"/>
                  </a:cubicBezTo>
                  <a:lnTo>
                    <a:pt x="1841045" y="1177131"/>
                  </a:lnTo>
                  <a:cubicBezTo>
                    <a:pt x="1841045" y="1314882"/>
                    <a:pt x="1729445" y="1426482"/>
                    <a:pt x="1591782" y="1426482"/>
                  </a:cubicBezTo>
                  <a:close/>
                </a:path>
              </a:pathLst>
            </a:custGeom>
            <a:solidFill>
              <a:schemeClr val="accent1"/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33" name="그룹 132">
              <a:extLst>
                <a:ext uri="{FF2B5EF4-FFF2-40B4-BE49-F238E27FC236}">
                  <a16:creationId xmlns:a16="http://schemas.microsoft.com/office/drawing/2014/main" id="{31EE99CC-364E-4182-AC8A-9A8013CC7C8E}"/>
                </a:ext>
              </a:extLst>
            </p:cNvPr>
            <p:cNvGrpSpPr/>
            <p:nvPr/>
          </p:nvGrpSpPr>
          <p:grpSpPr>
            <a:xfrm>
              <a:off x="4825602" y="3417617"/>
              <a:ext cx="813010" cy="883706"/>
              <a:chOff x="4825602" y="3591792"/>
              <a:chExt cx="813010" cy="883706"/>
            </a:xfrm>
          </p:grpSpPr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38D18F73-3CAF-436A-89CB-D899CF86B70C}"/>
                  </a:ext>
                </a:extLst>
              </p:cNvPr>
              <p:cNvSpPr/>
              <p:nvPr/>
            </p:nvSpPr>
            <p:spPr>
              <a:xfrm>
                <a:off x="4825602" y="3591792"/>
                <a:ext cx="813010" cy="883706"/>
              </a:xfrm>
              <a:custGeom>
                <a:avLst/>
                <a:gdLst>
                  <a:gd name="connsiteX0" fmla="*/ 1504321 w 1609274"/>
                  <a:gd name="connsiteY0" fmla="*/ 0 h 1749210"/>
                  <a:gd name="connsiteX1" fmla="*/ 0 w 1609274"/>
                  <a:gd name="connsiteY1" fmla="*/ 0 h 1749210"/>
                  <a:gd name="connsiteX2" fmla="*/ 0 w 1609274"/>
                  <a:gd name="connsiteY2" fmla="*/ 1749211 h 1749210"/>
                  <a:gd name="connsiteX3" fmla="*/ 1504321 w 1609274"/>
                  <a:gd name="connsiteY3" fmla="*/ 1749211 h 1749210"/>
                  <a:gd name="connsiteX4" fmla="*/ 1609274 w 1609274"/>
                  <a:gd name="connsiteY4" fmla="*/ 1644258 h 1749210"/>
                  <a:gd name="connsiteX5" fmla="*/ 1609274 w 1609274"/>
                  <a:gd name="connsiteY5" fmla="*/ 104953 h 1749210"/>
                  <a:gd name="connsiteX6" fmla="*/ 1504321 w 1609274"/>
                  <a:gd name="connsiteY6" fmla="*/ 0 h 1749210"/>
                  <a:gd name="connsiteX7" fmla="*/ 900844 w 1609274"/>
                  <a:gd name="connsiteY7" fmla="*/ 1455169 h 1749210"/>
                  <a:gd name="connsiteX8" fmla="*/ 834111 w 1609274"/>
                  <a:gd name="connsiteY8" fmla="*/ 1521901 h 1749210"/>
                  <a:gd name="connsiteX9" fmla="*/ 661377 w 1609274"/>
                  <a:gd name="connsiteY9" fmla="*/ 1521901 h 1749210"/>
                  <a:gd name="connsiteX10" fmla="*/ 594644 w 1609274"/>
                  <a:gd name="connsiteY10" fmla="*/ 1455169 h 1749210"/>
                  <a:gd name="connsiteX11" fmla="*/ 594644 w 1609274"/>
                  <a:gd name="connsiteY11" fmla="*/ 1221212 h 1749210"/>
                  <a:gd name="connsiteX12" fmla="*/ 661377 w 1609274"/>
                  <a:gd name="connsiteY12" fmla="*/ 1154479 h 1749210"/>
                  <a:gd name="connsiteX13" fmla="*/ 834111 w 1609274"/>
                  <a:gd name="connsiteY13" fmla="*/ 1154479 h 1749210"/>
                  <a:gd name="connsiteX14" fmla="*/ 900844 w 1609274"/>
                  <a:gd name="connsiteY14" fmla="*/ 1221212 h 1749210"/>
                  <a:gd name="connsiteX15" fmla="*/ 900844 w 1609274"/>
                  <a:gd name="connsiteY15" fmla="*/ 1455169 h 1749210"/>
                  <a:gd name="connsiteX16" fmla="*/ 900844 w 1609274"/>
                  <a:gd name="connsiteY16" fmla="*/ 528087 h 1749210"/>
                  <a:gd name="connsiteX17" fmla="*/ 834111 w 1609274"/>
                  <a:gd name="connsiteY17" fmla="*/ 594819 h 1749210"/>
                  <a:gd name="connsiteX18" fmla="*/ 661377 w 1609274"/>
                  <a:gd name="connsiteY18" fmla="*/ 594819 h 1749210"/>
                  <a:gd name="connsiteX19" fmla="*/ 594644 w 1609274"/>
                  <a:gd name="connsiteY19" fmla="*/ 528087 h 1749210"/>
                  <a:gd name="connsiteX20" fmla="*/ 594644 w 1609274"/>
                  <a:gd name="connsiteY20" fmla="*/ 294130 h 1749210"/>
                  <a:gd name="connsiteX21" fmla="*/ 661377 w 1609274"/>
                  <a:gd name="connsiteY21" fmla="*/ 227397 h 1749210"/>
                  <a:gd name="connsiteX22" fmla="*/ 834111 w 1609274"/>
                  <a:gd name="connsiteY22" fmla="*/ 227397 h 1749210"/>
                  <a:gd name="connsiteX23" fmla="*/ 900844 w 1609274"/>
                  <a:gd name="connsiteY23" fmla="*/ 294130 h 1749210"/>
                  <a:gd name="connsiteX24" fmla="*/ 900844 w 1609274"/>
                  <a:gd name="connsiteY24" fmla="*/ 528087 h 174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09274" h="1749210">
                    <a:moveTo>
                      <a:pt x="1504321" y="0"/>
                    </a:moveTo>
                    <a:lnTo>
                      <a:pt x="0" y="0"/>
                    </a:lnTo>
                    <a:lnTo>
                      <a:pt x="0" y="1749211"/>
                    </a:lnTo>
                    <a:lnTo>
                      <a:pt x="1504321" y="1749211"/>
                    </a:lnTo>
                    <a:cubicBezTo>
                      <a:pt x="1562308" y="1749211"/>
                      <a:pt x="1609274" y="1702245"/>
                      <a:pt x="1609274" y="1644258"/>
                    </a:cubicBezTo>
                    <a:lnTo>
                      <a:pt x="1609274" y="104953"/>
                    </a:lnTo>
                    <a:cubicBezTo>
                      <a:pt x="1609274" y="47054"/>
                      <a:pt x="1562308" y="0"/>
                      <a:pt x="1504321" y="0"/>
                    </a:cubicBezTo>
                    <a:close/>
                    <a:moveTo>
                      <a:pt x="900844" y="1455169"/>
                    </a:moveTo>
                    <a:cubicBezTo>
                      <a:pt x="900844" y="1491989"/>
                      <a:pt x="871020" y="1521901"/>
                      <a:pt x="834111" y="1521901"/>
                    </a:cubicBezTo>
                    <a:lnTo>
                      <a:pt x="661377" y="1521901"/>
                    </a:lnTo>
                    <a:cubicBezTo>
                      <a:pt x="624556" y="1521901"/>
                      <a:pt x="594644" y="1492077"/>
                      <a:pt x="594644" y="1455169"/>
                    </a:cubicBezTo>
                    <a:lnTo>
                      <a:pt x="594644" y="1221212"/>
                    </a:lnTo>
                    <a:cubicBezTo>
                      <a:pt x="594644" y="1184391"/>
                      <a:pt x="624469" y="1154479"/>
                      <a:pt x="661377" y="1154479"/>
                    </a:cubicBezTo>
                    <a:lnTo>
                      <a:pt x="834111" y="1154479"/>
                    </a:lnTo>
                    <a:cubicBezTo>
                      <a:pt x="870932" y="1154479"/>
                      <a:pt x="900844" y="1184303"/>
                      <a:pt x="900844" y="1221212"/>
                    </a:cubicBezTo>
                    <a:lnTo>
                      <a:pt x="900844" y="1455169"/>
                    </a:lnTo>
                    <a:close/>
                    <a:moveTo>
                      <a:pt x="900844" y="528087"/>
                    </a:moveTo>
                    <a:cubicBezTo>
                      <a:pt x="900844" y="564908"/>
                      <a:pt x="871020" y="594819"/>
                      <a:pt x="834111" y="594819"/>
                    </a:cubicBezTo>
                    <a:lnTo>
                      <a:pt x="661377" y="594819"/>
                    </a:lnTo>
                    <a:cubicBezTo>
                      <a:pt x="624556" y="594819"/>
                      <a:pt x="594644" y="564995"/>
                      <a:pt x="594644" y="528087"/>
                    </a:cubicBezTo>
                    <a:lnTo>
                      <a:pt x="594644" y="294130"/>
                    </a:lnTo>
                    <a:cubicBezTo>
                      <a:pt x="594644" y="257309"/>
                      <a:pt x="624469" y="227397"/>
                      <a:pt x="661377" y="227397"/>
                    </a:cubicBezTo>
                    <a:lnTo>
                      <a:pt x="834111" y="227397"/>
                    </a:lnTo>
                    <a:cubicBezTo>
                      <a:pt x="870932" y="227397"/>
                      <a:pt x="900844" y="257221"/>
                      <a:pt x="900844" y="294130"/>
                    </a:cubicBezTo>
                    <a:lnTo>
                      <a:pt x="900844" y="528087"/>
                    </a:lnTo>
                    <a:close/>
                  </a:path>
                </a:pathLst>
              </a:custGeom>
              <a:solidFill>
                <a:srgbClr val="7E8080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469B693A-FEA5-46B3-B62C-D8AB2FA0583A}"/>
                  </a:ext>
                </a:extLst>
              </p:cNvPr>
              <p:cNvSpPr/>
              <p:nvPr/>
            </p:nvSpPr>
            <p:spPr>
              <a:xfrm>
                <a:off x="4830064" y="3613928"/>
                <a:ext cx="795359" cy="473640"/>
              </a:xfrm>
              <a:custGeom>
                <a:avLst/>
                <a:gdLst>
                  <a:gd name="connsiteX0" fmla="*/ 1574290 w 1574336"/>
                  <a:gd name="connsiteY0" fmla="*/ 732219 h 937523"/>
                  <a:gd name="connsiteX1" fmla="*/ 1566506 w 1574336"/>
                  <a:gd name="connsiteY1" fmla="*/ 65070 h 937523"/>
                  <a:gd name="connsiteX2" fmla="*/ 1495663 w 1574336"/>
                  <a:gd name="connsiteY2" fmla="*/ 87 h 937523"/>
                  <a:gd name="connsiteX3" fmla="*/ 0 w 1574336"/>
                  <a:gd name="connsiteY3" fmla="*/ 0 h 937523"/>
                  <a:gd name="connsiteX4" fmla="*/ 0 w 1574336"/>
                  <a:gd name="connsiteY4" fmla="*/ 935828 h 937523"/>
                  <a:gd name="connsiteX5" fmla="*/ 221975 w 1574336"/>
                  <a:gd name="connsiteY5" fmla="*/ 936527 h 937523"/>
                  <a:gd name="connsiteX6" fmla="*/ 263781 w 1574336"/>
                  <a:gd name="connsiteY6" fmla="*/ 896471 h 937523"/>
                  <a:gd name="connsiteX7" fmla="*/ 361737 w 1574336"/>
                  <a:gd name="connsiteY7" fmla="*/ 831138 h 937523"/>
                  <a:gd name="connsiteX8" fmla="*/ 1008857 w 1574336"/>
                  <a:gd name="connsiteY8" fmla="*/ 831400 h 937523"/>
                  <a:gd name="connsiteX9" fmla="*/ 1075065 w 1574336"/>
                  <a:gd name="connsiteY9" fmla="*/ 894721 h 937523"/>
                  <a:gd name="connsiteX10" fmla="*/ 1120894 w 1574336"/>
                  <a:gd name="connsiteY10" fmla="*/ 935303 h 937523"/>
                  <a:gd name="connsiteX11" fmla="*/ 1281297 w 1574336"/>
                  <a:gd name="connsiteY11" fmla="*/ 934778 h 937523"/>
                  <a:gd name="connsiteX12" fmla="*/ 1329750 w 1574336"/>
                  <a:gd name="connsiteY12" fmla="*/ 900669 h 937523"/>
                  <a:gd name="connsiteX13" fmla="*/ 1329225 w 1574336"/>
                  <a:gd name="connsiteY13" fmla="*/ 830788 h 937523"/>
                  <a:gd name="connsiteX14" fmla="*/ 1371994 w 1574336"/>
                  <a:gd name="connsiteY14" fmla="*/ 786707 h 937523"/>
                  <a:gd name="connsiteX15" fmla="*/ 1520589 w 1574336"/>
                  <a:gd name="connsiteY15" fmla="*/ 787932 h 937523"/>
                  <a:gd name="connsiteX16" fmla="*/ 1574290 w 1574336"/>
                  <a:gd name="connsiteY16" fmla="*/ 732219 h 937523"/>
                  <a:gd name="connsiteX17" fmla="*/ 926994 w 1574336"/>
                  <a:gd name="connsiteY17" fmla="*/ 495726 h 937523"/>
                  <a:gd name="connsiteX18" fmla="*/ 845569 w 1574336"/>
                  <a:gd name="connsiteY18" fmla="*/ 577152 h 937523"/>
                  <a:gd name="connsiteX19" fmla="*/ 632340 w 1574336"/>
                  <a:gd name="connsiteY19" fmla="*/ 577152 h 937523"/>
                  <a:gd name="connsiteX20" fmla="*/ 550914 w 1574336"/>
                  <a:gd name="connsiteY20" fmla="*/ 495726 h 937523"/>
                  <a:gd name="connsiteX21" fmla="*/ 550914 w 1574336"/>
                  <a:gd name="connsiteY21" fmla="*/ 419548 h 937523"/>
                  <a:gd name="connsiteX22" fmla="*/ 543567 w 1574336"/>
                  <a:gd name="connsiteY22" fmla="*/ 418149 h 937523"/>
                  <a:gd name="connsiteX23" fmla="*/ 550914 w 1574336"/>
                  <a:gd name="connsiteY23" fmla="*/ 409315 h 937523"/>
                  <a:gd name="connsiteX24" fmla="*/ 550914 w 1574336"/>
                  <a:gd name="connsiteY24" fmla="*/ 238855 h 937523"/>
                  <a:gd name="connsiteX25" fmla="*/ 632340 w 1574336"/>
                  <a:gd name="connsiteY25" fmla="*/ 157429 h 937523"/>
                  <a:gd name="connsiteX26" fmla="*/ 845569 w 1574336"/>
                  <a:gd name="connsiteY26" fmla="*/ 157429 h 937523"/>
                  <a:gd name="connsiteX27" fmla="*/ 926994 w 1574336"/>
                  <a:gd name="connsiteY27" fmla="*/ 238855 h 937523"/>
                  <a:gd name="connsiteX28" fmla="*/ 926994 w 1574336"/>
                  <a:gd name="connsiteY28" fmla="*/ 495726 h 93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74336" h="937523">
                    <a:moveTo>
                      <a:pt x="1574290" y="732219"/>
                    </a:moveTo>
                    <a:cubicBezTo>
                      <a:pt x="1571928" y="617734"/>
                      <a:pt x="1574815" y="173084"/>
                      <a:pt x="1566506" y="65070"/>
                    </a:cubicBezTo>
                    <a:cubicBezTo>
                      <a:pt x="1563707" y="28337"/>
                      <a:pt x="1532483" y="87"/>
                      <a:pt x="1495663" y="87"/>
                    </a:cubicBezTo>
                    <a:cubicBezTo>
                      <a:pt x="1390798" y="-88"/>
                      <a:pt x="354040" y="87"/>
                      <a:pt x="0" y="0"/>
                    </a:cubicBezTo>
                    <a:lnTo>
                      <a:pt x="0" y="935828"/>
                    </a:lnTo>
                    <a:cubicBezTo>
                      <a:pt x="26763" y="938452"/>
                      <a:pt x="155155" y="937489"/>
                      <a:pt x="221975" y="936527"/>
                    </a:cubicBezTo>
                    <a:cubicBezTo>
                      <a:pt x="244277" y="936265"/>
                      <a:pt x="262469" y="918685"/>
                      <a:pt x="263781" y="896471"/>
                    </a:cubicBezTo>
                    <a:cubicBezTo>
                      <a:pt x="267192" y="837522"/>
                      <a:pt x="279786" y="831138"/>
                      <a:pt x="361737" y="831138"/>
                    </a:cubicBezTo>
                    <a:cubicBezTo>
                      <a:pt x="577415" y="831225"/>
                      <a:pt x="793180" y="831225"/>
                      <a:pt x="1008857" y="831400"/>
                    </a:cubicBezTo>
                    <a:cubicBezTo>
                      <a:pt x="1074191" y="831400"/>
                      <a:pt x="1075590" y="831575"/>
                      <a:pt x="1075065" y="894721"/>
                    </a:cubicBezTo>
                    <a:cubicBezTo>
                      <a:pt x="1074803" y="926207"/>
                      <a:pt x="1083811" y="934953"/>
                      <a:pt x="1120894" y="935303"/>
                    </a:cubicBezTo>
                    <a:cubicBezTo>
                      <a:pt x="1180805" y="935828"/>
                      <a:pt x="1215789" y="935828"/>
                      <a:pt x="1281297" y="934778"/>
                    </a:cubicBezTo>
                    <a:cubicBezTo>
                      <a:pt x="1315757" y="934166"/>
                      <a:pt x="1331937" y="932067"/>
                      <a:pt x="1329750" y="900669"/>
                    </a:cubicBezTo>
                    <a:cubicBezTo>
                      <a:pt x="1328176" y="877492"/>
                      <a:pt x="1330712" y="853965"/>
                      <a:pt x="1329225" y="830788"/>
                    </a:cubicBezTo>
                    <a:cubicBezTo>
                      <a:pt x="1327126" y="799127"/>
                      <a:pt x="1339283" y="785570"/>
                      <a:pt x="1371994" y="786707"/>
                    </a:cubicBezTo>
                    <a:cubicBezTo>
                      <a:pt x="1421496" y="788457"/>
                      <a:pt x="1471261" y="784608"/>
                      <a:pt x="1520589" y="787932"/>
                    </a:cubicBezTo>
                    <a:cubicBezTo>
                      <a:pt x="1564057" y="790731"/>
                      <a:pt x="1575164" y="772976"/>
                      <a:pt x="1574290" y="732219"/>
                    </a:cubicBezTo>
                    <a:close/>
                    <a:moveTo>
                      <a:pt x="926994" y="495726"/>
                    </a:moveTo>
                    <a:cubicBezTo>
                      <a:pt x="926994" y="540681"/>
                      <a:pt x="890523" y="577152"/>
                      <a:pt x="845569" y="577152"/>
                    </a:cubicBezTo>
                    <a:lnTo>
                      <a:pt x="632340" y="577152"/>
                    </a:lnTo>
                    <a:cubicBezTo>
                      <a:pt x="587385" y="577152"/>
                      <a:pt x="550914" y="540681"/>
                      <a:pt x="550914" y="495726"/>
                    </a:cubicBezTo>
                    <a:lnTo>
                      <a:pt x="550914" y="419548"/>
                    </a:lnTo>
                    <a:cubicBezTo>
                      <a:pt x="548203" y="418586"/>
                      <a:pt x="545754" y="418149"/>
                      <a:pt x="543567" y="418149"/>
                    </a:cubicBezTo>
                    <a:cubicBezTo>
                      <a:pt x="546716" y="415438"/>
                      <a:pt x="548990" y="412376"/>
                      <a:pt x="550914" y="409315"/>
                    </a:cubicBezTo>
                    <a:lnTo>
                      <a:pt x="550914" y="238855"/>
                    </a:lnTo>
                    <a:cubicBezTo>
                      <a:pt x="550914" y="193900"/>
                      <a:pt x="587385" y="157429"/>
                      <a:pt x="632340" y="157429"/>
                    </a:cubicBezTo>
                    <a:lnTo>
                      <a:pt x="845569" y="157429"/>
                    </a:lnTo>
                    <a:cubicBezTo>
                      <a:pt x="890523" y="157429"/>
                      <a:pt x="926994" y="193900"/>
                      <a:pt x="926994" y="238855"/>
                    </a:cubicBezTo>
                    <a:lnTo>
                      <a:pt x="926994" y="495726"/>
                    </a:lnTo>
                    <a:close/>
                  </a:path>
                </a:pathLst>
              </a:custGeom>
              <a:solidFill>
                <a:srgbClr val="B3B6B1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5B604C74-7A73-4439-B0CD-04BBA8CEFA83}"/>
                  </a:ext>
                </a:extLst>
              </p:cNvPr>
              <p:cNvSpPr/>
              <p:nvPr/>
            </p:nvSpPr>
            <p:spPr>
              <a:xfrm>
                <a:off x="4829793" y="4029358"/>
                <a:ext cx="795577" cy="424136"/>
              </a:xfrm>
              <a:custGeom>
                <a:avLst/>
                <a:gdLst>
                  <a:gd name="connsiteX0" fmla="*/ 1574740 w 1574766"/>
                  <a:gd name="connsiteY0" fmla="*/ 95946 h 839536"/>
                  <a:gd name="connsiteX1" fmla="*/ 1467950 w 1574766"/>
                  <a:gd name="connsiteY1" fmla="*/ 2 h 839536"/>
                  <a:gd name="connsiteX2" fmla="*/ 1365272 w 1574766"/>
                  <a:gd name="connsiteY2" fmla="*/ 102331 h 839536"/>
                  <a:gd name="connsiteX3" fmla="*/ 1339209 w 1574766"/>
                  <a:gd name="connsiteY3" fmla="*/ 149122 h 839536"/>
                  <a:gd name="connsiteX4" fmla="*/ 1339209 w 1574766"/>
                  <a:gd name="connsiteY4" fmla="*/ 149122 h 839536"/>
                  <a:gd name="connsiteX5" fmla="*/ 1339209 w 1574766"/>
                  <a:gd name="connsiteY5" fmla="*/ 149122 h 839536"/>
                  <a:gd name="connsiteX6" fmla="*/ 1086360 w 1574766"/>
                  <a:gd name="connsiteY6" fmla="*/ 148510 h 839536"/>
                  <a:gd name="connsiteX7" fmla="*/ 1033884 w 1574766"/>
                  <a:gd name="connsiteY7" fmla="*/ 98308 h 839536"/>
                  <a:gd name="connsiteX8" fmla="*/ 983507 w 1574766"/>
                  <a:gd name="connsiteY8" fmla="*/ 51341 h 839536"/>
                  <a:gd name="connsiteX9" fmla="*/ 351254 w 1574766"/>
                  <a:gd name="connsiteY9" fmla="*/ 51254 h 839536"/>
                  <a:gd name="connsiteX10" fmla="*/ 298516 w 1574766"/>
                  <a:gd name="connsiteY10" fmla="*/ 104605 h 839536"/>
                  <a:gd name="connsiteX11" fmla="*/ 254173 w 1574766"/>
                  <a:gd name="connsiteY11" fmla="*/ 149035 h 839536"/>
                  <a:gd name="connsiteX12" fmla="*/ 450 w 1574766"/>
                  <a:gd name="connsiteY12" fmla="*/ 148423 h 839536"/>
                  <a:gd name="connsiteX13" fmla="*/ 13 w 1574766"/>
                  <a:gd name="connsiteY13" fmla="*/ 790733 h 839536"/>
                  <a:gd name="connsiteX14" fmla="*/ 48728 w 1574766"/>
                  <a:gd name="connsiteY14" fmla="*/ 839536 h 839536"/>
                  <a:gd name="connsiteX15" fmla="*/ 1494276 w 1574766"/>
                  <a:gd name="connsiteY15" fmla="*/ 838749 h 839536"/>
                  <a:gd name="connsiteX16" fmla="*/ 1540105 w 1574766"/>
                  <a:gd name="connsiteY16" fmla="*/ 830440 h 839536"/>
                  <a:gd name="connsiteX17" fmla="*/ 1540105 w 1574766"/>
                  <a:gd name="connsiteY17" fmla="*/ 830440 h 839536"/>
                  <a:gd name="connsiteX18" fmla="*/ 1573866 w 1574766"/>
                  <a:gd name="connsiteY18" fmla="*/ 760209 h 839536"/>
                  <a:gd name="connsiteX19" fmla="*/ 1574740 w 1574766"/>
                  <a:gd name="connsiteY19" fmla="*/ 95946 h 839536"/>
                  <a:gd name="connsiteX20" fmla="*/ 928931 w 1574766"/>
                  <a:gd name="connsiteY20" fmla="*/ 603130 h 839536"/>
                  <a:gd name="connsiteX21" fmla="*/ 927357 w 1574766"/>
                  <a:gd name="connsiteY21" fmla="*/ 603742 h 839536"/>
                  <a:gd name="connsiteX22" fmla="*/ 846106 w 1574766"/>
                  <a:gd name="connsiteY22" fmla="*/ 682020 h 839536"/>
                  <a:gd name="connsiteX23" fmla="*/ 632877 w 1574766"/>
                  <a:gd name="connsiteY23" fmla="*/ 682020 h 839536"/>
                  <a:gd name="connsiteX24" fmla="*/ 551452 w 1574766"/>
                  <a:gd name="connsiteY24" fmla="*/ 600594 h 839536"/>
                  <a:gd name="connsiteX25" fmla="*/ 551452 w 1574766"/>
                  <a:gd name="connsiteY25" fmla="*/ 343635 h 839536"/>
                  <a:gd name="connsiteX26" fmla="*/ 632877 w 1574766"/>
                  <a:gd name="connsiteY26" fmla="*/ 262209 h 839536"/>
                  <a:gd name="connsiteX27" fmla="*/ 846106 w 1574766"/>
                  <a:gd name="connsiteY27" fmla="*/ 262209 h 839536"/>
                  <a:gd name="connsiteX28" fmla="*/ 927532 w 1574766"/>
                  <a:gd name="connsiteY28" fmla="*/ 343635 h 839536"/>
                  <a:gd name="connsiteX29" fmla="*/ 927532 w 1574766"/>
                  <a:gd name="connsiteY29" fmla="*/ 600594 h 839536"/>
                  <a:gd name="connsiteX30" fmla="*/ 927532 w 1574766"/>
                  <a:gd name="connsiteY30" fmla="*/ 601031 h 839536"/>
                  <a:gd name="connsiteX31" fmla="*/ 929369 w 1574766"/>
                  <a:gd name="connsiteY31" fmla="*/ 601643 h 839536"/>
                  <a:gd name="connsiteX32" fmla="*/ 928931 w 1574766"/>
                  <a:gd name="connsiteY32" fmla="*/ 603130 h 83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74766" h="839536">
                    <a:moveTo>
                      <a:pt x="1574740" y="95946"/>
                    </a:moveTo>
                    <a:cubicBezTo>
                      <a:pt x="1574652" y="-1747"/>
                      <a:pt x="1566694" y="2"/>
                      <a:pt x="1467950" y="2"/>
                    </a:cubicBezTo>
                    <a:cubicBezTo>
                      <a:pt x="1367109" y="2"/>
                      <a:pt x="1367109" y="2"/>
                      <a:pt x="1365272" y="102331"/>
                    </a:cubicBezTo>
                    <a:cubicBezTo>
                      <a:pt x="1364922" y="122622"/>
                      <a:pt x="1368333" y="144837"/>
                      <a:pt x="1339209" y="149122"/>
                    </a:cubicBezTo>
                    <a:cubicBezTo>
                      <a:pt x="1339209" y="149122"/>
                      <a:pt x="1339209" y="149122"/>
                      <a:pt x="1339209" y="149122"/>
                    </a:cubicBezTo>
                    <a:cubicBezTo>
                      <a:pt x="1339209" y="149122"/>
                      <a:pt x="1339209" y="149122"/>
                      <a:pt x="1339209" y="149122"/>
                    </a:cubicBezTo>
                    <a:cubicBezTo>
                      <a:pt x="1254897" y="148773"/>
                      <a:pt x="1170585" y="147373"/>
                      <a:pt x="1086360" y="148510"/>
                    </a:cubicBezTo>
                    <a:cubicBezTo>
                      <a:pt x="1049889" y="149035"/>
                      <a:pt x="1035196" y="136441"/>
                      <a:pt x="1033884" y="98308"/>
                    </a:cubicBezTo>
                    <a:cubicBezTo>
                      <a:pt x="1032572" y="60962"/>
                      <a:pt x="1019190" y="51167"/>
                      <a:pt x="983507" y="51341"/>
                    </a:cubicBezTo>
                    <a:cubicBezTo>
                      <a:pt x="761444" y="52216"/>
                      <a:pt x="560285" y="52216"/>
                      <a:pt x="351254" y="51254"/>
                    </a:cubicBezTo>
                    <a:cubicBezTo>
                      <a:pt x="297903" y="50991"/>
                      <a:pt x="299390" y="61837"/>
                      <a:pt x="298516" y="104605"/>
                    </a:cubicBezTo>
                    <a:cubicBezTo>
                      <a:pt x="297816" y="139764"/>
                      <a:pt x="288458" y="149997"/>
                      <a:pt x="254173" y="149035"/>
                    </a:cubicBezTo>
                    <a:cubicBezTo>
                      <a:pt x="172835" y="146761"/>
                      <a:pt x="33335" y="148073"/>
                      <a:pt x="450" y="148423"/>
                    </a:cubicBezTo>
                    <a:cubicBezTo>
                      <a:pt x="-162" y="362351"/>
                      <a:pt x="2374" y="576717"/>
                      <a:pt x="13" y="790733"/>
                    </a:cubicBezTo>
                    <a:cubicBezTo>
                      <a:pt x="-424" y="829303"/>
                      <a:pt x="10158" y="839623"/>
                      <a:pt x="48728" y="839536"/>
                    </a:cubicBezTo>
                    <a:cubicBezTo>
                      <a:pt x="530548" y="838311"/>
                      <a:pt x="1012456" y="838836"/>
                      <a:pt x="1494276" y="838749"/>
                    </a:cubicBezTo>
                    <a:cubicBezTo>
                      <a:pt x="1509844" y="838749"/>
                      <a:pt x="1531010" y="839361"/>
                      <a:pt x="1540105" y="830440"/>
                    </a:cubicBezTo>
                    <a:cubicBezTo>
                      <a:pt x="1540105" y="830440"/>
                      <a:pt x="1540105" y="830440"/>
                      <a:pt x="1540105" y="830440"/>
                    </a:cubicBezTo>
                    <a:cubicBezTo>
                      <a:pt x="1568443" y="815222"/>
                      <a:pt x="1573515" y="789421"/>
                      <a:pt x="1573866" y="760209"/>
                    </a:cubicBezTo>
                    <a:cubicBezTo>
                      <a:pt x="1574740" y="689016"/>
                      <a:pt x="1574827" y="245679"/>
                      <a:pt x="1574740" y="95946"/>
                    </a:cubicBezTo>
                    <a:close/>
                    <a:moveTo>
                      <a:pt x="928931" y="603130"/>
                    </a:moveTo>
                    <a:cubicBezTo>
                      <a:pt x="928406" y="603305"/>
                      <a:pt x="927882" y="603567"/>
                      <a:pt x="927357" y="603742"/>
                    </a:cubicBezTo>
                    <a:cubicBezTo>
                      <a:pt x="925695" y="647210"/>
                      <a:pt x="890012" y="682020"/>
                      <a:pt x="846106" y="682020"/>
                    </a:cubicBezTo>
                    <a:lnTo>
                      <a:pt x="632877" y="682020"/>
                    </a:lnTo>
                    <a:cubicBezTo>
                      <a:pt x="587922" y="682020"/>
                      <a:pt x="551452" y="645548"/>
                      <a:pt x="551452" y="600594"/>
                    </a:cubicBezTo>
                    <a:lnTo>
                      <a:pt x="551452" y="343635"/>
                    </a:lnTo>
                    <a:cubicBezTo>
                      <a:pt x="551452" y="298680"/>
                      <a:pt x="587922" y="262209"/>
                      <a:pt x="632877" y="262209"/>
                    </a:cubicBezTo>
                    <a:lnTo>
                      <a:pt x="846106" y="262209"/>
                    </a:lnTo>
                    <a:cubicBezTo>
                      <a:pt x="891061" y="262209"/>
                      <a:pt x="927532" y="298680"/>
                      <a:pt x="927532" y="343635"/>
                    </a:cubicBezTo>
                    <a:lnTo>
                      <a:pt x="927532" y="600594"/>
                    </a:lnTo>
                    <a:cubicBezTo>
                      <a:pt x="927532" y="600769"/>
                      <a:pt x="927532" y="600856"/>
                      <a:pt x="927532" y="601031"/>
                    </a:cubicBezTo>
                    <a:cubicBezTo>
                      <a:pt x="928144" y="601206"/>
                      <a:pt x="928844" y="601468"/>
                      <a:pt x="929369" y="601643"/>
                    </a:cubicBezTo>
                    <a:cubicBezTo>
                      <a:pt x="929194" y="602080"/>
                      <a:pt x="929106" y="602605"/>
                      <a:pt x="928931" y="603130"/>
                    </a:cubicBezTo>
                    <a:close/>
                  </a:path>
                </a:pathLst>
              </a:custGeom>
              <a:solidFill>
                <a:srgbClr val="B3B6B1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67D11BF2-DADB-4329-A44D-CCCE9D5319A2}"/>
              </a:ext>
            </a:extLst>
          </p:cNvPr>
          <p:cNvGrpSpPr/>
          <p:nvPr/>
        </p:nvGrpSpPr>
        <p:grpSpPr>
          <a:xfrm>
            <a:off x="7089287" y="2718668"/>
            <a:ext cx="2424193" cy="2212294"/>
            <a:chOff x="7089287" y="2892843"/>
            <a:chExt cx="2424193" cy="2212294"/>
          </a:xfrm>
        </p:grpSpPr>
        <p:sp>
          <p:nvSpPr>
            <p:cNvPr id="138" name="Freeform: Shape 235">
              <a:extLst>
                <a:ext uri="{FF2B5EF4-FFF2-40B4-BE49-F238E27FC236}">
                  <a16:creationId xmlns:a16="http://schemas.microsoft.com/office/drawing/2014/main" id="{A290BE9E-C743-4AEE-8933-1AAC23A60B99}"/>
                </a:ext>
              </a:extLst>
            </p:cNvPr>
            <p:cNvSpPr/>
            <p:nvPr/>
          </p:nvSpPr>
          <p:spPr>
            <a:xfrm rot="16200000">
              <a:off x="6665100" y="3317030"/>
              <a:ext cx="2212294" cy="1363919"/>
            </a:xfrm>
            <a:custGeom>
              <a:avLst/>
              <a:gdLst>
                <a:gd name="connsiteX0" fmla="*/ 3883294 w 4242348"/>
                <a:gd name="connsiteY0" fmla="*/ 1288799 h 2615484"/>
                <a:gd name="connsiteX1" fmla="*/ 3966493 w 4242348"/>
                <a:gd name="connsiteY1" fmla="*/ 1297059 h 2615484"/>
                <a:gd name="connsiteX2" fmla="*/ 3978185 w 4242348"/>
                <a:gd name="connsiteY2" fmla="*/ 1307713 h 2615484"/>
                <a:gd name="connsiteX3" fmla="*/ 3982494 w 4242348"/>
                <a:gd name="connsiteY3" fmla="*/ 1320123 h 2615484"/>
                <a:gd name="connsiteX4" fmla="*/ 3980260 w 4242348"/>
                <a:gd name="connsiteY4" fmla="*/ 1333131 h 2615484"/>
                <a:gd name="connsiteX5" fmla="*/ 3831778 w 4242348"/>
                <a:gd name="connsiteY5" fmla="*/ 1513816 h 2615484"/>
                <a:gd name="connsiteX6" fmla="*/ 3818011 w 4242348"/>
                <a:gd name="connsiteY6" fmla="*/ 1514933 h 2615484"/>
                <a:gd name="connsiteX7" fmla="*/ 3708476 w 4242348"/>
                <a:gd name="connsiteY7" fmla="*/ 1424032 h 2615484"/>
                <a:gd name="connsiteX8" fmla="*/ 3706999 w 4242348"/>
                <a:gd name="connsiteY8" fmla="*/ 1410744 h 2615484"/>
                <a:gd name="connsiteX9" fmla="*/ 3778666 w 4242348"/>
                <a:gd name="connsiteY9" fmla="*/ 1328303 h 2615484"/>
                <a:gd name="connsiteX10" fmla="*/ 3860190 w 4242348"/>
                <a:gd name="connsiteY10" fmla="*/ 1288918 h 2615484"/>
                <a:gd name="connsiteX11" fmla="*/ 3883294 w 4242348"/>
                <a:gd name="connsiteY11" fmla="*/ 1288799 h 2615484"/>
                <a:gd name="connsiteX12" fmla="*/ 361550 w 4242348"/>
                <a:gd name="connsiteY12" fmla="*/ 1288320 h 2615484"/>
                <a:gd name="connsiteX13" fmla="*/ 417934 w 4242348"/>
                <a:gd name="connsiteY13" fmla="*/ 1295423 h 2615484"/>
                <a:gd name="connsiteX14" fmla="*/ 454805 w 4242348"/>
                <a:gd name="connsiteY14" fmla="*/ 1318368 h 2615484"/>
                <a:gd name="connsiteX15" fmla="*/ 536887 w 4242348"/>
                <a:gd name="connsiteY15" fmla="*/ 1412221 h 2615484"/>
                <a:gd name="connsiteX16" fmla="*/ 536128 w 4242348"/>
                <a:gd name="connsiteY16" fmla="*/ 1422437 h 2615484"/>
                <a:gd name="connsiteX17" fmla="*/ 423240 w 4242348"/>
                <a:gd name="connsiteY17" fmla="*/ 1516130 h 2615484"/>
                <a:gd name="connsiteX18" fmla="*/ 411868 w 4242348"/>
                <a:gd name="connsiteY18" fmla="*/ 1514814 h 2615484"/>
                <a:gd name="connsiteX19" fmla="*/ 261910 w 4242348"/>
                <a:gd name="connsiteY19" fmla="*/ 1332573 h 2615484"/>
                <a:gd name="connsiteX20" fmla="*/ 259994 w 4242348"/>
                <a:gd name="connsiteY20" fmla="*/ 1320443 h 2615484"/>
                <a:gd name="connsiteX21" fmla="*/ 263546 w 4242348"/>
                <a:gd name="connsiteY21" fmla="*/ 1310068 h 2615484"/>
                <a:gd name="connsiteX22" fmla="*/ 279148 w 4242348"/>
                <a:gd name="connsiteY22" fmla="*/ 1296261 h 2615484"/>
                <a:gd name="connsiteX23" fmla="*/ 361550 w 4242348"/>
                <a:gd name="connsiteY23" fmla="*/ 1288320 h 2615484"/>
                <a:gd name="connsiteX24" fmla="*/ 390709 w 4242348"/>
                <a:gd name="connsiteY24" fmla="*/ 128605 h 2615484"/>
                <a:gd name="connsiteX25" fmla="*/ 465538 w 4242348"/>
                <a:gd name="connsiteY25" fmla="*/ 156690 h 2615484"/>
                <a:gd name="connsiteX26" fmla="*/ 523318 w 4242348"/>
                <a:gd name="connsiteY26" fmla="*/ 295595 h 2615484"/>
                <a:gd name="connsiteX27" fmla="*/ 517014 w 4242348"/>
                <a:gd name="connsiteY27" fmla="*/ 325682 h 2615484"/>
                <a:gd name="connsiteX28" fmla="*/ 498698 w 4242348"/>
                <a:gd name="connsiteY28" fmla="*/ 409400 h 2615484"/>
                <a:gd name="connsiteX29" fmla="*/ 439361 w 4242348"/>
                <a:gd name="connsiteY29" fmla="*/ 574682 h 2615484"/>
                <a:gd name="connsiteX30" fmla="*/ 435370 w 4242348"/>
                <a:gd name="connsiteY30" fmla="*/ 583700 h 2615484"/>
                <a:gd name="connsiteX31" fmla="*/ 429345 w 4242348"/>
                <a:gd name="connsiteY31" fmla="*/ 659437 h 2615484"/>
                <a:gd name="connsiteX32" fmla="*/ 440837 w 4242348"/>
                <a:gd name="connsiteY32" fmla="*/ 779188 h 2615484"/>
                <a:gd name="connsiteX33" fmla="*/ 424996 w 4242348"/>
                <a:gd name="connsiteY33" fmla="*/ 913744 h 2615484"/>
                <a:gd name="connsiteX34" fmla="*/ 425714 w 4242348"/>
                <a:gd name="connsiteY34" fmla="*/ 922323 h 2615484"/>
                <a:gd name="connsiteX35" fmla="*/ 442713 w 4242348"/>
                <a:gd name="connsiteY35" fmla="*/ 1067572 h 2615484"/>
                <a:gd name="connsiteX36" fmla="*/ 437924 w 4242348"/>
                <a:gd name="connsiteY36" fmla="*/ 1151330 h 2615484"/>
                <a:gd name="connsiteX37" fmla="*/ 427549 w 4242348"/>
                <a:gd name="connsiteY37" fmla="*/ 1161546 h 2615484"/>
                <a:gd name="connsiteX38" fmla="*/ 241677 w 4242348"/>
                <a:gd name="connsiteY38" fmla="*/ 1232974 h 2615484"/>
                <a:gd name="connsiteX39" fmla="*/ 199699 w 4242348"/>
                <a:gd name="connsiteY39" fmla="*/ 1331416 h 2615484"/>
                <a:gd name="connsiteX40" fmla="*/ 235732 w 4242348"/>
                <a:gd name="connsiteY40" fmla="*/ 1417050 h 2615484"/>
                <a:gd name="connsiteX41" fmla="*/ 362666 w 4242348"/>
                <a:gd name="connsiteY41" fmla="*/ 1561182 h 2615484"/>
                <a:gd name="connsiteX42" fmla="*/ 564140 w 4242348"/>
                <a:gd name="connsiteY42" fmla="*/ 1776144 h 2615484"/>
                <a:gd name="connsiteX43" fmla="*/ 617092 w 4242348"/>
                <a:gd name="connsiteY43" fmla="*/ 1824547 h 2615484"/>
                <a:gd name="connsiteX44" fmla="*/ 627148 w 4242348"/>
                <a:gd name="connsiteY44" fmla="*/ 1822233 h 2615484"/>
                <a:gd name="connsiteX45" fmla="*/ 615975 w 4242348"/>
                <a:gd name="connsiteY45" fmla="*/ 1763175 h 2615484"/>
                <a:gd name="connsiteX46" fmla="*/ 442154 w 4242348"/>
                <a:gd name="connsiteY46" fmla="*/ 1551765 h 2615484"/>
                <a:gd name="connsiteX47" fmla="*/ 443830 w 4242348"/>
                <a:gd name="connsiteY47" fmla="*/ 1530137 h 2615484"/>
                <a:gd name="connsiteX48" fmla="*/ 568888 w 4242348"/>
                <a:gd name="connsiteY48" fmla="*/ 1426707 h 2615484"/>
                <a:gd name="connsiteX49" fmla="*/ 569966 w 4242348"/>
                <a:gd name="connsiteY49" fmla="*/ 1413898 h 2615484"/>
                <a:gd name="connsiteX50" fmla="*/ 474197 w 4242348"/>
                <a:gd name="connsiteY50" fmla="*/ 1304083 h 2615484"/>
                <a:gd name="connsiteX51" fmla="*/ 403208 w 4242348"/>
                <a:gd name="connsiteY51" fmla="*/ 1267889 h 2615484"/>
                <a:gd name="connsiteX52" fmla="*/ 286889 w 4242348"/>
                <a:gd name="connsiteY52" fmla="*/ 1271122 h 2615484"/>
                <a:gd name="connsiteX53" fmla="*/ 279626 w 4242348"/>
                <a:gd name="connsiteY53" fmla="*/ 1270523 h 2615484"/>
                <a:gd name="connsiteX54" fmla="*/ 281382 w 4242348"/>
                <a:gd name="connsiteY54" fmla="*/ 1263580 h 2615484"/>
                <a:gd name="connsiteX55" fmla="*/ 344789 w 4242348"/>
                <a:gd name="connsiteY55" fmla="*/ 1215815 h 2615484"/>
                <a:gd name="connsiteX56" fmla="*/ 449975 w 4242348"/>
                <a:gd name="connsiteY56" fmla="*/ 1205879 h 2615484"/>
                <a:gd name="connsiteX57" fmla="*/ 699174 w 4242348"/>
                <a:gd name="connsiteY57" fmla="*/ 1296700 h 2615484"/>
                <a:gd name="connsiteX58" fmla="*/ 868406 w 4242348"/>
                <a:gd name="connsiteY58" fmla="*/ 1453442 h 2615484"/>
                <a:gd name="connsiteX59" fmla="*/ 1099649 w 4242348"/>
                <a:gd name="connsiteY59" fmla="*/ 1611341 h 2615484"/>
                <a:gd name="connsiteX60" fmla="*/ 1288632 w 4242348"/>
                <a:gd name="connsiteY60" fmla="*/ 1675347 h 2615484"/>
                <a:gd name="connsiteX61" fmla="*/ 1439190 w 4242348"/>
                <a:gd name="connsiteY61" fmla="*/ 1702202 h 2615484"/>
                <a:gd name="connsiteX62" fmla="*/ 1580568 w 4242348"/>
                <a:gd name="connsiteY62" fmla="*/ 1724508 h 2615484"/>
                <a:gd name="connsiteX63" fmla="*/ 1762450 w 4242348"/>
                <a:gd name="connsiteY63" fmla="*/ 1766646 h 2615484"/>
                <a:gd name="connsiteX64" fmla="*/ 1855026 w 4242348"/>
                <a:gd name="connsiteY64" fmla="*/ 1811858 h 2615484"/>
                <a:gd name="connsiteX65" fmla="*/ 2052670 w 4242348"/>
                <a:gd name="connsiteY65" fmla="*/ 2002757 h 2615484"/>
                <a:gd name="connsiteX66" fmla="*/ 2117833 w 4242348"/>
                <a:gd name="connsiteY66" fmla="*/ 2150840 h 2615484"/>
                <a:gd name="connsiteX67" fmla="*/ 2121145 w 4242348"/>
                <a:gd name="connsiteY67" fmla="*/ 2155828 h 2615484"/>
                <a:gd name="connsiteX68" fmla="*/ 2125055 w 4242348"/>
                <a:gd name="connsiteY68" fmla="*/ 2150241 h 2615484"/>
                <a:gd name="connsiteX69" fmla="*/ 2355739 w 4242348"/>
                <a:gd name="connsiteY69" fmla="*/ 1831929 h 2615484"/>
                <a:gd name="connsiteX70" fmla="*/ 2472736 w 4242348"/>
                <a:gd name="connsiteY70" fmla="*/ 1769400 h 2615484"/>
                <a:gd name="connsiteX71" fmla="*/ 2557292 w 4242348"/>
                <a:gd name="connsiteY71" fmla="*/ 1745737 h 2615484"/>
                <a:gd name="connsiteX72" fmla="*/ 2645560 w 4242348"/>
                <a:gd name="connsiteY72" fmla="*/ 1727421 h 2615484"/>
                <a:gd name="connsiteX73" fmla="*/ 2743364 w 4242348"/>
                <a:gd name="connsiteY73" fmla="*/ 1711779 h 2615484"/>
                <a:gd name="connsiteX74" fmla="*/ 2855374 w 4242348"/>
                <a:gd name="connsiteY74" fmla="*/ 1693982 h 2615484"/>
                <a:gd name="connsiteX75" fmla="*/ 2939810 w 4242348"/>
                <a:gd name="connsiteY75" fmla="*/ 1678739 h 2615484"/>
                <a:gd name="connsiteX76" fmla="*/ 3032307 w 4242348"/>
                <a:gd name="connsiteY76" fmla="*/ 1654477 h 2615484"/>
                <a:gd name="connsiteX77" fmla="*/ 3398304 w 4242348"/>
                <a:gd name="connsiteY77" fmla="*/ 1431136 h 2615484"/>
                <a:gd name="connsiteX78" fmla="*/ 3526236 w 4242348"/>
                <a:gd name="connsiteY78" fmla="*/ 1310946 h 2615484"/>
                <a:gd name="connsiteX79" fmla="*/ 3672124 w 4242348"/>
                <a:gd name="connsiteY79" fmla="*/ 1224634 h 2615484"/>
                <a:gd name="connsiteX80" fmla="*/ 3836527 w 4242348"/>
                <a:gd name="connsiteY80" fmla="*/ 1207715 h 2615484"/>
                <a:gd name="connsiteX81" fmla="*/ 3895465 w 4242348"/>
                <a:gd name="connsiteY81" fmla="*/ 1215416 h 2615484"/>
                <a:gd name="connsiteX82" fmla="*/ 3961306 w 4242348"/>
                <a:gd name="connsiteY82" fmla="*/ 1263181 h 2615484"/>
                <a:gd name="connsiteX83" fmla="*/ 3963381 w 4242348"/>
                <a:gd name="connsiteY83" fmla="*/ 1270124 h 2615484"/>
                <a:gd name="connsiteX84" fmla="*/ 3955320 w 4242348"/>
                <a:gd name="connsiteY84" fmla="*/ 1271002 h 2615484"/>
                <a:gd name="connsiteX85" fmla="*/ 3859711 w 4242348"/>
                <a:gd name="connsiteY85" fmla="*/ 1265415 h 2615484"/>
                <a:gd name="connsiteX86" fmla="*/ 3772003 w 4242348"/>
                <a:gd name="connsiteY86" fmla="*/ 1300571 h 2615484"/>
                <a:gd name="connsiteX87" fmla="*/ 3670966 w 4242348"/>
                <a:gd name="connsiteY87" fmla="*/ 1416052 h 2615484"/>
                <a:gd name="connsiteX88" fmla="*/ 3674398 w 4242348"/>
                <a:gd name="connsiteY88" fmla="*/ 1426906 h 2615484"/>
                <a:gd name="connsiteX89" fmla="*/ 3801132 w 4242348"/>
                <a:gd name="connsiteY89" fmla="*/ 1531733 h 2615484"/>
                <a:gd name="connsiteX90" fmla="*/ 3802369 w 4242348"/>
                <a:gd name="connsiteY90" fmla="*/ 1549690 h 2615484"/>
                <a:gd name="connsiteX91" fmla="*/ 3626992 w 4242348"/>
                <a:gd name="connsiteY91" fmla="*/ 1762696 h 2615484"/>
                <a:gd name="connsiteX92" fmla="*/ 3614582 w 4242348"/>
                <a:gd name="connsiteY92" fmla="*/ 1819639 h 2615484"/>
                <a:gd name="connsiteX93" fmla="*/ 3627671 w 4242348"/>
                <a:gd name="connsiteY93" fmla="*/ 1822831 h 2615484"/>
                <a:gd name="connsiteX94" fmla="*/ 3843151 w 4242348"/>
                <a:gd name="connsiteY94" fmla="*/ 1603081 h 2615484"/>
                <a:gd name="connsiteX95" fmla="*/ 4000971 w 4242348"/>
                <a:gd name="connsiteY95" fmla="*/ 1424352 h 2615484"/>
                <a:gd name="connsiteX96" fmla="*/ 4041273 w 4242348"/>
                <a:gd name="connsiteY96" fmla="*/ 1346221 h 2615484"/>
                <a:gd name="connsiteX97" fmla="*/ 4018688 w 4242348"/>
                <a:gd name="connsiteY97" fmla="*/ 1254761 h 2615484"/>
                <a:gd name="connsiteX98" fmla="*/ 3908593 w 4242348"/>
                <a:gd name="connsiteY98" fmla="*/ 1174275 h 2615484"/>
                <a:gd name="connsiteX99" fmla="*/ 3814580 w 4242348"/>
                <a:gd name="connsiteY99" fmla="*/ 1161347 h 2615484"/>
                <a:gd name="connsiteX100" fmla="*/ 3804963 w 4242348"/>
                <a:gd name="connsiteY100" fmla="*/ 1155241 h 2615484"/>
                <a:gd name="connsiteX101" fmla="*/ 3798499 w 4242348"/>
                <a:gd name="connsiteY101" fmla="*/ 1017454 h 2615484"/>
                <a:gd name="connsiteX102" fmla="*/ 3811587 w 4242348"/>
                <a:gd name="connsiteY102" fmla="*/ 938524 h 2615484"/>
                <a:gd name="connsiteX103" fmla="*/ 3813582 w 4242348"/>
                <a:gd name="connsiteY103" fmla="*/ 888205 h 2615484"/>
                <a:gd name="connsiteX104" fmla="*/ 3802489 w 4242348"/>
                <a:gd name="connsiteY104" fmla="*/ 714664 h 2615484"/>
                <a:gd name="connsiteX105" fmla="*/ 3823239 w 4242348"/>
                <a:gd name="connsiteY105" fmla="*/ 632023 h 2615484"/>
                <a:gd name="connsiteX106" fmla="*/ 3822401 w 4242348"/>
                <a:gd name="connsiteY106" fmla="*/ 619693 h 2615484"/>
                <a:gd name="connsiteX107" fmla="*/ 3769928 w 4242348"/>
                <a:gd name="connsiteY107" fmla="*/ 490485 h 2615484"/>
                <a:gd name="connsiteX108" fmla="*/ 3731700 w 4242348"/>
                <a:gd name="connsiteY108" fmla="*/ 347390 h 2615484"/>
                <a:gd name="connsiteX109" fmla="*/ 3721086 w 4242348"/>
                <a:gd name="connsiteY109" fmla="*/ 307007 h 2615484"/>
                <a:gd name="connsiteX110" fmla="*/ 3787246 w 4242348"/>
                <a:gd name="connsiteY110" fmla="*/ 149188 h 2615484"/>
                <a:gd name="connsiteX111" fmla="*/ 3932057 w 4242348"/>
                <a:gd name="connsiteY111" fmla="*/ 167863 h 2615484"/>
                <a:gd name="connsiteX112" fmla="*/ 3961545 w 4242348"/>
                <a:gd name="connsiteY112" fmla="*/ 210240 h 2615484"/>
                <a:gd name="connsiteX113" fmla="*/ 4032733 w 4242348"/>
                <a:gd name="connsiteY113" fmla="*/ 322490 h 2615484"/>
                <a:gd name="connsiteX114" fmla="*/ 4105558 w 4242348"/>
                <a:gd name="connsiteY114" fmla="*/ 475401 h 2615484"/>
                <a:gd name="connsiteX115" fmla="*/ 4135406 w 4242348"/>
                <a:gd name="connsiteY115" fmla="*/ 613827 h 2615484"/>
                <a:gd name="connsiteX116" fmla="*/ 4136363 w 4242348"/>
                <a:gd name="connsiteY116" fmla="*/ 656844 h 2615484"/>
                <a:gd name="connsiteX117" fmla="*/ 4154241 w 4242348"/>
                <a:gd name="connsiteY117" fmla="*/ 755565 h 2615484"/>
                <a:gd name="connsiteX118" fmla="*/ 4213418 w 4242348"/>
                <a:gd name="connsiteY118" fmla="*/ 892395 h 2615484"/>
                <a:gd name="connsiteX119" fmla="*/ 4238677 w 4242348"/>
                <a:gd name="connsiteY119" fmla="*/ 978547 h 2615484"/>
                <a:gd name="connsiteX120" fmla="*/ 4242348 w 4242348"/>
                <a:gd name="connsiteY120" fmla="*/ 985331 h 2615484"/>
                <a:gd name="connsiteX121" fmla="*/ 4242269 w 4242348"/>
                <a:gd name="connsiteY121" fmla="*/ 1100094 h 2615484"/>
                <a:gd name="connsiteX122" fmla="*/ 4232612 w 4242348"/>
                <a:gd name="connsiteY122" fmla="*/ 1230859 h 2615484"/>
                <a:gd name="connsiteX123" fmla="*/ 4216211 w 4242348"/>
                <a:gd name="connsiteY123" fmla="*/ 1378742 h 2615484"/>
                <a:gd name="connsiteX124" fmla="*/ 4201886 w 4242348"/>
                <a:gd name="connsiteY124" fmla="*/ 1502444 h 2615484"/>
                <a:gd name="connsiteX125" fmla="*/ 4189875 w 4242348"/>
                <a:gd name="connsiteY125" fmla="*/ 1616489 h 2615484"/>
                <a:gd name="connsiteX126" fmla="*/ 4185326 w 4242348"/>
                <a:gd name="connsiteY126" fmla="*/ 1695818 h 2615484"/>
                <a:gd name="connsiteX127" fmla="*/ 4093827 w 4242348"/>
                <a:gd name="connsiteY127" fmla="*/ 1931728 h 2615484"/>
                <a:gd name="connsiteX128" fmla="*/ 3989119 w 4242348"/>
                <a:gd name="connsiteY128" fmla="*/ 2022430 h 2615484"/>
                <a:gd name="connsiteX129" fmla="*/ 3745387 w 4242348"/>
                <a:gd name="connsiteY129" fmla="*/ 2157664 h 2615484"/>
                <a:gd name="connsiteX130" fmla="*/ 3447665 w 4242348"/>
                <a:gd name="connsiteY130" fmla="*/ 2257981 h 2615484"/>
                <a:gd name="connsiteX131" fmla="*/ 3195753 w 4242348"/>
                <a:gd name="connsiteY131" fmla="*/ 2324222 h 2615484"/>
                <a:gd name="connsiteX132" fmla="*/ 3158523 w 4242348"/>
                <a:gd name="connsiteY132" fmla="*/ 2345291 h 2615484"/>
                <a:gd name="connsiteX133" fmla="*/ 3009402 w 4242348"/>
                <a:gd name="connsiteY133" fmla="*/ 2518433 h 2615484"/>
                <a:gd name="connsiteX134" fmla="*/ 2960520 w 4242348"/>
                <a:gd name="connsiteY134" fmla="*/ 2606780 h 2615484"/>
                <a:gd name="connsiteX135" fmla="*/ 2944918 w 4242348"/>
                <a:gd name="connsiteY135" fmla="*/ 2615320 h 2615484"/>
                <a:gd name="connsiteX136" fmla="*/ 2463319 w 4242348"/>
                <a:gd name="connsiteY136" fmla="*/ 2609174 h 2615484"/>
                <a:gd name="connsiteX137" fmla="*/ 2181638 w 4242348"/>
                <a:gd name="connsiteY137" fmla="*/ 2606301 h 2615484"/>
                <a:gd name="connsiteX138" fmla="*/ 2167792 w 4242348"/>
                <a:gd name="connsiteY138" fmla="*/ 2595168 h 2615484"/>
                <a:gd name="connsiteX139" fmla="*/ 2146643 w 4242348"/>
                <a:gd name="connsiteY139" fmla="*/ 2488425 h 2615484"/>
                <a:gd name="connsiteX140" fmla="*/ 2127888 w 4242348"/>
                <a:gd name="connsiteY140" fmla="*/ 2372226 h 2615484"/>
                <a:gd name="connsiteX141" fmla="*/ 2124696 w 4242348"/>
                <a:gd name="connsiteY141" fmla="*/ 2343735 h 2615484"/>
                <a:gd name="connsiteX142" fmla="*/ 2120905 w 4242348"/>
                <a:gd name="connsiteY142" fmla="*/ 2337230 h 2615484"/>
                <a:gd name="connsiteX143" fmla="*/ 2117833 w 4242348"/>
                <a:gd name="connsiteY143" fmla="*/ 2343335 h 2615484"/>
                <a:gd name="connsiteX144" fmla="*/ 2107936 w 4242348"/>
                <a:gd name="connsiteY144" fmla="*/ 2420909 h 2615484"/>
                <a:gd name="connsiteX145" fmla="*/ 2089461 w 4242348"/>
                <a:gd name="connsiteY145" fmla="*/ 2520389 h 2615484"/>
                <a:gd name="connsiteX146" fmla="*/ 2074656 w 4242348"/>
                <a:gd name="connsiteY146" fmla="*/ 2594769 h 2615484"/>
                <a:gd name="connsiteX147" fmla="*/ 2062326 w 4242348"/>
                <a:gd name="connsiteY147" fmla="*/ 2606301 h 2615484"/>
                <a:gd name="connsiteX148" fmla="*/ 1303517 w 4242348"/>
                <a:gd name="connsiteY148" fmla="*/ 2615479 h 2615484"/>
                <a:gd name="connsiteX149" fmla="*/ 1278697 w 4242348"/>
                <a:gd name="connsiteY149" fmla="*/ 2601593 h 2615484"/>
                <a:gd name="connsiteX150" fmla="*/ 1207189 w 4242348"/>
                <a:gd name="connsiteY150" fmla="*/ 2472983 h 2615484"/>
                <a:gd name="connsiteX151" fmla="*/ 1054118 w 4242348"/>
                <a:gd name="connsiteY151" fmla="*/ 2327454 h 2615484"/>
                <a:gd name="connsiteX152" fmla="*/ 1009905 w 4242348"/>
                <a:gd name="connsiteY152" fmla="*/ 2315004 h 2615484"/>
                <a:gd name="connsiteX153" fmla="*/ 748815 w 4242348"/>
                <a:gd name="connsiteY153" fmla="*/ 2244654 h 2615484"/>
                <a:gd name="connsiteX154" fmla="*/ 461108 w 4242348"/>
                <a:gd name="connsiteY154" fmla="*/ 2142381 h 2615484"/>
                <a:gd name="connsiteX155" fmla="*/ 275795 w 4242348"/>
                <a:gd name="connsiteY155" fmla="*/ 2039309 h 2615484"/>
                <a:gd name="connsiteX156" fmla="*/ 173681 w 4242348"/>
                <a:gd name="connsiteY156" fmla="*/ 1958743 h 2615484"/>
                <a:gd name="connsiteX157" fmla="*/ 100299 w 4242348"/>
                <a:gd name="connsiteY157" fmla="*/ 1861498 h 2615484"/>
                <a:gd name="connsiteX158" fmla="*/ 61113 w 4242348"/>
                <a:gd name="connsiteY158" fmla="*/ 1747972 h 2615484"/>
                <a:gd name="connsiteX159" fmla="*/ 57522 w 4242348"/>
                <a:gd name="connsiteY159" fmla="*/ 1699569 h 2615484"/>
                <a:gd name="connsiteX160" fmla="*/ 47905 w 4242348"/>
                <a:gd name="connsiteY160" fmla="*/ 1568644 h 2615484"/>
                <a:gd name="connsiteX161" fmla="*/ 33221 w 4242348"/>
                <a:gd name="connsiteY161" fmla="*/ 1437201 h 2615484"/>
                <a:gd name="connsiteX162" fmla="*/ 14545 w 4242348"/>
                <a:gd name="connsiteY162" fmla="*/ 1281816 h 2615484"/>
                <a:gd name="connsiteX163" fmla="*/ 3492 w 4242348"/>
                <a:gd name="connsiteY163" fmla="*/ 1147699 h 2615484"/>
                <a:gd name="connsiteX164" fmla="*/ 220 w 4242348"/>
                <a:gd name="connsiteY164" fmla="*/ 1047302 h 2615484"/>
                <a:gd name="connsiteX165" fmla="*/ 42359 w 4242348"/>
                <a:gd name="connsiteY165" fmla="*/ 861589 h 2615484"/>
                <a:gd name="connsiteX166" fmla="*/ 97785 w 4242348"/>
                <a:gd name="connsiteY166" fmla="*/ 726795 h 2615484"/>
                <a:gd name="connsiteX167" fmla="*/ 106284 w 4242348"/>
                <a:gd name="connsiteY167" fmla="*/ 663946 h 2615484"/>
                <a:gd name="connsiteX168" fmla="*/ 124121 w 4242348"/>
                <a:gd name="connsiteY168" fmla="*/ 521290 h 2615484"/>
                <a:gd name="connsiteX169" fmla="*/ 197863 w 4242348"/>
                <a:gd name="connsiteY169" fmla="*/ 340127 h 2615484"/>
                <a:gd name="connsiteX170" fmla="*/ 237208 w 4242348"/>
                <a:gd name="connsiteY170" fmla="*/ 284421 h 2615484"/>
                <a:gd name="connsiteX171" fmla="*/ 290280 w 4242348"/>
                <a:gd name="connsiteY171" fmla="*/ 194559 h 2615484"/>
                <a:gd name="connsiteX172" fmla="*/ 362786 w 4242348"/>
                <a:gd name="connsiteY172" fmla="*/ 133346 h 2615484"/>
                <a:gd name="connsiteX173" fmla="*/ 390709 w 4242348"/>
                <a:gd name="connsiteY173" fmla="*/ 128605 h 2615484"/>
                <a:gd name="connsiteX174" fmla="*/ 3404973 w 4242348"/>
                <a:gd name="connsiteY174" fmla="*/ 1263 h 2615484"/>
                <a:gd name="connsiteX175" fmla="*/ 3430268 w 4242348"/>
                <a:gd name="connsiteY175" fmla="*/ 2301 h 2615484"/>
                <a:gd name="connsiteX176" fmla="*/ 3545749 w 4242348"/>
                <a:gd name="connsiteY176" fmla="*/ 59244 h 2615484"/>
                <a:gd name="connsiteX177" fmla="*/ 3692476 w 4242348"/>
                <a:gd name="connsiteY177" fmla="*/ 184103 h 2615484"/>
                <a:gd name="connsiteX178" fmla="*/ 3692356 w 4242348"/>
                <a:gd name="connsiteY178" fmla="*/ 199745 h 2615484"/>
                <a:gd name="connsiteX179" fmla="*/ 3658877 w 4242348"/>
                <a:gd name="connsiteY179" fmla="*/ 247271 h 2615484"/>
                <a:gd name="connsiteX180" fmla="*/ 3657001 w 4242348"/>
                <a:gd name="connsiteY180" fmla="*/ 341962 h 2615484"/>
                <a:gd name="connsiteX181" fmla="*/ 3757798 w 4242348"/>
                <a:gd name="connsiteY181" fmla="*/ 606444 h 2615484"/>
                <a:gd name="connsiteX182" fmla="*/ 3761589 w 4242348"/>
                <a:gd name="connsiteY182" fmla="*/ 646588 h 2615484"/>
                <a:gd name="connsiteX183" fmla="*/ 3734255 w 4242348"/>
                <a:gd name="connsiteY183" fmla="*/ 773521 h 2615484"/>
                <a:gd name="connsiteX184" fmla="*/ 3593913 w 4242348"/>
                <a:gd name="connsiteY184" fmla="*/ 516422 h 2615484"/>
                <a:gd name="connsiteX185" fmla="*/ 3566779 w 4242348"/>
                <a:gd name="connsiteY185" fmla="*/ 432943 h 2615484"/>
                <a:gd name="connsiteX186" fmla="*/ 3557003 w 4242348"/>
                <a:gd name="connsiteY186" fmla="*/ 417500 h 2615484"/>
                <a:gd name="connsiteX187" fmla="*/ 3442997 w 4242348"/>
                <a:gd name="connsiteY187" fmla="*/ 299106 h 2615484"/>
                <a:gd name="connsiteX188" fmla="*/ 3366422 w 4242348"/>
                <a:gd name="connsiteY188" fmla="*/ 169339 h 2615484"/>
                <a:gd name="connsiteX189" fmla="*/ 3358201 w 4242348"/>
                <a:gd name="connsiteY189" fmla="*/ 48590 h 2615484"/>
                <a:gd name="connsiteX190" fmla="*/ 3404973 w 4242348"/>
                <a:gd name="connsiteY190" fmla="*/ 1263 h 2615484"/>
                <a:gd name="connsiteX191" fmla="*/ 819205 w 4242348"/>
                <a:gd name="connsiteY191" fmla="*/ 866 h 2615484"/>
                <a:gd name="connsiteX192" fmla="*/ 881774 w 4242348"/>
                <a:gd name="connsiteY192" fmla="*/ 39492 h 2615484"/>
                <a:gd name="connsiteX193" fmla="*/ 887042 w 4242348"/>
                <a:gd name="connsiteY193" fmla="*/ 115908 h 2615484"/>
                <a:gd name="connsiteX194" fmla="*/ 799413 w 4242348"/>
                <a:gd name="connsiteY194" fmla="*/ 299385 h 2615484"/>
                <a:gd name="connsiteX195" fmla="*/ 688360 w 4242348"/>
                <a:gd name="connsiteY195" fmla="*/ 414468 h 2615484"/>
                <a:gd name="connsiteX196" fmla="*/ 673516 w 4242348"/>
                <a:gd name="connsiteY196" fmla="*/ 440605 h 2615484"/>
                <a:gd name="connsiteX197" fmla="*/ 595384 w 4242348"/>
                <a:gd name="connsiteY197" fmla="*/ 625120 h 2615484"/>
                <a:gd name="connsiteX198" fmla="*/ 512504 w 4242348"/>
                <a:gd name="connsiteY198" fmla="*/ 766579 h 2615484"/>
                <a:gd name="connsiteX199" fmla="*/ 508474 w 4242348"/>
                <a:gd name="connsiteY199" fmla="*/ 772724 h 2615484"/>
                <a:gd name="connsiteX200" fmla="*/ 478108 w 4242348"/>
                <a:gd name="connsiteY200" fmla="*/ 632143 h 2615484"/>
                <a:gd name="connsiteX201" fmla="*/ 480023 w 4242348"/>
                <a:gd name="connsiteY201" fmla="*/ 618296 h 2615484"/>
                <a:gd name="connsiteX202" fmla="*/ 565297 w 4242348"/>
                <a:gd name="connsiteY202" fmla="*/ 408841 h 2615484"/>
                <a:gd name="connsiteX203" fmla="*/ 592312 w 4242348"/>
                <a:gd name="connsiteY203" fmla="*/ 310359 h 2615484"/>
                <a:gd name="connsiteX204" fmla="*/ 559751 w 4242348"/>
                <a:gd name="connsiteY204" fmla="*/ 209961 h 2615484"/>
                <a:gd name="connsiteX205" fmla="*/ 545545 w 4242348"/>
                <a:gd name="connsiteY205" fmla="*/ 190647 h 2615484"/>
                <a:gd name="connsiteX206" fmla="*/ 561307 w 4242348"/>
                <a:gd name="connsiteY206" fmla="*/ 172850 h 2615484"/>
                <a:gd name="connsiteX207" fmla="*/ 758192 w 4242348"/>
                <a:gd name="connsiteY207" fmla="*/ 21895 h 2615484"/>
                <a:gd name="connsiteX208" fmla="*/ 819205 w 4242348"/>
                <a:gd name="connsiteY208" fmla="*/ 866 h 261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4242348" h="2615484">
                  <a:moveTo>
                    <a:pt x="3883294" y="1288799"/>
                  </a:moveTo>
                  <a:cubicBezTo>
                    <a:pt x="3911386" y="1287880"/>
                    <a:pt x="3938919" y="1292509"/>
                    <a:pt x="3966493" y="1297059"/>
                  </a:cubicBezTo>
                  <a:cubicBezTo>
                    <a:pt x="3973038" y="1298136"/>
                    <a:pt x="3977068" y="1300690"/>
                    <a:pt x="3978185" y="1307713"/>
                  </a:cubicBezTo>
                  <a:cubicBezTo>
                    <a:pt x="3978863" y="1311983"/>
                    <a:pt x="3980898" y="1316053"/>
                    <a:pt x="3982494" y="1320123"/>
                  </a:cubicBezTo>
                  <a:cubicBezTo>
                    <a:pt x="3984410" y="1324991"/>
                    <a:pt x="3983891" y="1328742"/>
                    <a:pt x="3980260" y="1333131"/>
                  </a:cubicBezTo>
                  <a:cubicBezTo>
                    <a:pt x="3930580" y="1393227"/>
                    <a:pt x="3881059" y="1453441"/>
                    <a:pt x="3831778" y="1513816"/>
                  </a:cubicBezTo>
                  <a:cubicBezTo>
                    <a:pt x="3826949" y="1519722"/>
                    <a:pt x="3824037" y="1520041"/>
                    <a:pt x="3818011" y="1514933"/>
                  </a:cubicBezTo>
                  <a:cubicBezTo>
                    <a:pt x="3781778" y="1484287"/>
                    <a:pt x="3745227" y="1454040"/>
                    <a:pt x="3708476" y="1424032"/>
                  </a:cubicBezTo>
                  <a:cubicBezTo>
                    <a:pt x="3702769" y="1419364"/>
                    <a:pt x="3701453" y="1416890"/>
                    <a:pt x="3706999" y="1410744"/>
                  </a:cubicBezTo>
                  <a:cubicBezTo>
                    <a:pt x="3731340" y="1383650"/>
                    <a:pt x="3756320" y="1356994"/>
                    <a:pt x="3778666" y="1328303"/>
                  </a:cubicBezTo>
                  <a:cubicBezTo>
                    <a:pt x="3799895" y="1301049"/>
                    <a:pt x="3828267" y="1292031"/>
                    <a:pt x="3860190" y="1288918"/>
                  </a:cubicBezTo>
                  <a:cubicBezTo>
                    <a:pt x="3867771" y="1288160"/>
                    <a:pt x="3875552" y="1288799"/>
                    <a:pt x="3883294" y="1288799"/>
                  </a:cubicBezTo>
                  <a:close/>
                  <a:moveTo>
                    <a:pt x="361550" y="1288320"/>
                  </a:moveTo>
                  <a:cubicBezTo>
                    <a:pt x="379905" y="1286804"/>
                    <a:pt x="399099" y="1290555"/>
                    <a:pt x="417934" y="1295423"/>
                  </a:cubicBezTo>
                  <a:cubicBezTo>
                    <a:pt x="432259" y="1299134"/>
                    <a:pt x="444829" y="1306875"/>
                    <a:pt x="454805" y="1318368"/>
                  </a:cubicBezTo>
                  <a:cubicBezTo>
                    <a:pt x="482019" y="1349772"/>
                    <a:pt x="509353" y="1381096"/>
                    <a:pt x="536887" y="1412221"/>
                  </a:cubicBezTo>
                  <a:cubicBezTo>
                    <a:pt x="540717" y="1416531"/>
                    <a:pt x="540757" y="1418646"/>
                    <a:pt x="536128" y="1422437"/>
                  </a:cubicBezTo>
                  <a:cubicBezTo>
                    <a:pt x="498300" y="1453442"/>
                    <a:pt x="460631" y="1484646"/>
                    <a:pt x="423240" y="1516130"/>
                  </a:cubicBezTo>
                  <a:cubicBezTo>
                    <a:pt x="418013" y="1520520"/>
                    <a:pt x="415499" y="1519283"/>
                    <a:pt x="411868" y="1514814"/>
                  </a:cubicBezTo>
                  <a:cubicBezTo>
                    <a:pt x="361988" y="1454000"/>
                    <a:pt x="312029" y="1393187"/>
                    <a:pt x="261910" y="1332573"/>
                  </a:cubicBezTo>
                  <a:cubicBezTo>
                    <a:pt x="258518" y="1328463"/>
                    <a:pt x="258438" y="1324832"/>
                    <a:pt x="259994" y="1320443"/>
                  </a:cubicBezTo>
                  <a:cubicBezTo>
                    <a:pt x="261232" y="1317011"/>
                    <a:pt x="262947" y="1313619"/>
                    <a:pt x="263546" y="1310068"/>
                  </a:cubicBezTo>
                  <a:cubicBezTo>
                    <a:pt x="265062" y="1301049"/>
                    <a:pt x="270649" y="1297458"/>
                    <a:pt x="279148" y="1296261"/>
                  </a:cubicBezTo>
                  <a:cubicBezTo>
                    <a:pt x="306083" y="1292550"/>
                    <a:pt x="332858" y="1287482"/>
                    <a:pt x="361550" y="1288320"/>
                  </a:cubicBezTo>
                  <a:close/>
                  <a:moveTo>
                    <a:pt x="390709" y="128605"/>
                  </a:moveTo>
                  <a:cubicBezTo>
                    <a:pt x="417953" y="127652"/>
                    <a:pt x="443092" y="137805"/>
                    <a:pt x="465538" y="156690"/>
                  </a:cubicBezTo>
                  <a:cubicBezTo>
                    <a:pt x="508514" y="192843"/>
                    <a:pt x="526311" y="240168"/>
                    <a:pt x="523318" y="295595"/>
                  </a:cubicBezTo>
                  <a:cubicBezTo>
                    <a:pt x="522760" y="305730"/>
                    <a:pt x="520126" y="315986"/>
                    <a:pt x="517014" y="325682"/>
                  </a:cubicBezTo>
                  <a:cubicBezTo>
                    <a:pt x="508235" y="353016"/>
                    <a:pt x="506040" y="381747"/>
                    <a:pt x="498698" y="409400"/>
                  </a:cubicBezTo>
                  <a:cubicBezTo>
                    <a:pt x="483574" y="466183"/>
                    <a:pt x="461547" y="520452"/>
                    <a:pt x="439361" y="574682"/>
                  </a:cubicBezTo>
                  <a:cubicBezTo>
                    <a:pt x="438124" y="577714"/>
                    <a:pt x="436847" y="580787"/>
                    <a:pt x="435370" y="583700"/>
                  </a:cubicBezTo>
                  <a:cubicBezTo>
                    <a:pt x="423080" y="608081"/>
                    <a:pt x="416616" y="630347"/>
                    <a:pt x="429345" y="659437"/>
                  </a:cubicBezTo>
                  <a:cubicBezTo>
                    <a:pt x="445586" y="696627"/>
                    <a:pt x="442713" y="738686"/>
                    <a:pt x="440837" y="779188"/>
                  </a:cubicBezTo>
                  <a:cubicBezTo>
                    <a:pt x="438722" y="824399"/>
                    <a:pt x="432817" y="869211"/>
                    <a:pt x="424996" y="913744"/>
                  </a:cubicBezTo>
                  <a:cubicBezTo>
                    <a:pt x="424477" y="916696"/>
                    <a:pt x="424477" y="919370"/>
                    <a:pt x="425714" y="922323"/>
                  </a:cubicBezTo>
                  <a:cubicBezTo>
                    <a:pt x="445307" y="969090"/>
                    <a:pt x="446464" y="1017972"/>
                    <a:pt x="442713" y="1067572"/>
                  </a:cubicBezTo>
                  <a:cubicBezTo>
                    <a:pt x="440598" y="1095465"/>
                    <a:pt x="439002" y="1123398"/>
                    <a:pt x="437924" y="1151330"/>
                  </a:cubicBezTo>
                  <a:cubicBezTo>
                    <a:pt x="437605" y="1159191"/>
                    <a:pt x="436328" y="1162105"/>
                    <a:pt x="427549" y="1161546"/>
                  </a:cubicBezTo>
                  <a:cubicBezTo>
                    <a:pt x="354725" y="1156877"/>
                    <a:pt x="292755" y="1181578"/>
                    <a:pt x="241677" y="1232974"/>
                  </a:cubicBezTo>
                  <a:cubicBezTo>
                    <a:pt x="214942" y="1259869"/>
                    <a:pt x="198382" y="1292510"/>
                    <a:pt x="199699" y="1331416"/>
                  </a:cubicBezTo>
                  <a:cubicBezTo>
                    <a:pt x="200816" y="1364137"/>
                    <a:pt x="214503" y="1392629"/>
                    <a:pt x="235732" y="1417050"/>
                  </a:cubicBezTo>
                  <a:cubicBezTo>
                    <a:pt x="277750" y="1465373"/>
                    <a:pt x="320567" y="1512939"/>
                    <a:pt x="362666" y="1561182"/>
                  </a:cubicBezTo>
                  <a:cubicBezTo>
                    <a:pt x="427310" y="1635204"/>
                    <a:pt x="492752" y="1708467"/>
                    <a:pt x="564140" y="1776144"/>
                  </a:cubicBezTo>
                  <a:cubicBezTo>
                    <a:pt x="581498" y="1792584"/>
                    <a:pt x="599615" y="1808226"/>
                    <a:pt x="617092" y="1824547"/>
                  </a:cubicBezTo>
                  <a:cubicBezTo>
                    <a:pt x="622359" y="1829495"/>
                    <a:pt x="624993" y="1828418"/>
                    <a:pt x="627148" y="1822233"/>
                  </a:cubicBezTo>
                  <a:cubicBezTo>
                    <a:pt x="634730" y="1800405"/>
                    <a:pt x="629582" y="1779975"/>
                    <a:pt x="615975" y="1763175"/>
                  </a:cubicBezTo>
                  <a:cubicBezTo>
                    <a:pt x="558554" y="1692266"/>
                    <a:pt x="500214" y="1622155"/>
                    <a:pt x="442154" y="1551765"/>
                  </a:cubicBezTo>
                  <a:cubicBezTo>
                    <a:pt x="432218" y="1539714"/>
                    <a:pt x="432138" y="1539834"/>
                    <a:pt x="443830" y="1530137"/>
                  </a:cubicBezTo>
                  <a:cubicBezTo>
                    <a:pt x="485490" y="1495621"/>
                    <a:pt x="527070" y="1461024"/>
                    <a:pt x="568888" y="1426707"/>
                  </a:cubicBezTo>
                  <a:cubicBezTo>
                    <a:pt x="574355" y="1422238"/>
                    <a:pt x="575113" y="1419683"/>
                    <a:pt x="569966" y="1413898"/>
                  </a:cubicBezTo>
                  <a:cubicBezTo>
                    <a:pt x="537763" y="1377545"/>
                    <a:pt x="506120" y="1340674"/>
                    <a:pt x="474197" y="1304083"/>
                  </a:cubicBezTo>
                  <a:cubicBezTo>
                    <a:pt x="455402" y="1282574"/>
                    <a:pt x="431021" y="1271880"/>
                    <a:pt x="403208" y="1267889"/>
                  </a:cubicBezTo>
                  <a:cubicBezTo>
                    <a:pt x="364222" y="1262303"/>
                    <a:pt x="325476" y="1264178"/>
                    <a:pt x="286889" y="1271122"/>
                  </a:cubicBezTo>
                  <a:cubicBezTo>
                    <a:pt x="284455" y="1271561"/>
                    <a:pt x="281382" y="1272798"/>
                    <a:pt x="279626" y="1270523"/>
                  </a:cubicBezTo>
                  <a:cubicBezTo>
                    <a:pt x="277711" y="1268049"/>
                    <a:pt x="280344" y="1265854"/>
                    <a:pt x="281382" y="1263580"/>
                  </a:cubicBezTo>
                  <a:cubicBezTo>
                    <a:pt x="293792" y="1236046"/>
                    <a:pt x="316497" y="1221521"/>
                    <a:pt x="344789" y="1215815"/>
                  </a:cubicBezTo>
                  <a:cubicBezTo>
                    <a:pt x="379425" y="1208832"/>
                    <a:pt x="414541" y="1206079"/>
                    <a:pt x="449975" y="1205879"/>
                  </a:cubicBezTo>
                  <a:cubicBezTo>
                    <a:pt x="544387" y="1205320"/>
                    <a:pt x="626550" y="1237762"/>
                    <a:pt x="699174" y="1296700"/>
                  </a:cubicBezTo>
                  <a:cubicBezTo>
                    <a:pt x="758990" y="1345263"/>
                    <a:pt x="811663" y="1401567"/>
                    <a:pt x="868406" y="1453442"/>
                  </a:cubicBezTo>
                  <a:cubicBezTo>
                    <a:pt x="937998" y="1517088"/>
                    <a:pt x="1014534" y="1570679"/>
                    <a:pt x="1099649" y="1611341"/>
                  </a:cubicBezTo>
                  <a:cubicBezTo>
                    <a:pt x="1159983" y="1640152"/>
                    <a:pt x="1223390" y="1660583"/>
                    <a:pt x="1288632" y="1675347"/>
                  </a:cubicBezTo>
                  <a:cubicBezTo>
                    <a:pt x="1338433" y="1686639"/>
                    <a:pt x="1388911" y="1693822"/>
                    <a:pt x="1439190" y="1702202"/>
                  </a:cubicBezTo>
                  <a:cubicBezTo>
                    <a:pt x="1486236" y="1710063"/>
                    <a:pt x="1533522" y="1716528"/>
                    <a:pt x="1580568" y="1724508"/>
                  </a:cubicBezTo>
                  <a:cubicBezTo>
                    <a:pt x="1642100" y="1734963"/>
                    <a:pt x="1702913" y="1748211"/>
                    <a:pt x="1762450" y="1766646"/>
                  </a:cubicBezTo>
                  <a:cubicBezTo>
                    <a:pt x="1795330" y="1776822"/>
                    <a:pt x="1825378" y="1794340"/>
                    <a:pt x="1855026" y="1811858"/>
                  </a:cubicBezTo>
                  <a:cubicBezTo>
                    <a:pt x="1936151" y="1859663"/>
                    <a:pt x="2003269" y="1922072"/>
                    <a:pt x="2052670" y="2002757"/>
                  </a:cubicBezTo>
                  <a:cubicBezTo>
                    <a:pt x="2081081" y="2049165"/>
                    <a:pt x="2102988" y="2098447"/>
                    <a:pt x="2117833" y="2150840"/>
                  </a:cubicBezTo>
                  <a:cubicBezTo>
                    <a:pt x="2118391" y="2152875"/>
                    <a:pt x="2118391" y="2155708"/>
                    <a:pt x="2121145" y="2155828"/>
                  </a:cubicBezTo>
                  <a:cubicBezTo>
                    <a:pt x="2124776" y="2155948"/>
                    <a:pt x="2124377" y="2152516"/>
                    <a:pt x="2125055" y="2150241"/>
                  </a:cubicBezTo>
                  <a:cubicBezTo>
                    <a:pt x="2164440" y="2016963"/>
                    <a:pt x="2239898" y="1909821"/>
                    <a:pt x="2355739" y="1831929"/>
                  </a:cubicBezTo>
                  <a:cubicBezTo>
                    <a:pt x="2392650" y="1807149"/>
                    <a:pt x="2431356" y="1785362"/>
                    <a:pt x="2472736" y="1769400"/>
                  </a:cubicBezTo>
                  <a:cubicBezTo>
                    <a:pt x="2499911" y="1758906"/>
                    <a:pt x="2528841" y="1752561"/>
                    <a:pt x="2557292" y="1745737"/>
                  </a:cubicBezTo>
                  <a:cubicBezTo>
                    <a:pt x="2586502" y="1738714"/>
                    <a:pt x="2616031" y="1732928"/>
                    <a:pt x="2645560" y="1727421"/>
                  </a:cubicBezTo>
                  <a:cubicBezTo>
                    <a:pt x="2678001" y="1721356"/>
                    <a:pt x="2710643" y="1716328"/>
                    <a:pt x="2743364" y="1711779"/>
                  </a:cubicBezTo>
                  <a:cubicBezTo>
                    <a:pt x="2780794" y="1706592"/>
                    <a:pt x="2818104" y="1700207"/>
                    <a:pt x="2855374" y="1693982"/>
                  </a:cubicBezTo>
                  <a:cubicBezTo>
                    <a:pt x="2883586" y="1689273"/>
                    <a:pt x="2911877" y="1684764"/>
                    <a:pt x="2939810" y="1678739"/>
                  </a:cubicBezTo>
                  <a:cubicBezTo>
                    <a:pt x="2970975" y="1672035"/>
                    <a:pt x="3001820" y="1663974"/>
                    <a:pt x="3032307" y="1654477"/>
                  </a:cubicBezTo>
                  <a:cubicBezTo>
                    <a:pt x="3173007" y="1610623"/>
                    <a:pt x="3292639" y="1532531"/>
                    <a:pt x="3398304" y="1431136"/>
                  </a:cubicBezTo>
                  <a:cubicBezTo>
                    <a:pt x="3440522" y="1390634"/>
                    <a:pt x="3481743" y="1349054"/>
                    <a:pt x="3526236" y="1310946"/>
                  </a:cubicBezTo>
                  <a:cubicBezTo>
                    <a:pt x="3569771" y="1273636"/>
                    <a:pt x="3617137" y="1242670"/>
                    <a:pt x="3672124" y="1224634"/>
                  </a:cubicBezTo>
                  <a:cubicBezTo>
                    <a:pt x="3725674" y="1207036"/>
                    <a:pt x="3780622" y="1203086"/>
                    <a:pt x="3836527" y="1207715"/>
                  </a:cubicBezTo>
                  <a:cubicBezTo>
                    <a:pt x="3856320" y="1209350"/>
                    <a:pt x="3875992" y="1211585"/>
                    <a:pt x="3895465" y="1215416"/>
                  </a:cubicBezTo>
                  <a:cubicBezTo>
                    <a:pt x="3924714" y="1221162"/>
                    <a:pt x="3948177" y="1235128"/>
                    <a:pt x="3961306" y="1263181"/>
                  </a:cubicBezTo>
                  <a:cubicBezTo>
                    <a:pt x="3962383" y="1265455"/>
                    <a:pt x="3965017" y="1267530"/>
                    <a:pt x="3963381" y="1270124"/>
                  </a:cubicBezTo>
                  <a:cubicBezTo>
                    <a:pt x="3961386" y="1273237"/>
                    <a:pt x="3957954" y="1271521"/>
                    <a:pt x="3955320" y="1271002"/>
                  </a:cubicBezTo>
                  <a:cubicBezTo>
                    <a:pt x="3923717" y="1264577"/>
                    <a:pt x="3891714" y="1263619"/>
                    <a:pt x="3859711" y="1265415"/>
                  </a:cubicBezTo>
                  <a:cubicBezTo>
                    <a:pt x="3826791" y="1267251"/>
                    <a:pt x="3795147" y="1274873"/>
                    <a:pt x="3772003" y="1300571"/>
                  </a:cubicBezTo>
                  <a:cubicBezTo>
                    <a:pt x="3737766" y="1338559"/>
                    <a:pt x="3704765" y="1377665"/>
                    <a:pt x="3670966" y="1416052"/>
                  </a:cubicBezTo>
                  <a:cubicBezTo>
                    <a:pt x="3665180" y="1422637"/>
                    <a:pt x="3671246" y="1424273"/>
                    <a:pt x="3674398" y="1426906"/>
                  </a:cubicBezTo>
                  <a:cubicBezTo>
                    <a:pt x="3716497" y="1462022"/>
                    <a:pt x="3758475" y="1497296"/>
                    <a:pt x="3801132" y="1531733"/>
                  </a:cubicBezTo>
                  <a:cubicBezTo>
                    <a:pt x="3809672" y="1538637"/>
                    <a:pt x="3808435" y="1542388"/>
                    <a:pt x="3802369" y="1549690"/>
                  </a:cubicBezTo>
                  <a:cubicBezTo>
                    <a:pt x="3743671" y="1620480"/>
                    <a:pt x="3684973" y="1691308"/>
                    <a:pt x="3626992" y="1762696"/>
                  </a:cubicBezTo>
                  <a:cubicBezTo>
                    <a:pt x="3613824" y="1778897"/>
                    <a:pt x="3608717" y="1798410"/>
                    <a:pt x="3614582" y="1819639"/>
                  </a:cubicBezTo>
                  <a:cubicBezTo>
                    <a:pt x="3617216" y="1829096"/>
                    <a:pt x="3620368" y="1829255"/>
                    <a:pt x="3627671" y="1822831"/>
                  </a:cubicBezTo>
                  <a:cubicBezTo>
                    <a:pt x="3704725" y="1754715"/>
                    <a:pt x="3775275" y="1680255"/>
                    <a:pt x="3843151" y="1603081"/>
                  </a:cubicBezTo>
                  <a:cubicBezTo>
                    <a:pt x="3895624" y="1543425"/>
                    <a:pt x="3948377" y="1483969"/>
                    <a:pt x="4000971" y="1424352"/>
                  </a:cubicBezTo>
                  <a:cubicBezTo>
                    <a:pt x="4020922" y="1401727"/>
                    <a:pt x="4035886" y="1376587"/>
                    <a:pt x="4041273" y="1346221"/>
                  </a:cubicBezTo>
                  <a:cubicBezTo>
                    <a:pt x="4047338" y="1312183"/>
                    <a:pt x="4037522" y="1282135"/>
                    <a:pt x="4018688" y="1254761"/>
                  </a:cubicBezTo>
                  <a:cubicBezTo>
                    <a:pt x="3991513" y="1215296"/>
                    <a:pt x="3953365" y="1190157"/>
                    <a:pt x="3908593" y="1174275"/>
                  </a:cubicBezTo>
                  <a:cubicBezTo>
                    <a:pt x="3878107" y="1163461"/>
                    <a:pt x="3846942" y="1158194"/>
                    <a:pt x="3814580" y="1161347"/>
                  </a:cubicBezTo>
                  <a:cubicBezTo>
                    <a:pt x="3810111" y="1161785"/>
                    <a:pt x="3805043" y="1163421"/>
                    <a:pt x="3804963" y="1155241"/>
                  </a:cubicBezTo>
                  <a:cubicBezTo>
                    <a:pt x="3804405" y="1109232"/>
                    <a:pt x="3797741" y="1063542"/>
                    <a:pt x="3798499" y="1017454"/>
                  </a:cubicBezTo>
                  <a:cubicBezTo>
                    <a:pt x="3798978" y="990478"/>
                    <a:pt x="3801611" y="963584"/>
                    <a:pt x="3811587" y="938524"/>
                  </a:cubicBezTo>
                  <a:cubicBezTo>
                    <a:pt x="3818451" y="921326"/>
                    <a:pt x="3816216" y="905165"/>
                    <a:pt x="3813582" y="888205"/>
                  </a:cubicBezTo>
                  <a:cubicBezTo>
                    <a:pt x="3804644" y="830704"/>
                    <a:pt x="3798180" y="772963"/>
                    <a:pt x="3802489" y="714664"/>
                  </a:cubicBezTo>
                  <a:cubicBezTo>
                    <a:pt x="3804604" y="686053"/>
                    <a:pt x="3809472" y="657801"/>
                    <a:pt x="3823239" y="632023"/>
                  </a:cubicBezTo>
                  <a:cubicBezTo>
                    <a:pt x="3825793" y="627235"/>
                    <a:pt x="3824117" y="623883"/>
                    <a:pt x="3822401" y="619693"/>
                  </a:cubicBezTo>
                  <a:cubicBezTo>
                    <a:pt x="3804764" y="576677"/>
                    <a:pt x="3786448" y="533900"/>
                    <a:pt x="3769928" y="490485"/>
                  </a:cubicBezTo>
                  <a:cubicBezTo>
                    <a:pt x="3752330" y="444196"/>
                    <a:pt x="3738523" y="396711"/>
                    <a:pt x="3731700" y="347390"/>
                  </a:cubicBezTo>
                  <a:cubicBezTo>
                    <a:pt x="3729785" y="333663"/>
                    <a:pt x="3723679" y="320814"/>
                    <a:pt x="3721086" y="307007"/>
                  </a:cubicBezTo>
                  <a:cubicBezTo>
                    <a:pt x="3710152" y="248628"/>
                    <a:pt x="3737965" y="182707"/>
                    <a:pt x="3787246" y="149188"/>
                  </a:cubicBezTo>
                  <a:cubicBezTo>
                    <a:pt x="3835529" y="116347"/>
                    <a:pt x="3892711" y="124288"/>
                    <a:pt x="3932057" y="167863"/>
                  </a:cubicBezTo>
                  <a:cubicBezTo>
                    <a:pt x="3943708" y="180752"/>
                    <a:pt x="3953565" y="194917"/>
                    <a:pt x="3961545" y="210240"/>
                  </a:cubicBezTo>
                  <a:cubicBezTo>
                    <a:pt x="3982096" y="249705"/>
                    <a:pt x="4006876" y="286337"/>
                    <a:pt x="4032733" y="322490"/>
                  </a:cubicBezTo>
                  <a:cubicBezTo>
                    <a:pt x="4066013" y="368938"/>
                    <a:pt x="4088000" y="421252"/>
                    <a:pt x="4105558" y="475401"/>
                  </a:cubicBezTo>
                  <a:cubicBezTo>
                    <a:pt x="4120203" y="520492"/>
                    <a:pt x="4129740" y="566820"/>
                    <a:pt x="4135406" y="613827"/>
                  </a:cubicBezTo>
                  <a:cubicBezTo>
                    <a:pt x="4137122" y="627993"/>
                    <a:pt x="4137561" y="642598"/>
                    <a:pt x="4136363" y="656844"/>
                  </a:cubicBezTo>
                  <a:cubicBezTo>
                    <a:pt x="4133411" y="691520"/>
                    <a:pt x="4143068" y="723562"/>
                    <a:pt x="4154241" y="755565"/>
                  </a:cubicBezTo>
                  <a:cubicBezTo>
                    <a:pt x="4170641" y="802612"/>
                    <a:pt x="4194863" y="846267"/>
                    <a:pt x="4213418" y="892395"/>
                  </a:cubicBezTo>
                  <a:cubicBezTo>
                    <a:pt x="4224671" y="920328"/>
                    <a:pt x="4234327" y="948619"/>
                    <a:pt x="4238677" y="978547"/>
                  </a:cubicBezTo>
                  <a:cubicBezTo>
                    <a:pt x="4239037" y="980981"/>
                    <a:pt x="4237919" y="984812"/>
                    <a:pt x="4242348" y="985331"/>
                  </a:cubicBezTo>
                  <a:cubicBezTo>
                    <a:pt x="4242269" y="1023519"/>
                    <a:pt x="4242269" y="1061786"/>
                    <a:pt x="4242269" y="1100094"/>
                  </a:cubicBezTo>
                  <a:cubicBezTo>
                    <a:pt x="4238837" y="1143669"/>
                    <a:pt x="4236921" y="1187324"/>
                    <a:pt x="4232612" y="1230859"/>
                  </a:cubicBezTo>
                  <a:cubicBezTo>
                    <a:pt x="4227743" y="1280220"/>
                    <a:pt x="4222316" y="1329541"/>
                    <a:pt x="4216211" y="1378742"/>
                  </a:cubicBezTo>
                  <a:cubicBezTo>
                    <a:pt x="4211104" y="1419923"/>
                    <a:pt x="4207632" y="1461343"/>
                    <a:pt x="4201886" y="1502444"/>
                  </a:cubicBezTo>
                  <a:cubicBezTo>
                    <a:pt x="4196579" y="1540353"/>
                    <a:pt x="4193945" y="1578501"/>
                    <a:pt x="4189875" y="1616489"/>
                  </a:cubicBezTo>
                  <a:cubicBezTo>
                    <a:pt x="4187041" y="1642785"/>
                    <a:pt x="4185485" y="1669361"/>
                    <a:pt x="4185326" y="1695818"/>
                  </a:cubicBezTo>
                  <a:cubicBezTo>
                    <a:pt x="4184927" y="1786279"/>
                    <a:pt x="4150450" y="1863014"/>
                    <a:pt x="4093827" y="1931728"/>
                  </a:cubicBezTo>
                  <a:cubicBezTo>
                    <a:pt x="4063938" y="1968001"/>
                    <a:pt x="4025511" y="1994018"/>
                    <a:pt x="3989119" y="2022430"/>
                  </a:cubicBezTo>
                  <a:cubicBezTo>
                    <a:pt x="3915058" y="2080290"/>
                    <a:pt x="3831978" y="2122229"/>
                    <a:pt x="3745387" y="2157664"/>
                  </a:cubicBezTo>
                  <a:cubicBezTo>
                    <a:pt x="3648301" y="2197408"/>
                    <a:pt x="3548502" y="2229131"/>
                    <a:pt x="3447665" y="2257981"/>
                  </a:cubicBezTo>
                  <a:cubicBezTo>
                    <a:pt x="3364147" y="2281844"/>
                    <a:pt x="3280069" y="2303432"/>
                    <a:pt x="3195753" y="2324222"/>
                  </a:cubicBezTo>
                  <a:cubicBezTo>
                    <a:pt x="3181826" y="2327654"/>
                    <a:pt x="3170573" y="2337629"/>
                    <a:pt x="3158523" y="2345291"/>
                  </a:cubicBezTo>
                  <a:cubicBezTo>
                    <a:pt x="3091444" y="2388028"/>
                    <a:pt x="3045156" y="2448642"/>
                    <a:pt x="3009402" y="2518433"/>
                  </a:cubicBezTo>
                  <a:cubicBezTo>
                    <a:pt x="2994039" y="2548401"/>
                    <a:pt x="2978198" y="2578089"/>
                    <a:pt x="2960520" y="2606780"/>
                  </a:cubicBezTo>
                  <a:cubicBezTo>
                    <a:pt x="2956530" y="2613285"/>
                    <a:pt x="2952339" y="2615439"/>
                    <a:pt x="2944918" y="2615320"/>
                  </a:cubicBezTo>
                  <a:cubicBezTo>
                    <a:pt x="2784385" y="2613085"/>
                    <a:pt x="2623852" y="2610851"/>
                    <a:pt x="2463319" y="2609174"/>
                  </a:cubicBezTo>
                  <a:cubicBezTo>
                    <a:pt x="2369426" y="2608177"/>
                    <a:pt x="2275532" y="2608376"/>
                    <a:pt x="2181638" y="2606301"/>
                  </a:cubicBezTo>
                  <a:cubicBezTo>
                    <a:pt x="2173019" y="2606102"/>
                    <a:pt x="2169388" y="2603748"/>
                    <a:pt x="2167792" y="2595168"/>
                  </a:cubicBezTo>
                  <a:cubicBezTo>
                    <a:pt x="2161048" y="2559534"/>
                    <a:pt x="2153227" y="2524099"/>
                    <a:pt x="2146643" y="2488425"/>
                  </a:cubicBezTo>
                  <a:cubicBezTo>
                    <a:pt x="2139500" y="2449839"/>
                    <a:pt x="2131240" y="2411412"/>
                    <a:pt x="2127888" y="2372226"/>
                  </a:cubicBezTo>
                  <a:cubicBezTo>
                    <a:pt x="2127090" y="2362729"/>
                    <a:pt x="2125893" y="2353232"/>
                    <a:pt x="2124696" y="2343735"/>
                  </a:cubicBezTo>
                  <a:cubicBezTo>
                    <a:pt x="2124377" y="2341141"/>
                    <a:pt x="2125414" y="2336951"/>
                    <a:pt x="2120905" y="2337230"/>
                  </a:cubicBezTo>
                  <a:cubicBezTo>
                    <a:pt x="2117433" y="2337430"/>
                    <a:pt x="2118032" y="2340981"/>
                    <a:pt x="2117833" y="2343335"/>
                  </a:cubicBezTo>
                  <a:cubicBezTo>
                    <a:pt x="2115638" y="2369313"/>
                    <a:pt x="2112645" y="2395211"/>
                    <a:pt x="2107936" y="2420909"/>
                  </a:cubicBezTo>
                  <a:cubicBezTo>
                    <a:pt x="2101831" y="2454069"/>
                    <a:pt x="2095806" y="2487269"/>
                    <a:pt x="2089461" y="2520389"/>
                  </a:cubicBezTo>
                  <a:cubicBezTo>
                    <a:pt x="2084712" y="2545209"/>
                    <a:pt x="2079405" y="2569949"/>
                    <a:pt x="2074656" y="2594769"/>
                  </a:cubicBezTo>
                  <a:cubicBezTo>
                    <a:pt x="2073260" y="2601992"/>
                    <a:pt x="2071385" y="2606222"/>
                    <a:pt x="2062326" y="2606301"/>
                  </a:cubicBezTo>
                  <a:cubicBezTo>
                    <a:pt x="1809376" y="2609055"/>
                    <a:pt x="1556427" y="2612087"/>
                    <a:pt x="1303517" y="2615479"/>
                  </a:cubicBezTo>
                  <a:cubicBezTo>
                    <a:pt x="1291426" y="2615639"/>
                    <a:pt x="1285041" y="2612048"/>
                    <a:pt x="1278697" y="2601593"/>
                  </a:cubicBezTo>
                  <a:cubicBezTo>
                    <a:pt x="1253158" y="2559654"/>
                    <a:pt x="1232448" y="2515081"/>
                    <a:pt x="1207189" y="2472983"/>
                  </a:cubicBezTo>
                  <a:cubicBezTo>
                    <a:pt x="1169520" y="2410174"/>
                    <a:pt x="1117765" y="2362410"/>
                    <a:pt x="1054118" y="2327454"/>
                  </a:cubicBezTo>
                  <a:cubicBezTo>
                    <a:pt x="1041030" y="2320271"/>
                    <a:pt x="1024829" y="2318595"/>
                    <a:pt x="1009905" y="2315004"/>
                  </a:cubicBezTo>
                  <a:cubicBezTo>
                    <a:pt x="922276" y="2293775"/>
                    <a:pt x="835246" y="2270392"/>
                    <a:pt x="748815" y="2244654"/>
                  </a:cubicBezTo>
                  <a:cubicBezTo>
                    <a:pt x="651130" y="2215604"/>
                    <a:pt x="554563" y="2183322"/>
                    <a:pt x="461108" y="2142381"/>
                  </a:cubicBezTo>
                  <a:cubicBezTo>
                    <a:pt x="396065" y="2113889"/>
                    <a:pt x="333536" y="2080849"/>
                    <a:pt x="275795" y="2039309"/>
                  </a:cubicBezTo>
                  <a:cubicBezTo>
                    <a:pt x="240560" y="2013970"/>
                    <a:pt x="205565" y="1988073"/>
                    <a:pt x="173681" y="1958743"/>
                  </a:cubicBezTo>
                  <a:cubicBezTo>
                    <a:pt x="143594" y="1931050"/>
                    <a:pt x="120609" y="1897052"/>
                    <a:pt x="100299" y="1861498"/>
                  </a:cubicBezTo>
                  <a:cubicBezTo>
                    <a:pt x="80147" y="1826143"/>
                    <a:pt x="67219" y="1788115"/>
                    <a:pt x="61113" y="1747972"/>
                  </a:cubicBezTo>
                  <a:cubicBezTo>
                    <a:pt x="58679" y="1732050"/>
                    <a:pt x="58439" y="1715730"/>
                    <a:pt x="57522" y="1699569"/>
                  </a:cubicBezTo>
                  <a:cubicBezTo>
                    <a:pt x="55048" y="1655874"/>
                    <a:pt x="51895" y="1612259"/>
                    <a:pt x="47905" y="1568644"/>
                  </a:cubicBezTo>
                  <a:cubicBezTo>
                    <a:pt x="43875" y="1524710"/>
                    <a:pt x="37929" y="1481015"/>
                    <a:pt x="33221" y="1437201"/>
                  </a:cubicBezTo>
                  <a:cubicBezTo>
                    <a:pt x="27674" y="1385327"/>
                    <a:pt x="19973" y="1333691"/>
                    <a:pt x="14545" y="1281816"/>
                  </a:cubicBezTo>
                  <a:cubicBezTo>
                    <a:pt x="9877" y="1237203"/>
                    <a:pt x="6804" y="1192431"/>
                    <a:pt x="3492" y="1147699"/>
                  </a:cubicBezTo>
                  <a:cubicBezTo>
                    <a:pt x="978" y="1114300"/>
                    <a:pt x="1417" y="1080741"/>
                    <a:pt x="220" y="1047302"/>
                  </a:cubicBezTo>
                  <a:cubicBezTo>
                    <a:pt x="-2134" y="981460"/>
                    <a:pt x="14505" y="920488"/>
                    <a:pt x="42359" y="861589"/>
                  </a:cubicBezTo>
                  <a:cubicBezTo>
                    <a:pt x="63108" y="817655"/>
                    <a:pt x="84417" y="773841"/>
                    <a:pt x="97785" y="726795"/>
                  </a:cubicBezTo>
                  <a:cubicBezTo>
                    <a:pt x="103650" y="706244"/>
                    <a:pt x="107401" y="685654"/>
                    <a:pt x="106284" y="663946"/>
                  </a:cubicBezTo>
                  <a:cubicBezTo>
                    <a:pt x="103810" y="615463"/>
                    <a:pt x="112589" y="568137"/>
                    <a:pt x="124121" y="521290"/>
                  </a:cubicBezTo>
                  <a:cubicBezTo>
                    <a:pt x="139883" y="457325"/>
                    <a:pt x="163825" y="396671"/>
                    <a:pt x="197863" y="340127"/>
                  </a:cubicBezTo>
                  <a:cubicBezTo>
                    <a:pt x="209635" y="320575"/>
                    <a:pt x="223681" y="302698"/>
                    <a:pt x="237208" y="284421"/>
                  </a:cubicBezTo>
                  <a:cubicBezTo>
                    <a:pt x="258038" y="256290"/>
                    <a:pt x="271486" y="223848"/>
                    <a:pt x="290280" y="194559"/>
                  </a:cubicBezTo>
                  <a:cubicBezTo>
                    <a:pt x="308157" y="166705"/>
                    <a:pt x="330264" y="143162"/>
                    <a:pt x="362786" y="133346"/>
                  </a:cubicBezTo>
                  <a:cubicBezTo>
                    <a:pt x="372313" y="130473"/>
                    <a:pt x="381628" y="128922"/>
                    <a:pt x="390709" y="128605"/>
                  </a:cubicBezTo>
                  <a:close/>
                  <a:moveTo>
                    <a:pt x="3404973" y="1263"/>
                  </a:moveTo>
                  <a:cubicBezTo>
                    <a:pt x="3412822" y="82"/>
                    <a:pt x="3421329" y="386"/>
                    <a:pt x="3430268" y="2301"/>
                  </a:cubicBezTo>
                  <a:cubicBezTo>
                    <a:pt x="3473683" y="11559"/>
                    <a:pt x="3510195" y="34583"/>
                    <a:pt x="3545749" y="59244"/>
                  </a:cubicBezTo>
                  <a:cubicBezTo>
                    <a:pt x="3598742" y="95956"/>
                    <a:pt x="3647305" y="138054"/>
                    <a:pt x="3692476" y="184103"/>
                  </a:cubicBezTo>
                  <a:cubicBezTo>
                    <a:pt x="3698900" y="190647"/>
                    <a:pt x="3697943" y="193999"/>
                    <a:pt x="3692356" y="199745"/>
                  </a:cubicBezTo>
                  <a:cubicBezTo>
                    <a:pt x="3678709" y="213751"/>
                    <a:pt x="3667217" y="229473"/>
                    <a:pt x="3658877" y="247271"/>
                  </a:cubicBezTo>
                  <a:cubicBezTo>
                    <a:pt x="3644272" y="278515"/>
                    <a:pt x="3648302" y="310199"/>
                    <a:pt x="3657001" y="341962"/>
                  </a:cubicBezTo>
                  <a:cubicBezTo>
                    <a:pt x="3681981" y="433422"/>
                    <a:pt x="3718373" y="520531"/>
                    <a:pt x="3757798" y="606444"/>
                  </a:cubicBezTo>
                  <a:cubicBezTo>
                    <a:pt x="3763943" y="619892"/>
                    <a:pt x="3764462" y="632222"/>
                    <a:pt x="3761589" y="646588"/>
                  </a:cubicBezTo>
                  <a:cubicBezTo>
                    <a:pt x="3753369" y="688207"/>
                    <a:pt x="3744510" y="729587"/>
                    <a:pt x="3734255" y="773521"/>
                  </a:cubicBezTo>
                  <a:cubicBezTo>
                    <a:pt x="3683896" y="687529"/>
                    <a:pt x="3631183" y="606165"/>
                    <a:pt x="3593913" y="516422"/>
                  </a:cubicBezTo>
                  <a:cubicBezTo>
                    <a:pt x="3582701" y="489406"/>
                    <a:pt x="3573642" y="461474"/>
                    <a:pt x="3566779" y="432943"/>
                  </a:cubicBezTo>
                  <a:cubicBezTo>
                    <a:pt x="3565183" y="426239"/>
                    <a:pt x="3561471" y="421889"/>
                    <a:pt x="3557003" y="417500"/>
                  </a:cubicBezTo>
                  <a:cubicBezTo>
                    <a:pt x="3517936" y="379073"/>
                    <a:pt x="3478073" y="341403"/>
                    <a:pt x="3442997" y="299106"/>
                  </a:cubicBezTo>
                  <a:cubicBezTo>
                    <a:pt x="3410516" y="259960"/>
                    <a:pt x="3381346" y="218660"/>
                    <a:pt x="3366422" y="169339"/>
                  </a:cubicBezTo>
                  <a:cubicBezTo>
                    <a:pt x="3354491" y="129874"/>
                    <a:pt x="3349662" y="89651"/>
                    <a:pt x="3358201" y="48590"/>
                  </a:cubicBezTo>
                  <a:cubicBezTo>
                    <a:pt x="3363798" y="21714"/>
                    <a:pt x="3381425" y="4805"/>
                    <a:pt x="3404973" y="1263"/>
                  </a:cubicBezTo>
                  <a:close/>
                  <a:moveTo>
                    <a:pt x="819205" y="866"/>
                  </a:moveTo>
                  <a:cubicBezTo>
                    <a:pt x="847457" y="-3923"/>
                    <a:pt x="872157" y="11440"/>
                    <a:pt x="881774" y="39492"/>
                  </a:cubicBezTo>
                  <a:cubicBezTo>
                    <a:pt x="890314" y="64432"/>
                    <a:pt x="889356" y="90170"/>
                    <a:pt x="887042" y="115908"/>
                  </a:cubicBezTo>
                  <a:cubicBezTo>
                    <a:pt x="880577" y="187894"/>
                    <a:pt x="844145" y="245635"/>
                    <a:pt x="799413" y="299385"/>
                  </a:cubicBezTo>
                  <a:cubicBezTo>
                    <a:pt x="765215" y="340446"/>
                    <a:pt x="726748" y="377477"/>
                    <a:pt x="688360" y="414468"/>
                  </a:cubicBezTo>
                  <a:cubicBezTo>
                    <a:pt x="680539" y="422010"/>
                    <a:pt x="676070" y="430429"/>
                    <a:pt x="673516" y="440605"/>
                  </a:cubicBezTo>
                  <a:cubicBezTo>
                    <a:pt x="657155" y="506207"/>
                    <a:pt x="628305" y="566621"/>
                    <a:pt x="595384" y="625120"/>
                  </a:cubicBezTo>
                  <a:cubicBezTo>
                    <a:pt x="568569" y="672725"/>
                    <a:pt x="540198" y="719452"/>
                    <a:pt x="512504" y="766579"/>
                  </a:cubicBezTo>
                  <a:cubicBezTo>
                    <a:pt x="511547" y="768215"/>
                    <a:pt x="510470" y="769691"/>
                    <a:pt x="508474" y="772724"/>
                  </a:cubicBezTo>
                  <a:cubicBezTo>
                    <a:pt x="496024" y="724839"/>
                    <a:pt x="487604" y="678391"/>
                    <a:pt x="478108" y="632143"/>
                  </a:cubicBezTo>
                  <a:cubicBezTo>
                    <a:pt x="477150" y="627514"/>
                    <a:pt x="477868" y="623005"/>
                    <a:pt x="480023" y="618296"/>
                  </a:cubicBezTo>
                  <a:cubicBezTo>
                    <a:pt x="510988" y="549502"/>
                    <a:pt x="540876" y="480269"/>
                    <a:pt x="565297" y="408841"/>
                  </a:cubicBezTo>
                  <a:cubicBezTo>
                    <a:pt x="576310" y="376599"/>
                    <a:pt x="586925" y="344118"/>
                    <a:pt x="592312" y="310359"/>
                  </a:cubicBezTo>
                  <a:cubicBezTo>
                    <a:pt x="598457" y="271652"/>
                    <a:pt x="583932" y="239170"/>
                    <a:pt x="559751" y="209961"/>
                  </a:cubicBezTo>
                  <a:cubicBezTo>
                    <a:pt x="554523" y="203656"/>
                    <a:pt x="544068" y="198548"/>
                    <a:pt x="545545" y="190647"/>
                  </a:cubicBezTo>
                  <a:cubicBezTo>
                    <a:pt x="546782" y="183944"/>
                    <a:pt x="555481" y="178477"/>
                    <a:pt x="561307" y="172850"/>
                  </a:cubicBezTo>
                  <a:cubicBezTo>
                    <a:pt x="621242" y="115110"/>
                    <a:pt x="684091" y="61160"/>
                    <a:pt x="758192" y="21895"/>
                  </a:cubicBezTo>
                  <a:cubicBezTo>
                    <a:pt x="777426" y="11719"/>
                    <a:pt x="797777" y="4497"/>
                    <a:pt x="819205" y="866"/>
                  </a:cubicBezTo>
                  <a:close/>
                </a:path>
              </a:pathLst>
            </a:custGeom>
            <a:solidFill>
              <a:srgbClr val="F5B3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4A00DE3F-48BF-40F1-B4B5-5DFD088E4383}"/>
                </a:ext>
              </a:extLst>
            </p:cNvPr>
            <p:cNvSpPr/>
            <p:nvPr/>
          </p:nvSpPr>
          <p:spPr>
            <a:xfrm>
              <a:off x="8424241" y="3531396"/>
              <a:ext cx="221032" cy="4673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0" name="직사각형 139">
              <a:extLst>
                <a:ext uri="{FF2B5EF4-FFF2-40B4-BE49-F238E27FC236}">
                  <a16:creationId xmlns:a16="http://schemas.microsoft.com/office/drawing/2014/main" id="{29BE2F0A-073B-4FA9-B69F-C589D43D696F}"/>
                </a:ext>
              </a:extLst>
            </p:cNvPr>
            <p:cNvSpPr/>
            <p:nvPr/>
          </p:nvSpPr>
          <p:spPr>
            <a:xfrm>
              <a:off x="8419055" y="4006493"/>
              <a:ext cx="221032" cy="4673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143AF4DB-02FF-4C2A-8879-1E1DC2A7BB12}"/>
                </a:ext>
              </a:extLst>
            </p:cNvPr>
            <p:cNvSpPr/>
            <p:nvPr/>
          </p:nvSpPr>
          <p:spPr>
            <a:xfrm rot="21396034">
              <a:off x="8588598" y="3257561"/>
              <a:ext cx="898509" cy="7155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직사각형 141">
              <a:extLst>
                <a:ext uri="{FF2B5EF4-FFF2-40B4-BE49-F238E27FC236}">
                  <a16:creationId xmlns:a16="http://schemas.microsoft.com/office/drawing/2014/main" id="{A7352016-6A47-4B5C-8652-D1C9D82473BD}"/>
                </a:ext>
              </a:extLst>
            </p:cNvPr>
            <p:cNvSpPr/>
            <p:nvPr/>
          </p:nvSpPr>
          <p:spPr>
            <a:xfrm rot="203966" flipH="1">
              <a:off x="8588576" y="4042014"/>
              <a:ext cx="924904" cy="7155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3" name="Oval 279">
            <a:extLst>
              <a:ext uri="{FF2B5EF4-FFF2-40B4-BE49-F238E27FC236}">
                <a16:creationId xmlns:a16="http://schemas.microsoft.com/office/drawing/2014/main" id="{B2BC436D-EC77-4D22-AE73-DAB0A2631BDE}"/>
              </a:ext>
            </a:extLst>
          </p:cNvPr>
          <p:cNvSpPr/>
          <p:nvPr/>
        </p:nvSpPr>
        <p:spPr>
          <a:xfrm>
            <a:off x="707404" y="5160843"/>
            <a:ext cx="546492" cy="5464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4" name="그룹 4">
            <a:extLst>
              <a:ext uri="{FF2B5EF4-FFF2-40B4-BE49-F238E27FC236}">
                <a16:creationId xmlns:a16="http://schemas.microsoft.com/office/drawing/2014/main" id="{7C38EA4B-2757-4AFA-BF4B-FA75260AC45D}"/>
              </a:ext>
            </a:extLst>
          </p:cNvPr>
          <p:cNvGrpSpPr/>
          <p:nvPr/>
        </p:nvGrpSpPr>
        <p:grpSpPr>
          <a:xfrm>
            <a:off x="1270264" y="5234921"/>
            <a:ext cx="1692000" cy="926443"/>
            <a:chOff x="1254019" y="5143184"/>
            <a:chExt cx="1692000" cy="926443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661271AE-3927-49F9-9B66-931CDBB4069E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41563B6C-7F42-431F-B447-549983B4190D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47" name="Oval 283">
            <a:extLst>
              <a:ext uri="{FF2B5EF4-FFF2-40B4-BE49-F238E27FC236}">
                <a16:creationId xmlns:a16="http://schemas.microsoft.com/office/drawing/2014/main" id="{4C9BEB30-4B78-42B8-ABF2-9D4230A3C79C}"/>
              </a:ext>
            </a:extLst>
          </p:cNvPr>
          <p:cNvSpPr/>
          <p:nvPr/>
        </p:nvSpPr>
        <p:spPr>
          <a:xfrm>
            <a:off x="3547252" y="5160843"/>
            <a:ext cx="546492" cy="5464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8" name="그룹 6">
            <a:extLst>
              <a:ext uri="{FF2B5EF4-FFF2-40B4-BE49-F238E27FC236}">
                <a16:creationId xmlns:a16="http://schemas.microsoft.com/office/drawing/2014/main" id="{D4A7F8F6-7E5A-4B1E-8722-3CCE9DCE413B}"/>
              </a:ext>
            </a:extLst>
          </p:cNvPr>
          <p:cNvGrpSpPr/>
          <p:nvPr/>
        </p:nvGrpSpPr>
        <p:grpSpPr>
          <a:xfrm>
            <a:off x="4110112" y="5222208"/>
            <a:ext cx="1692000" cy="926443"/>
            <a:chOff x="4530549" y="5130471"/>
            <a:chExt cx="1692000" cy="926443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1498CDD-A08F-455B-9E63-5F6076A077DC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6ED2998-4B07-4E25-BAE0-567F8307C72B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51" name="Oval 287">
            <a:extLst>
              <a:ext uri="{FF2B5EF4-FFF2-40B4-BE49-F238E27FC236}">
                <a16:creationId xmlns:a16="http://schemas.microsoft.com/office/drawing/2014/main" id="{B2CB3FCE-645D-4F67-ABC0-11A67995004F}"/>
              </a:ext>
            </a:extLst>
          </p:cNvPr>
          <p:cNvSpPr/>
          <p:nvPr/>
        </p:nvSpPr>
        <p:spPr>
          <a:xfrm>
            <a:off x="6387100" y="5160843"/>
            <a:ext cx="546492" cy="5464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2" name="그룹 7">
            <a:extLst>
              <a:ext uri="{FF2B5EF4-FFF2-40B4-BE49-F238E27FC236}">
                <a16:creationId xmlns:a16="http://schemas.microsoft.com/office/drawing/2014/main" id="{F2B6D144-0D20-4DDA-9192-8662773A08A5}"/>
              </a:ext>
            </a:extLst>
          </p:cNvPr>
          <p:cNvGrpSpPr/>
          <p:nvPr/>
        </p:nvGrpSpPr>
        <p:grpSpPr>
          <a:xfrm>
            <a:off x="6949960" y="5219020"/>
            <a:ext cx="1692000" cy="926443"/>
            <a:chOff x="6690464" y="5127283"/>
            <a:chExt cx="1692000" cy="926443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EADB99A-9AE2-4360-8D18-78AC9A92BA87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2F9EA59-9CE4-4574-B951-AD7954621A69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55" name="Oval 291">
            <a:extLst>
              <a:ext uri="{FF2B5EF4-FFF2-40B4-BE49-F238E27FC236}">
                <a16:creationId xmlns:a16="http://schemas.microsoft.com/office/drawing/2014/main" id="{3D35C5B9-E8BF-4DCE-927A-826D795DE046}"/>
              </a:ext>
            </a:extLst>
          </p:cNvPr>
          <p:cNvSpPr/>
          <p:nvPr/>
        </p:nvSpPr>
        <p:spPr>
          <a:xfrm>
            <a:off x="9226948" y="5160843"/>
            <a:ext cx="546492" cy="546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6" name="그룹 8">
            <a:extLst>
              <a:ext uri="{FF2B5EF4-FFF2-40B4-BE49-F238E27FC236}">
                <a16:creationId xmlns:a16="http://schemas.microsoft.com/office/drawing/2014/main" id="{BD73C181-62FC-4406-9937-314B79C01D25}"/>
              </a:ext>
            </a:extLst>
          </p:cNvPr>
          <p:cNvGrpSpPr/>
          <p:nvPr/>
        </p:nvGrpSpPr>
        <p:grpSpPr>
          <a:xfrm>
            <a:off x="9789809" y="5196782"/>
            <a:ext cx="1692000" cy="926443"/>
            <a:chOff x="8850379" y="5105045"/>
            <a:chExt cx="1692000" cy="926443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B199836-6B5A-411B-BAAB-6C1C501B9718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3AF76BAF-5AF0-421B-9329-256EFBAD6126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59" name="Rectangle 30">
            <a:extLst>
              <a:ext uri="{FF2B5EF4-FFF2-40B4-BE49-F238E27FC236}">
                <a16:creationId xmlns:a16="http://schemas.microsoft.com/office/drawing/2014/main" id="{10A78FE0-4816-4E51-A8C1-8382EB617BFA}"/>
              </a:ext>
            </a:extLst>
          </p:cNvPr>
          <p:cNvSpPr/>
          <p:nvPr/>
        </p:nvSpPr>
        <p:spPr>
          <a:xfrm>
            <a:off x="848108" y="5296980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0" name="Rounded Rectangle 5">
            <a:extLst>
              <a:ext uri="{FF2B5EF4-FFF2-40B4-BE49-F238E27FC236}">
                <a16:creationId xmlns:a16="http://schemas.microsoft.com/office/drawing/2014/main" id="{94A07FF9-E1A7-41A7-B4D6-2AF3831C709B}"/>
              </a:ext>
            </a:extLst>
          </p:cNvPr>
          <p:cNvSpPr/>
          <p:nvPr/>
        </p:nvSpPr>
        <p:spPr>
          <a:xfrm flipH="1">
            <a:off x="3647113" y="5303366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1" name="Rounded Rectangle 27">
            <a:extLst>
              <a:ext uri="{FF2B5EF4-FFF2-40B4-BE49-F238E27FC236}">
                <a16:creationId xmlns:a16="http://schemas.microsoft.com/office/drawing/2014/main" id="{1348523D-CC8B-42C3-8A21-F1E7F7A81BE6}"/>
              </a:ext>
            </a:extLst>
          </p:cNvPr>
          <p:cNvSpPr/>
          <p:nvPr/>
        </p:nvSpPr>
        <p:spPr>
          <a:xfrm>
            <a:off x="6527545" y="5303366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2" name="Oval 21">
            <a:extLst>
              <a:ext uri="{FF2B5EF4-FFF2-40B4-BE49-F238E27FC236}">
                <a16:creationId xmlns:a16="http://schemas.microsoft.com/office/drawing/2014/main" id="{0C786BEC-D387-4B1D-8A83-D9DB63D1C517}"/>
              </a:ext>
            </a:extLst>
          </p:cNvPr>
          <p:cNvSpPr>
            <a:spLocks noChangeAspect="1"/>
          </p:cNvSpPr>
          <p:nvPr/>
        </p:nvSpPr>
        <p:spPr>
          <a:xfrm>
            <a:off x="9343899" y="5267237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F0DA97B-C7CC-4989-A110-972D6B3D4F9E}"/>
              </a:ext>
            </a:extLst>
          </p:cNvPr>
          <p:cNvSpPr txBox="1"/>
          <p:nvPr/>
        </p:nvSpPr>
        <p:spPr>
          <a:xfrm>
            <a:off x="9702179" y="3005066"/>
            <a:ext cx="2052266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C5F68E9-C471-4397-B768-0132E66C6780}"/>
              </a:ext>
            </a:extLst>
          </p:cNvPr>
          <p:cNvSpPr txBox="1"/>
          <p:nvPr/>
        </p:nvSpPr>
        <p:spPr>
          <a:xfrm>
            <a:off x="437556" y="3005066"/>
            <a:ext cx="206105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7F90098E-50F6-4FC1-A3FC-BC4A4696F523}"/>
              </a:ext>
            </a:extLst>
          </p:cNvPr>
          <p:cNvGrpSpPr/>
          <p:nvPr/>
        </p:nvGrpSpPr>
        <p:grpSpPr>
          <a:xfrm>
            <a:off x="2279965" y="1196674"/>
            <a:ext cx="1071994" cy="1317419"/>
            <a:chOff x="2659357" y="114559"/>
            <a:chExt cx="2013863" cy="24749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75F24654-0319-4BCF-9B0D-9FC0BBFA0744}"/>
                </a:ext>
              </a:extLst>
            </p:cNvPr>
            <p:cNvSpPr/>
            <p:nvPr/>
          </p:nvSpPr>
          <p:spPr>
            <a:xfrm>
              <a:off x="2659357" y="114559"/>
              <a:ext cx="905998" cy="2474923"/>
            </a:xfrm>
            <a:custGeom>
              <a:avLst/>
              <a:gdLst>
                <a:gd name="connsiteX0" fmla="*/ 518894 w 905998"/>
                <a:gd name="connsiteY0" fmla="*/ 1081405 h 2474923"/>
                <a:gd name="connsiteX1" fmla="*/ 876213 w 905998"/>
                <a:gd name="connsiteY1" fmla="*/ 663560 h 2474923"/>
                <a:gd name="connsiteX2" fmla="*/ 802479 w 905998"/>
                <a:gd name="connsiteY2" fmla="*/ 421620 h 2474923"/>
                <a:gd name="connsiteX3" fmla="*/ 666096 w 905998"/>
                <a:gd name="connsiteY3" fmla="*/ 266521 h 2474923"/>
                <a:gd name="connsiteX4" fmla="*/ 615060 w 905998"/>
                <a:gd name="connsiteY4" fmla="*/ 146530 h 2474923"/>
                <a:gd name="connsiteX5" fmla="*/ 680796 w 905998"/>
                <a:gd name="connsiteY5" fmla="*/ 19637 h 2474923"/>
                <a:gd name="connsiteX6" fmla="*/ 588015 w 905998"/>
                <a:gd name="connsiteY6" fmla="*/ 5003 h 2474923"/>
                <a:gd name="connsiteX7" fmla="*/ 522445 w 905998"/>
                <a:gd name="connsiteY7" fmla="*/ 244156 h 2474923"/>
                <a:gd name="connsiteX8" fmla="*/ 666096 w 905998"/>
                <a:gd name="connsiteY8" fmla="*/ 408745 h 2474923"/>
                <a:gd name="connsiteX9" fmla="*/ 756786 w 905998"/>
                <a:gd name="connsiteY9" fmla="*/ 514235 h 2474923"/>
                <a:gd name="connsiteX10" fmla="*/ 757781 w 905998"/>
                <a:gd name="connsiteY10" fmla="*/ 662664 h 2474923"/>
                <a:gd name="connsiteX11" fmla="*/ 491319 w 905998"/>
                <a:gd name="connsiteY11" fmla="*/ 968847 h 2474923"/>
                <a:gd name="connsiteX12" fmla="*/ 202524 w 905998"/>
                <a:gd name="connsiteY12" fmla="*/ 1300946 h 2474923"/>
                <a:gd name="connsiteX13" fmla="*/ 6411 w 905998"/>
                <a:gd name="connsiteY13" fmla="*/ 1917692 h 2474923"/>
                <a:gd name="connsiteX14" fmla="*/ 562331 w 905998"/>
                <a:gd name="connsiteY14" fmla="*/ 2473879 h 2474923"/>
                <a:gd name="connsiteX15" fmla="*/ 549788 w 905998"/>
                <a:gd name="connsiteY15" fmla="*/ 2443649 h 2474923"/>
                <a:gd name="connsiteX16" fmla="*/ 170104 w 905998"/>
                <a:gd name="connsiteY16" fmla="*/ 2069739 h 2474923"/>
                <a:gd name="connsiteX17" fmla="*/ 183543 w 905998"/>
                <a:gd name="connsiteY17" fmla="*/ 1509537 h 2474923"/>
                <a:gd name="connsiteX18" fmla="*/ 518894 w 905998"/>
                <a:gd name="connsiteY18" fmla="*/ 1081405 h 247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5998" h="2474923">
                  <a:moveTo>
                    <a:pt x="518894" y="1081405"/>
                  </a:moveTo>
                  <a:cubicBezTo>
                    <a:pt x="639715" y="942467"/>
                    <a:pt x="876213" y="663560"/>
                    <a:pt x="876213" y="663560"/>
                  </a:cubicBezTo>
                  <a:cubicBezTo>
                    <a:pt x="876213" y="663560"/>
                    <a:pt x="979081" y="580602"/>
                    <a:pt x="802479" y="421620"/>
                  </a:cubicBezTo>
                  <a:cubicBezTo>
                    <a:pt x="756686" y="370219"/>
                    <a:pt x="712453" y="317425"/>
                    <a:pt x="666096" y="266521"/>
                  </a:cubicBezTo>
                  <a:cubicBezTo>
                    <a:pt x="634671" y="232044"/>
                    <a:pt x="613865" y="193087"/>
                    <a:pt x="615060" y="146530"/>
                  </a:cubicBezTo>
                  <a:cubicBezTo>
                    <a:pt x="616387" y="94731"/>
                    <a:pt x="636330" y="50232"/>
                    <a:pt x="680796" y="19637"/>
                  </a:cubicBezTo>
                  <a:cubicBezTo>
                    <a:pt x="652192" y="92"/>
                    <a:pt x="621066" y="-5018"/>
                    <a:pt x="588015" y="5003"/>
                  </a:cubicBezTo>
                  <a:cubicBezTo>
                    <a:pt x="489461" y="34968"/>
                    <a:pt x="459795" y="166440"/>
                    <a:pt x="522445" y="244156"/>
                  </a:cubicBezTo>
                  <a:cubicBezTo>
                    <a:pt x="568105" y="300800"/>
                    <a:pt x="618179" y="353893"/>
                    <a:pt x="666096" y="408745"/>
                  </a:cubicBezTo>
                  <a:cubicBezTo>
                    <a:pt x="696591" y="443621"/>
                    <a:pt x="733757" y="487655"/>
                    <a:pt x="756786" y="514235"/>
                  </a:cubicBezTo>
                  <a:cubicBezTo>
                    <a:pt x="799924" y="564010"/>
                    <a:pt x="816516" y="590557"/>
                    <a:pt x="757781" y="662664"/>
                  </a:cubicBezTo>
                  <a:cubicBezTo>
                    <a:pt x="666262" y="775057"/>
                    <a:pt x="572884" y="874507"/>
                    <a:pt x="491319" y="968847"/>
                  </a:cubicBezTo>
                  <a:cubicBezTo>
                    <a:pt x="395120" y="1080045"/>
                    <a:pt x="290460" y="1183046"/>
                    <a:pt x="202524" y="1300946"/>
                  </a:cubicBezTo>
                  <a:cubicBezTo>
                    <a:pt x="70554" y="1477814"/>
                    <a:pt x="-26341" y="1692742"/>
                    <a:pt x="6411" y="1917692"/>
                  </a:cubicBezTo>
                  <a:cubicBezTo>
                    <a:pt x="46330" y="2191920"/>
                    <a:pt x="266867" y="2470892"/>
                    <a:pt x="562331" y="2473879"/>
                  </a:cubicBezTo>
                  <a:cubicBezTo>
                    <a:pt x="859688" y="2476832"/>
                    <a:pt x="652756" y="2475439"/>
                    <a:pt x="549788" y="2443649"/>
                  </a:cubicBezTo>
                  <a:cubicBezTo>
                    <a:pt x="373983" y="2389361"/>
                    <a:pt x="234082" y="2242259"/>
                    <a:pt x="170104" y="2069739"/>
                  </a:cubicBezTo>
                  <a:cubicBezTo>
                    <a:pt x="105728" y="1896123"/>
                    <a:pt x="105728" y="1678640"/>
                    <a:pt x="183543" y="1509537"/>
                  </a:cubicBezTo>
                  <a:cubicBezTo>
                    <a:pt x="260363" y="1342558"/>
                    <a:pt x="400164" y="1217922"/>
                    <a:pt x="518894" y="1081405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BE073068-720E-47F9-A825-AF8BF6380A15}"/>
                </a:ext>
              </a:extLst>
            </p:cNvPr>
            <p:cNvSpPr/>
            <p:nvPr/>
          </p:nvSpPr>
          <p:spPr>
            <a:xfrm>
              <a:off x="2772463" y="115305"/>
              <a:ext cx="1900757" cy="2473316"/>
            </a:xfrm>
            <a:custGeom>
              <a:avLst/>
              <a:gdLst>
                <a:gd name="connsiteX0" fmla="*/ 1872958 w 1900757"/>
                <a:gd name="connsiteY0" fmla="*/ 1614048 h 2473316"/>
                <a:gd name="connsiteX1" fmla="*/ 1584992 w 1900757"/>
                <a:gd name="connsiteY1" fmla="*/ 1159370 h 2473316"/>
                <a:gd name="connsiteX2" fmla="*/ 1140136 w 1900757"/>
                <a:gd name="connsiteY2" fmla="*/ 660889 h 2473316"/>
                <a:gd name="connsiteX3" fmla="*/ 1139174 w 1900757"/>
                <a:gd name="connsiteY3" fmla="*/ 512991 h 2473316"/>
                <a:gd name="connsiteX4" fmla="*/ 1365617 w 1900757"/>
                <a:gd name="connsiteY4" fmla="*/ 255156 h 2473316"/>
                <a:gd name="connsiteX5" fmla="*/ 1386954 w 1900757"/>
                <a:gd name="connsiteY5" fmla="*/ 67471 h 2473316"/>
                <a:gd name="connsiteX6" fmla="*/ 1279904 w 1900757"/>
                <a:gd name="connsiteY6" fmla="*/ 374 h 2473316"/>
                <a:gd name="connsiteX7" fmla="*/ 1170930 w 1900757"/>
                <a:gd name="connsiteY7" fmla="*/ 67272 h 2473316"/>
                <a:gd name="connsiteX8" fmla="*/ 1149693 w 1900757"/>
                <a:gd name="connsiteY8" fmla="*/ 131416 h 2473316"/>
                <a:gd name="connsiteX9" fmla="*/ 1032655 w 1900757"/>
                <a:gd name="connsiteY9" fmla="*/ 1635 h 2473316"/>
                <a:gd name="connsiteX10" fmla="*/ 892223 w 1900757"/>
                <a:gd name="connsiteY10" fmla="*/ 126438 h 2473316"/>
                <a:gd name="connsiteX11" fmla="*/ 763837 w 1900757"/>
                <a:gd name="connsiteY11" fmla="*/ 9 h 2473316"/>
                <a:gd name="connsiteX12" fmla="*/ 701220 w 1900757"/>
                <a:gd name="connsiteY12" fmla="*/ 18725 h 2473316"/>
                <a:gd name="connsiteX13" fmla="*/ 655261 w 1900757"/>
                <a:gd name="connsiteY13" fmla="*/ 67803 h 2473316"/>
                <a:gd name="connsiteX14" fmla="*/ 635185 w 1900757"/>
                <a:gd name="connsiteY14" fmla="*/ 128363 h 2473316"/>
                <a:gd name="connsiteX15" fmla="*/ 567657 w 1900757"/>
                <a:gd name="connsiteY15" fmla="*/ 18891 h 2473316"/>
                <a:gd name="connsiteX16" fmla="*/ 553255 w 1900757"/>
                <a:gd name="connsiteY16" fmla="*/ 25262 h 2473316"/>
                <a:gd name="connsiteX17" fmla="*/ 498005 w 1900757"/>
                <a:gd name="connsiteY17" fmla="*/ 150994 h 2473316"/>
                <a:gd name="connsiteX18" fmla="*/ 548211 w 1900757"/>
                <a:gd name="connsiteY18" fmla="*/ 266638 h 2473316"/>
                <a:gd name="connsiteX19" fmla="*/ 759755 w 1900757"/>
                <a:gd name="connsiteY19" fmla="*/ 506852 h 2473316"/>
                <a:gd name="connsiteX20" fmla="*/ 763074 w 1900757"/>
                <a:gd name="connsiteY20" fmla="*/ 662814 h 2473316"/>
                <a:gd name="connsiteX21" fmla="*/ 258189 w 1900757"/>
                <a:gd name="connsiteY21" fmla="*/ 1234265 h 2473316"/>
                <a:gd name="connsiteX22" fmla="*/ 54609 w 1900757"/>
                <a:gd name="connsiteY22" fmla="*/ 1532384 h 2473316"/>
                <a:gd name="connsiteX23" fmla="*/ 95126 w 1900757"/>
                <a:gd name="connsiteY23" fmla="*/ 2161408 h 2473316"/>
                <a:gd name="connsiteX24" fmla="*/ 578209 w 1900757"/>
                <a:gd name="connsiteY24" fmla="*/ 2473298 h 2473316"/>
                <a:gd name="connsiteX25" fmla="*/ 1161440 w 1900757"/>
                <a:gd name="connsiteY25" fmla="*/ 2472602 h 2473316"/>
                <a:gd name="connsiteX26" fmla="*/ 1611738 w 1900757"/>
                <a:gd name="connsiteY26" fmla="*/ 2378195 h 2473316"/>
                <a:gd name="connsiteX27" fmla="*/ 1860912 w 1900757"/>
                <a:gd name="connsiteY27" fmla="*/ 2048219 h 2473316"/>
                <a:gd name="connsiteX28" fmla="*/ 1872958 w 1900757"/>
                <a:gd name="connsiteY28" fmla="*/ 1614048 h 247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0757" h="2473316">
                  <a:moveTo>
                    <a:pt x="1872958" y="1614048"/>
                  </a:moveTo>
                  <a:cubicBezTo>
                    <a:pt x="1822585" y="1440134"/>
                    <a:pt x="1707870" y="1292369"/>
                    <a:pt x="1584992" y="1159370"/>
                  </a:cubicBezTo>
                  <a:cubicBezTo>
                    <a:pt x="1433212" y="995112"/>
                    <a:pt x="1286375" y="829560"/>
                    <a:pt x="1140136" y="660889"/>
                  </a:cubicBezTo>
                  <a:cubicBezTo>
                    <a:pt x="1108181" y="622961"/>
                    <a:pt x="1078316" y="569867"/>
                    <a:pt x="1139174" y="512991"/>
                  </a:cubicBezTo>
                  <a:cubicBezTo>
                    <a:pt x="1214600" y="427013"/>
                    <a:pt x="1289694" y="340703"/>
                    <a:pt x="1365617" y="255156"/>
                  </a:cubicBezTo>
                  <a:cubicBezTo>
                    <a:pt x="1412339" y="202494"/>
                    <a:pt x="1421797" y="128661"/>
                    <a:pt x="1386954" y="67471"/>
                  </a:cubicBezTo>
                  <a:cubicBezTo>
                    <a:pt x="1363493" y="26191"/>
                    <a:pt x="1328120" y="739"/>
                    <a:pt x="1279904" y="374"/>
                  </a:cubicBezTo>
                  <a:cubicBezTo>
                    <a:pt x="1230926" y="9"/>
                    <a:pt x="1195619" y="25892"/>
                    <a:pt x="1170930" y="67272"/>
                  </a:cubicBezTo>
                  <a:cubicBezTo>
                    <a:pt x="1159548" y="86353"/>
                    <a:pt x="1154571" y="107623"/>
                    <a:pt x="1149693" y="131416"/>
                  </a:cubicBezTo>
                  <a:cubicBezTo>
                    <a:pt x="1138809" y="56886"/>
                    <a:pt x="1096699" y="5883"/>
                    <a:pt x="1032655" y="1635"/>
                  </a:cubicBezTo>
                  <a:cubicBezTo>
                    <a:pt x="949100" y="-3906"/>
                    <a:pt x="910441" y="50349"/>
                    <a:pt x="892223" y="126438"/>
                  </a:cubicBezTo>
                  <a:cubicBezTo>
                    <a:pt x="873707" y="31965"/>
                    <a:pt x="811820" y="640"/>
                    <a:pt x="763837" y="9"/>
                  </a:cubicBezTo>
                  <a:cubicBezTo>
                    <a:pt x="741305" y="-289"/>
                    <a:pt x="720300" y="6547"/>
                    <a:pt x="701220" y="18725"/>
                  </a:cubicBezTo>
                  <a:cubicBezTo>
                    <a:pt x="681741" y="31169"/>
                    <a:pt x="666576" y="47661"/>
                    <a:pt x="655261" y="67803"/>
                  </a:cubicBezTo>
                  <a:cubicBezTo>
                    <a:pt x="644675" y="86651"/>
                    <a:pt x="638536" y="106926"/>
                    <a:pt x="635185" y="128363"/>
                  </a:cubicBezTo>
                  <a:cubicBezTo>
                    <a:pt x="626823" y="82769"/>
                    <a:pt x="608472" y="43911"/>
                    <a:pt x="567657" y="18891"/>
                  </a:cubicBezTo>
                  <a:cubicBezTo>
                    <a:pt x="561252" y="17331"/>
                    <a:pt x="557370" y="21877"/>
                    <a:pt x="553255" y="25262"/>
                  </a:cubicBezTo>
                  <a:cubicBezTo>
                    <a:pt x="513734" y="57848"/>
                    <a:pt x="497806" y="101584"/>
                    <a:pt x="498005" y="150994"/>
                  </a:cubicBezTo>
                  <a:cubicBezTo>
                    <a:pt x="498204" y="196024"/>
                    <a:pt x="518280" y="233488"/>
                    <a:pt x="548211" y="266638"/>
                  </a:cubicBezTo>
                  <a:cubicBezTo>
                    <a:pt x="612089" y="337385"/>
                    <a:pt x="699063" y="433384"/>
                    <a:pt x="759755" y="506852"/>
                  </a:cubicBezTo>
                  <a:cubicBezTo>
                    <a:pt x="792043" y="545909"/>
                    <a:pt x="792939" y="622994"/>
                    <a:pt x="763074" y="662814"/>
                  </a:cubicBezTo>
                  <a:cubicBezTo>
                    <a:pt x="595597" y="844360"/>
                    <a:pt x="417137" y="1042498"/>
                    <a:pt x="258189" y="1234265"/>
                  </a:cubicBezTo>
                  <a:cubicBezTo>
                    <a:pt x="182199" y="1325950"/>
                    <a:pt x="106342" y="1424505"/>
                    <a:pt x="54609" y="1532384"/>
                  </a:cubicBezTo>
                  <a:cubicBezTo>
                    <a:pt x="-36214" y="1721762"/>
                    <a:pt x="-7610" y="1983213"/>
                    <a:pt x="95126" y="2161408"/>
                  </a:cubicBezTo>
                  <a:cubicBezTo>
                    <a:pt x="193813" y="2332568"/>
                    <a:pt x="374198" y="2474559"/>
                    <a:pt x="578209" y="2473298"/>
                  </a:cubicBezTo>
                  <a:cubicBezTo>
                    <a:pt x="772597" y="2472104"/>
                    <a:pt x="967052" y="2474394"/>
                    <a:pt x="1161440" y="2472602"/>
                  </a:cubicBezTo>
                  <a:cubicBezTo>
                    <a:pt x="1325930" y="2471108"/>
                    <a:pt x="1468286" y="2475090"/>
                    <a:pt x="1611738" y="2378195"/>
                  </a:cubicBezTo>
                  <a:cubicBezTo>
                    <a:pt x="1727946" y="2299716"/>
                    <a:pt x="1814687" y="2180621"/>
                    <a:pt x="1860912" y="2048219"/>
                  </a:cubicBezTo>
                  <a:cubicBezTo>
                    <a:pt x="1909393" y="1909347"/>
                    <a:pt x="1913906" y="1755343"/>
                    <a:pt x="1872958" y="1614048"/>
                  </a:cubicBezTo>
                  <a:close/>
                </a:path>
              </a:pathLst>
            </a:custGeom>
            <a:solidFill>
              <a:srgbClr val="F4B847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72C8746B-7945-4393-9F83-F361CCD4E5DD}"/>
                </a:ext>
              </a:extLst>
            </p:cNvPr>
            <p:cNvSpPr/>
            <p:nvPr/>
          </p:nvSpPr>
          <p:spPr>
            <a:xfrm>
              <a:off x="3353027" y="626118"/>
              <a:ext cx="623915" cy="150275"/>
            </a:xfrm>
            <a:custGeom>
              <a:avLst/>
              <a:gdLst>
                <a:gd name="connsiteX0" fmla="*/ 66866 w 623915"/>
                <a:gd name="connsiteY0" fmla="*/ 150275 h 150275"/>
                <a:gd name="connsiteX1" fmla="*/ 63547 w 623915"/>
                <a:gd name="connsiteY1" fmla="*/ 150143 h 150275"/>
                <a:gd name="connsiteX2" fmla="*/ 1 w 623915"/>
                <a:gd name="connsiteY2" fmla="*/ 77206 h 150275"/>
                <a:gd name="connsiteX3" fmla="*/ 63348 w 623915"/>
                <a:gd name="connsiteY3" fmla="*/ 2244 h 150275"/>
                <a:gd name="connsiteX4" fmla="*/ 558643 w 623915"/>
                <a:gd name="connsiteY4" fmla="*/ 2178 h 150275"/>
                <a:gd name="connsiteX5" fmla="*/ 623915 w 623915"/>
                <a:gd name="connsiteY5" fmla="*/ 75779 h 150275"/>
                <a:gd name="connsiteX6" fmla="*/ 559639 w 623915"/>
                <a:gd name="connsiteY6" fmla="*/ 150076 h 150275"/>
                <a:gd name="connsiteX7" fmla="*/ 66866 w 623915"/>
                <a:gd name="connsiteY7" fmla="*/ 150275 h 1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915" h="150275">
                  <a:moveTo>
                    <a:pt x="66866" y="150275"/>
                  </a:moveTo>
                  <a:cubicBezTo>
                    <a:pt x="65737" y="150242"/>
                    <a:pt x="64642" y="150209"/>
                    <a:pt x="63547" y="150143"/>
                  </a:cubicBezTo>
                  <a:cubicBezTo>
                    <a:pt x="24159" y="144468"/>
                    <a:pt x="200" y="116959"/>
                    <a:pt x="1" y="77206"/>
                  </a:cubicBezTo>
                  <a:cubicBezTo>
                    <a:pt x="-198" y="36390"/>
                    <a:pt x="23628" y="8184"/>
                    <a:pt x="63348" y="2244"/>
                  </a:cubicBezTo>
                  <a:cubicBezTo>
                    <a:pt x="68724" y="-2766"/>
                    <a:pt x="435467" y="2178"/>
                    <a:pt x="558643" y="2178"/>
                  </a:cubicBezTo>
                  <a:cubicBezTo>
                    <a:pt x="598662" y="6790"/>
                    <a:pt x="623815" y="35162"/>
                    <a:pt x="623915" y="75779"/>
                  </a:cubicBezTo>
                  <a:cubicBezTo>
                    <a:pt x="624014" y="116959"/>
                    <a:pt x="599757" y="144966"/>
                    <a:pt x="559639" y="150076"/>
                  </a:cubicBezTo>
                  <a:cubicBezTo>
                    <a:pt x="460387" y="149943"/>
                    <a:pt x="131905" y="150043"/>
                    <a:pt x="66866" y="150275"/>
                  </a:cubicBezTo>
                  <a:close/>
                </a:path>
              </a:pathLst>
            </a:custGeom>
            <a:solidFill>
              <a:srgbClr val="3F4A5A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D0362293-A0A4-44A4-B51B-ADD283AFC160}"/>
                </a:ext>
              </a:extLst>
            </p:cNvPr>
            <p:cNvGrpSpPr/>
            <p:nvPr/>
          </p:nvGrpSpPr>
          <p:grpSpPr>
            <a:xfrm>
              <a:off x="3246612" y="1379056"/>
              <a:ext cx="835184" cy="833790"/>
              <a:chOff x="3400511" y="1532697"/>
              <a:chExt cx="527385" cy="526507"/>
            </a:xfrm>
          </p:grpSpPr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4D66308C-D075-4A75-9B6E-C514A2C5323B}"/>
                  </a:ext>
                </a:extLst>
              </p:cNvPr>
              <p:cNvSpPr/>
              <p:nvPr/>
            </p:nvSpPr>
            <p:spPr>
              <a:xfrm>
                <a:off x="3400511" y="1532697"/>
                <a:ext cx="527385" cy="526507"/>
              </a:xfrm>
              <a:custGeom>
                <a:avLst/>
                <a:gdLst>
                  <a:gd name="connsiteX0" fmla="*/ 262947 w 527385"/>
                  <a:gd name="connsiteY0" fmla="*/ 526366 h 526507"/>
                  <a:gd name="connsiteX1" fmla="*/ 2 w 527385"/>
                  <a:gd name="connsiteY1" fmla="*/ 264052 h 526507"/>
                  <a:gd name="connsiteX2" fmla="*/ 264042 w 527385"/>
                  <a:gd name="connsiteY2" fmla="*/ 11 h 526507"/>
                  <a:gd name="connsiteX3" fmla="*/ 527385 w 527385"/>
                  <a:gd name="connsiteY3" fmla="*/ 265843 h 526507"/>
                  <a:gd name="connsiteX4" fmla="*/ 262947 w 527385"/>
                  <a:gd name="connsiteY4" fmla="*/ 526366 h 52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385" h="526507">
                    <a:moveTo>
                      <a:pt x="262947" y="526366"/>
                    </a:moveTo>
                    <a:cubicBezTo>
                      <a:pt x="121918" y="529386"/>
                      <a:pt x="-562" y="413377"/>
                      <a:pt x="2" y="264052"/>
                    </a:cubicBezTo>
                    <a:cubicBezTo>
                      <a:pt x="566" y="119737"/>
                      <a:pt x="109009" y="1438"/>
                      <a:pt x="264042" y="11"/>
                    </a:cubicBezTo>
                    <a:cubicBezTo>
                      <a:pt x="410945" y="-1349"/>
                      <a:pt x="527385" y="118410"/>
                      <a:pt x="527385" y="265843"/>
                    </a:cubicBezTo>
                    <a:cubicBezTo>
                      <a:pt x="527385" y="405877"/>
                      <a:pt x="407328" y="531310"/>
                      <a:pt x="262947" y="526366"/>
                    </a:cubicBezTo>
                    <a:close/>
                  </a:path>
                </a:pathLst>
              </a:custGeom>
              <a:solidFill>
                <a:srgbClr val="D28915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0" name="자유형: 도형 109">
                <a:extLst>
                  <a:ext uri="{FF2B5EF4-FFF2-40B4-BE49-F238E27FC236}">
                    <a16:creationId xmlns:a16="http://schemas.microsoft.com/office/drawing/2014/main" id="{BC578B4C-A7E5-4B12-A976-4C5A1681C727}"/>
                  </a:ext>
                </a:extLst>
              </p:cNvPr>
              <p:cNvSpPr/>
              <p:nvPr/>
            </p:nvSpPr>
            <p:spPr>
              <a:xfrm>
                <a:off x="3418635" y="1544181"/>
                <a:ext cx="492546" cy="491770"/>
              </a:xfrm>
              <a:custGeom>
                <a:avLst/>
                <a:gdLst>
                  <a:gd name="connsiteX0" fmla="*/ 245089 w 492546"/>
                  <a:gd name="connsiteY0" fmla="*/ 491654 h 491770"/>
                  <a:gd name="connsiteX1" fmla="*/ 30 w 492546"/>
                  <a:gd name="connsiteY1" fmla="*/ 242380 h 491770"/>
                  <a:gd name="connsiteX2" fmla="*/ 253385 w 492546"/>
                  <a:gd name="connsiteY2" fmla="*/ 75 h 491770"/>
                  <a:gd name="connsiteX3" fmla="*/ 492471 w 492546"/>
                  <a:gd name="connsiteY3" fmla="*/ 253132 h 491770"/>
                  <a:gd name="connsiteX4" fmla="*/ 245089 w 492546"/>
                  <a:gd name="connsiteY4" fmla="*/ 491654 h 49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546" h="491770">
                    <a:moveTo>
                      <a:pt x="245089" y="491654"/>
                    </a:moveTo>
                    <a:cubicBezTo>
                      <a:pt x="113882" y="495702"/>
                      <a:pt x="-2127" y="379594"/>
                      <a:pt x="30" y="242380"/>
                    </a:cubicBezTo>
                    <a:cubicBezTo>
                      <a:pt x="2021" y="114259"/>
                      <a:pt x="111393" y="-3409"/>
                      <a:pt x="253385" y="75"/>
                    </a:cubicBezTo>
                    <a:cubicBezTo>
                      <a:pt x="381506" y="3228"/>
                      <a:pt x="495922" y="113397"/>
                      <a:pt x="492471" y="253132"/>
                    </a:cubicBezTo>
                    <a:cubicBezTo>
                      <a:pt x="489285" y="382082"/>
                      <a:pt x="379315" y="495935"/>
                      <a:pt x="245089" y="491654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1" name="자유형: 도형 110">
                <a:extLst>
                  <a:ext uri="{FF2B5EF4-FFF2-40B4-BE49-F238E27FC236}">
                    <a16:creationId xmlns:a16="http://schemas.microsoft.com/office/drawing/2014/main" id="{E9637BF8-04D2-467C-BF3D-D56D907EB0D9}"/>
                  </a:ext>
                </a:extLst>
              </p:cNvPr>
              <p:cNvSpPr/>
              <p:nvPr/>
            </p:nvSpPr>
            <p:spPr>
              <a:xfrm>
                <a:off x="3432036" y="1557491"/>
                <a:ext cx="465866" cy="465095"/>
              </a:xfrm>
              <a:custGeom>
                <a:avLst/>
                <a:gdLst>
                  <a:gd name="connsiteX0" fmla="*/ 232716 w 465866"/>
                  <a:gd name="connsiteY0" fmla="*/ 465004 h 465095"/>
                  <a:gd name="connsiteX1" fmla="*/ 1 w 465866"/>
                  <a:gd name="connsiteY1" fmla="*/ 231791 h 465095"/>
                  <a:gd name="connsiteX2" fmla="*/ 238092 w 465866"/>
                  <a:gd name="connsiteY2" fmla="*/ 39 h 465095"/>
                  <a:gd name="connsiteX3" fmla="*/ 465796 w 465866"/>
                  <a:gd name="connsiteY3" fmla="*/ 238926 h 465095"/>
                  <a:gd name="connsiteX4" fmla="*/ 232716 w 465866"/>
                  <a:gd name="connsiteY4" fmla="*/ 465004 h 46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866" h="465095">
                    <a:moveTo>
                      <a:pt x="232716" y="465004"/>
                    </a:moveTo>
                    <a:cubicBezTo>
                      <a:pt x="106951" y="468654"/>
                      <a:pt x="-397" y="359481"/>
                      <a:pt x="1" y="231791"/>
                    </a:cubicBezTo>
                    <a:cubicBezTo>
                      <a:pt x="399" y="106358"/>
                      <a:pt x="106487" y="-2351"/>
                      <a:pt x="238092" y="39"/>
                    </a:cubicBezTo>
                    <a:cubicBezTo>
                      <a:pt x="359410" y="2229"/>
                      <a:pt x="469048" y="106292"/>
                      <a:pt x="465796" y="238926"/>
                    </a:cubicBezTo>
                    <a:cubicBezTo>
                      <a:pt x="462843" y="358850"/>
                      <a:pt x="361235" y="468721"/>
                      <a:pt x="232716" y="46500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BAE366A3-D333-4FE7-95F3-49329710D719}"/>
                  </a:ext>
                </a:extLst>
              </p:cNvPr>
              <p:cNvSpPr/>
              <p:nvPr/>
            </p:nvSpPr>
            <p:spPr>
              <a:xfrm>
                <a:off x="3491611" y="1617312"/>
                <a:ext cx="346596" cy="345694"/>
              </a:xfrm>
              <a:custGeom>
                <a:avLst/>
                <a:gdLst>
                  <a:gd name="connsiteX0" fmla="*/ 173208 w 346596"/>
                  <a:gd name="connsiteY0" fmla="*/ 345486 h 345694"/>
                  <a:gd name="connsiteX1" fmla="*/ 57 w 346596"/>
                  <a:gd name="connsiteY1" fmla="*/ 171008 h 345694"/>
                  <a:gd name="connsiteX2" fmla="*/ 176095 w 346596"/>
                  <a:gd name="connsiteY2" fmla="*/ 14 h 345694"/>
                  <a:gd name="connsiteX3" fmla="*/ 346591 w 346596"/>
                  <a:gd name="connsiteY3" fmla="*/ 177977 h 345694"/>
                  <a:gd name="connsiteX4" fmla="*/ 173208 w 346596"/>
                  <a:gd name="connsiteY4" fmla="*/ 345486 h 34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596" h="345694">
                    <a:moveTo>
                      <a:pt x="173208" y="345486"/>
                    </a:moveTo>
                    <a:cubicBezTo>
                      <a:pt x="80859" y="350530"/>
                      <a:pt x="-2498" y="262959"/>
                      <a:pt x="57" y="171008"/>
                    </a:cubicBezTo>
                    <a:cubicBezTo>
                      <a:pt x="2712" y="76668"/>
                      <a:pt x="80925" y="-1213"/>
                      <a:pt x="176095" y="14"/>
                    </a:cubicBezTo>
                    <a:cubicBezTo>
                      <a:pt x="267747" y="1209"/>
                      <a:pt x="347388" y="78360"/>
                      <a:pt x="346591" y="177977"/>
                    </a:cubicBezTo>
                    <a:cubicBezTo>
                      <a:pt x="345861" y="264983"/>
                      <a:pt x="265723" y="350298"/>
                      <a:pt x="173208" y="345486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E8EB3E35-7CD2-4386-99C6-C437E31868E3}"/>
                  </a:ext>
                </a:extLst>
              </p:cNvPr>
              <p:cNvSpPr/>
              <p:nvPr/>
            </p:nvSpPr>
            <p:spPr>
              <a:xfrm>
                <a:off x="3605104" y="1667396"/>
                <a:ext cx="123269" cy="245563"/>
              </a:xfrm>
              <a:custGeom>
                <a:avLst/>
                <a:gdLst>
                  <a:gd name="connsiteX0" fmla="*/ 62602 w 123269"/>
                  <a:gd name="connsiteY0" fmla="*/ 4 h 245563"/>
                  <a:gd name="connsiteX1" fmla="*/ 76274 w 123269"/>
                  <a:gd name="connsiteY1" fmla="*/ 16563 h 245563"/>
                  <a:gd name="connsiteX2" fmla="*/ 92865 w 123269"/>
                  <a:gd name="connsiteY2" fmla="*/ 43839 h 245563"/>
                  <a:gd name="connsiteX3" fmla="*/ 105209 w 123269"/>
                  <a:gd name="connsiteY3" fmla="*/ 74999 h 245563"/>
                  <a:gd name="connsiteX4" fmla="*/ 76108 w 123269"/>
                  <a:gd name="connsiteY4" fmla="*/ 80474 h 245563"/>
                  <a:gd name="connsiteX5" fmla="*/ 59881 w 123269"/>
                  <a:gd name="connsiteY5" fmla="*/ 69722 h 245563"/>
                  <a:gd name="connsiteX6" fmla="*/ 39971 w 123269"/>
                  <a:gd name="connsiteY6" fmla="*/ 79677 h 245563"/>
                  <a:gd name="connsiteX7" fmla="*/ 56463 w 123269"/>
                  <a:gd name="connsiteY7" fmla="*/ 100019 h 245563"/>
                  <a:gd name="connsiteX8" fmla="*/ 89713 w 123269"/>
                  <a:gd name="connsiteY8" fmla="*/ 109543 h 245563"/>
                  <a:gd name="connsiteX9" fmla="*/ 122929 w 123269"/>
                  <a:gd name="connsiteY9" fmla="*/ 146077 h 245563"/>
                  <a:gd name="connsiteX10" fmla="*/ 96250 w 123269"/>
                  <a:gd name="connsiteY10" fmla="*/ 198374 h 245563"/>
                  <a:gd name="connsiteX11" fmla="*/ 76108 w 123269"/>
                  <a:gd name="connsiteY11" fmla="*/ 230098 h 245563"/>
                  <a:gd name="connsiteX12" fmla="*/ 59416 w 123269"/>
                  <a:gd name="connsiteY12" fmla="*/ 245561 h 245563"/>
                  <a:gd name="connsiteX13" fmla="*/ 43555 w 123269"/>
                  <a:gd name="connsiteY13" fmla="*/ 229169 h 245563"/>
                  <a:gd name="connsiteX14" fmla="*/ 25437 w 123269"/>
                  <a:gd name="connsiteY14" fmla="*/ 199735 h 245563"/>
                  <a:gd name="connsiteX15" fmla="*/ 4166 w 123269"/>
                  <a:gd name="connsiteY15" fmla="*/ 182181 h 245563"/>
                  <a:gd name="connsiteX16" fmla="*/ 8015 w 123269"/>
                  <a:gd name="connsiteY16" fmla="*/ 155966 h 245563"/>
                  <a:gd name="connsiteX17" fmla="*/ 32870 w 123269"/>
                  <a:gd name="connsiteY17" fmla="*/ 154639 h 245563"/>
                  <a:gd name="connsiteX18" fmla="*/ 46309 w 123269"/>
                  <a:gd name="connsiteY18" fmla="*/ 166917 h 245563"/>
                  <a:gd name="connsiteX19" fmla="*/ 76439 w 123269"/>
                  <a:gd name="connsiteY19" fmla="*/ 169339 h 245563"/>
                  <a:gd name="connsiteX20" fmla="*/ 70035 w 123269"/>
                  <a:gd name="connsiteY20" fmla="*/ 143456 h 245563"/>
                  <a:gd name="connsiteX21" fmla="*/ 36951 w 123269"/>
                  <a:gd name="connsiteY21" fmla="*/ 133169 h 245563"/>
                  <a:gd name="connsiteX22" fmla="*/ 118 w 123269"/>
                  <a:gd name="connsiteY22" fmla="*/ 93017 h 245563"/>
                  <a:gd name="connsiteX23" fmla="*/ 32206 w 123269"/>
                  <a:gd name="connsiteY23" fmla="*/ 41185 h 245563"/>
                  <a:gd name="connsiteX24" fmla="*/ 43190 w 123269"/>
                  <a:gd name="connsiteY24" fmla="*/ 18886 h 245563"/>
                  <a:gd name="connsiteX25" fmla="*/ 62602 w 123269"/>
                  <a:gd name="connsiteY25" fmla="*/ 4 h 2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269" h="245563">
                    <a:moveTo>
                      <a:pt x="62602" y="4"/>
                    </a:moveTo>
                    <a:cubicBezTo>
                      <a:pt x="71163" y="303"/>
                      <a:pt x="77302" y="5745"/>
                      <a:pt x="76274" y="16563"/>
                    </a:cubicBezTo>
                    <a:cubicBezTo>
                      <a:pt x="74979" y="30201"/>
                      <a:pt x="78165" y="38331"/>
                      <a:pt x="92865" y="43839"/>
                    </a:cubicBezTo>
                    <a:cubicBezTo>
                      <a:pt x="110320" y="50377"/>
                      <a:pt x="113439" y="62588"/>
                      <a:pt x="105209" y="74999"/>
                    </a:cubicBezTo>
                    <a:cubicBezTo>
                      <a:pt x="96748" y="87774"/>
                      <a:pt x="88950" y="89234"/>
                      <a:pt x="76108" y="80474"/>
                    </a:cubicBezTo>
                    <a:cubicBezTo>
                      <a:pt x="72524" y="78018"/>
                      <a:pt x="66518" y="73041"/>
                      <a:pt x="59881" y="69722"/>
                    </a:cubicBezTo>
                    <a:cubicBezTo>
                      <a:pt x="51353" y="67798"/>
                      <a:pt x="43223" y="70054"/>
                      <a:pt x="39971" y="79677"/>
                    </a:cubicBezTo>
                    <a:cubicBezTo>
                      <a:pt x="36553" y="89699"/>
                      <a:pt x="47338" y="97431"/>
                      <a:pt x="56463" y="100019"/>
                    </a:cubicBezTo>
                    <a:cubicBezTo>
                      <a:pt x="67546" y="103138"/>
                      <a:pt x="78729" y="105992"/>
                      <a:pt x="89713" y="109543"/>
                    </a:cubicBezTo>
                    <a:cubicBezTo>
                      <a:pt x="105939" y="114785"/>
                      <a:pt x="121303" y="127296"/>
                      <a:pt x="122929" y="146077"/>
                    </a:cubicBezTo>
                    <a:cubicBezTo>
                      <a:pt x="124920" y="168908"/>
                      <a:pt x="118450" y="187258"/>
                      <a:pt x="96250" y="198374"/>
                    </a:cubicBezTo>
                    <a:cubicBezTo>
                      <a:pt x="81749" y="205642"/>
                      <a:pt x="73586" y="212776"/>
                      <a:pt x="76108" y="230098"/>
                    </a:cubicBezTo>
                    <a:cubicBezTo>
                      <a:pt x="77667" y="240949"/>
                      <a:pt x="70101" y="245694"/>
                      <a:pt x="59416" y="245561"/>
                    </a:cubicBezTo>
                    <a:cubicBezTo>
                      <a:pt x="48399" y="245428"/>
                      <a:pt x="42194" y="239820"/>
                      <a:pt x="43555" y="229169"/>
                    </a:cubicBezTo>
                    <a:cubicBezTo>
                      <a:pt x="45479" y="213838"/>
                      <a:pt x="40701" y="204712"/>
                      <a:pt x="25437" y="199735"/>
                    </a:cubicBezTo>
                    <a:cubicBezTo>
                      <a:pt x="16809" y="196914"/>
                      <a:pt x="9641" y="190477"/>
                      <a:pt x="4166" y="182181"/>
                    </a:cubicBezTo>
                    <a:cubicBezTo>
                      <a:pt x="-2769" y="171629"/>
                      <a:pt x="118" y="164229"/>
                      <a:pt x="8015" y="155966"/>
                    </a:cubicBezTo>
                    <a:cubicBezTo>
                      <a:pt x="16411" y="147172"/>
                      <a:pt x="24441" y="148301"/>
                      <a:pt x="32870" y="154639"/>
                    </a:cubicBezTo>
                    <a:cubicBezTo>
                      <a:pt x="37681" y="158289"/>
                      <a:pt x="41564" y="163134"/>
                      <a:pt x="46309" y="166917"/>
                    </a:cubicBezTo>
                    <a:cubicBezTo>
                      <a:pt x="54572" y="173487"/>
                      <a:pt x="67580" y="175544"/>
                      <a:pt x="76439" y="169339"/>
                    </a:cubicBezTo>
                    <a:cubicBezTo>
                      <a:pt x="87224" y="161773"/>
                      <a:pt x="82346" y="148500"/>
                      <a:pt x="70035" y="143456"/>
                    </a:cubicBezTo>
                    <a:cubicBezTo>
                      <a:pt x="59383" y="139109"/>
                      <a:pt x="47935" y="136819"/>
                      <a:pt x="36951" y="133169"/>
                    </a:cubicBezTo>
                    <a:cubicBezTo>
                      <a:pt x="16344" y="126333"/>
                      <a:pt x="914" y="110438"/>
                      <a:pt x="118" y="93017"/>
                    </a:cubicBezTo>
                    <a:cubicBezTo>
                      <a:pt x="-1243" y="63517"/>
                      <a:pt x="9177" y="49680"/>
                      <a:pt x="32206" y="41185"/>
                    </a:cubicBezTo>
                    <a:cubicBezTo>
                      <a:pt x="45081" y="36440"/>
                      <a:pt x="43422" y="27945"/>
                      <a:pt x="43190" y="18886"/>
                    </a:cubicBezTo>
                    <a:cubicBezTo>
                      <a:pt x="42858" y="6707"/>
                      <a:pt x="47537" y="-195"/>
                      <a:pt x="62602" y="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2">
            <a:extLst>
              <a:ext uri="{FF2B5EF4-FFF2-40B4-BE49-F238E27FC236}">
                <a16:creationId xmlns:a16="http://schemas.microsoft.com/office/drawing/2014/main" id="{A03B63EF-D7D0-4101-89F7-3086D1AF5331}"/>
              </a:ext>
            </a:extLst>
          </p:cNvPr>
          <p:cNvGrpSpPr/>
          <p:nvPr/>
        </p:nvGrpSpPr>
        <p:grpSpPr>
          <a:xfrm>
            <a:off x="976016" y="2933959"/>
            <a:ext cx="4567427" cy="3358926"/>
            <a:chOff x="958584" y="1688848"/>
            <a:chExt cx="5763358" cy="4329487"/>
          </a:xfrm>
        </p:grpSpPr>
        <p:grpSp>
          <p:nvGrpSpPr>
            <p:cNvPr id="7" name="Group 53">
              <a:extLst>
                <a:ext uri="{FF2B5EF4-FFF2-40B4-BE49-F238E27FC236}">
                  <a16:creationId xmlns:a16="http://schemas.microsoft.com/office/drawing/2014/main" id="{BED50BAC-3B5B-47D9-8AB2-3EF8F6FF1FA8}"/>
                </a:ext>
              </a:extLst>
            </p:cNvPr>
            <p:cNvGrpSpPr/>
            <p:nvPr/>
          </p:nvGrpSpPr>
          <p:grpSpPr>
            <a:xfrm>
              <a:off x="2023919" y="1688848"/>
              <a:ext cx="4698023" cy="4329487"/>
              <a:chOff x="2850395" y="1548630"/>
              <a:chExt cx="4698023" cy="3727937"/>
            </a:xfrm>
          </p:grpSpPr>
          <p:sp>
            <p:nvSpPr>
              <p:cNvPr id="9" name="Rectangle 55">
                <a:extLst>
                  <a:ext uri="{FF2B5EF4-FFF2-40B4-BE49-F238E27FC236}">
                    <a16:creationId xmlns:a16="http://schemas.microsoft.com/office/drawing/2014/main" id="{2A9DC956-C194-46FE-A2DA-C6DF85C4960D}"/>
                  </a:ext>
                </a:extLst>
              </p:cNvPr>
              <p:cNvSpPr/>
              <p:nvPr/>
            </p:nvSpPr>
            <p:spPr>
              <a:xfrm>
                <a:off x="3314921" y="1548630"/>
                <a:ext cx="2822331" cy="465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56">
                <a:extLst>
                  <a:ext uri="{FF2B5EF4-FFF2-40B4-BE49-F238E27FC236}">
                    <a16:creationId xmlns:a16="http://schemas.microsoft.com/office/drawing/2014/main" id="{B11752B8-65B2-40E0-BBA4-107F218EBC7D}"/>
                  </a:ext>
                </a:extLst>
              </p:cNvPr>
              <p:cNvSpPr/>
              <p:nvPr/>
            </p:nvSpPr>
            <p:spPr>
              <a:xfrm>
                <a:off x="3788241" y="2014623"/>
                <a:ext cx="2822331" cy="465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57">
                <a:extLst>
                  <a:ext uri="{FF2B5EF4-FFF2-40B4-BE49-F238E27FC236}">
                    <a16:creationId xmlns:a16="http://schemas.microsoft.com/office/drawing/2014/main" id="{AC2779D6-7EC2-49F0-862A-87ADB72B9B8A}"/>
                  </a:ext>
                </a:extLst>
              </p:cNvPr>
              <p:cNvSpPr/>
              <p:nvPr/>
            </p:nvSpPr>
            <p:spPr>
              <a:xfrm>
                <a:off x="4257164" y="2480615"/>
                <a:ext cx="2822331" cy="465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4EA1A89F-3FE7-4706-A6FA-D3DDBFDE79C0}"/>
                  </a:ext>
                </a:extLst>
              </p:cNvPr>
              <p:cNvSpPr/>
              <p:nvPr/>
            </p:nvSpPr>
            <p:spPr>
              <a:xfrm>
                <a:off x="4726087" y="2946607"/>
                <a:ext cx="2822331" cy="465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59">
                <a:extLst>
                  <a:ext uri="{FF2B5EF4-FFF2-40B4-BE49-F238E27FC236}">
                    <a16:creationId xmlns:a16="http://schemas.microsoft.com/office/drawing/2014/main" id="{F56F1E10-B5CE-4471-9398-FC09D59A33EC}"/>
                  </a:ext>
                </a:extLst>
              </p:cNvPr>
              <p:cNvSpPr/>
              <p:nvPr/>
            </p:nvSpPr>
            <p:spPr>
              <a:xfrm>
                <a:off x="4257164" y="3412599"/>
                <a:ext cx="2822331" cy="465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60">
                <a:extLst>
                  <a:ext uri="{FF2B5EF4-FFF2-40B4-BE49-F238E27FC236}">
                    <a16:creationId xmlns:a16="http://schemas.microsoft.com/office/drawing/2014/main" id="{2DEE9588-3ED2-436D-8B78-9FB28EEDA270}"/>
                  </a:ext>
                </a:extLst>
              </p:cNvPr>
              <p:cNvSpPr/>
              <p:nvPr/>
            </p:nvSpPr>
            <p:spPr>
              <a:xfrm>
                <a:off x="3788241" y="3878591"/>
                <a:ext cx="2822331" cy="465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61">
                <a:extLst>
                  <a:ext uri="{FF2B5EF4-FFF2-40B4-BE49-F238E27FC236}">
                    <a16:creationId xmlns:a16="http://schemas.microsoft.com/office/drawing/2014/main" id="{E0773886-F83B-4C01-807F-79EAD824ED9A}"/>
                  </a:ext>
                </a:extLst>
              </p:cNvPr>
              <p:cNvSpPr/>
              <p:nvPr/>
            </p:nvSpPr>
            <p:spPr>
              <a:xfrm>
                <a:off x="3319318" y="4344583"/>
                <a:ext cx="2822331" cy="465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62">
                <a:extLst>
                  <a:ext uri="{FF2B5EF4-FFF2-40B4-BE49-F238E27FC236}">
                    <a16:creationId xmlns:a16="http://schemas.microsoft.com/office/drawing/2014/main" id="{EB9AEFE0-C1ED-4309-B464-B3C4A9F950B9}"/>
                  </a:ext>
                </a:extLst>
              </p:cNvPr>
              <p:cNvSpPr/>
              <p:nvPr/>
            </p:nvSpPr>
            <p:spPr>
              <a:xfrm>
                <a:off x="2850395" y="4810575"/>
                <a:ext cx="2822331" cy="465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Freeform: Shape 54">
              <a:extLst>
                <a:ext uri="{FF2B5EF4-FFF2-40B4-BE49-F238E27FC236}">
                  <a16:creationId xmlns:a16="http://schemas.microsoft.com/office/drawing/2014/main" id="{4077B0D1-2E31-474D-BE92-A71DEA9F5F91}"/>
                </a:ext>
              </a:extLst>
            </p:cNvPr>
            <p:cNvSpPr/>
            <p:nvPr/>
          </p:nvSpPr>
          <p:spPr>
            <a:xfrm flipH="1">
              <a:off x="958584" y="1697640"/>
              <a:ext cx="1547445" cy="1608992"/>
            </a:xfrm>
            <a:custGeom>
              <a:avLst/>
              <a:gdLst>
                <a:gd name="connsiteX0" fmla="*/ 0 w 1441938"/>
                <a:gd name="connsiteY0" fmla="*/ 0 h 1644161"/>
                <a:gd name="connsiteX1" fmla="*/ 501161 w 1441938"/>
                <a:gd name="connsiteY1" fmla="*/ 35169 h 1644161"/>
                <a:gd name="connsiteX2" fmla="*/ 501161 w 1441938"/>
                <a:gd name="connsiteY2" fmla="*/ 571500 h 1644161"/>
                <a:gd name="connsiteX3" fmla="*/ 975946 w 1441938"/>
                <a:gd name="connsiteY3" fmla="*/ 562708 h 1644161"/>
                <a:gd name="connsiteX4" fmla="*/ 967153 w 1441938"/>
                <a:gd name="connsiteY4" fmla="*/ 1107831 h 1644161"/>
                <a:gd name="connsiteX5" fmla="*/ 1433146 w 1441938"/>
                <a:gd name="connsiteY5" fmla="*/ 1125415 h 1644161"/>
                <a:gd name="connsiteX6" fmla="*/ 1441938 w 1441938"/>
                <a:gd name="connsiteY6" fmla="*/ 1644161 h 1644161"/>
                <a:gd name="connsiteX0" fmla="*/ 0 w 1415561"/>
                <a:gd name="connsiteY0" fmla="*/ 0 h 1617784"/>
                <a:gd name="connsiteX1" fmla="*/ 474784 w 1415561"/>
                <a:gd name="connsiteY1" fmla="*/ 8792 h 1617784"/>
                <a:gd name="connsiteX2" fmla="*/ 474784 w 1415561"/>
                <a:gd name="connsiteY2" fmla="*/ 545123 h 1617784"/>
                <a:gd name="connsiteX3" fmla="*/ 949569 w 1415561"/>
                <a:gd name="connsiteY3" fmla="*/ 536331 h 1617784"/>
                <a:gd name="connsiteX4" fmla="*/ 940776 w 1415561"/>
                <a:gd name="connsiteY4" fmla="*/ 1081454 h 1617784"/>
                <a:gd name="connsiteX5" fmla="*/ 1406769 w 1415561"/>
                <a:gd name="connsiteY5" fmla="*/ 1099038 h 1617784"/>
                <a:gd name="connsiteX6" fmla="*/ 1415561 w 1415561"/>
                <a:gd name="connsiteY6" fmla="*/ 1617784 h 1617784"/>
                <a:gd name="connsiteX0" fmla="*/ 0 w 1547445"/>
                <a:gd name="connsiteY0" fmla="*/ 1 h 1608992"/>
                <a:gd name="connsiteX1" fmla="*/ 606668 w 1547445"/>
                <a:gd name="connsiteY1" fmla="*/ 0 h 1608992"/>
                <a:gd name="connsiteX2" fmla="*/ 606668 w 1547445"/>
                <a:gd name="connsiteY2" fmla="*/ 536331 h 1608992"/>
                <a:gd name="connsiteX3" fmla="*/ 1081453 w 1547445"/>
                <a:gd name="connsiteY3" fmla="*/ 527539 h 1608992"/>
                <a:gd name="connsiteX4" fmla="*/ 1072660 w 1547445"/>
                <a:gd name="connsiteY4" fmla="*/ 1072662 h 1608992"/>
                <a:gd name="connsiteX5" fmla="*/ 1538653 w 1547445"/>
                <a:gd name="connsiteY5" fmla="*/ 1090246 h 1608992"/>
                <a:gd name="connsiteX6" fmla="*/ 1547445 w 1547445"/>
                <a:gd name="connsiteY6" fmla="*/ 1608992 h 160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445" h="1608992">
                  <a:moveTo>
                    <a:pt x="0" y="1"/>
                  </a:moveTo>
                  <a:lnTo>
                    <a:pt x="606668" y="0"/>
                  </a:lnTo>
                  <a:lnTo>
                    <a:pt x="606668" y="536331"/>
                  </a:lnTo>
                  <a:lnTo>
                    <a:pt x="1081453" y="527539"/>
                  </a:lnTo>
                  <a:lnTo>
                    <a:pt x="1072660" y="1072662"/>
                  </a:lnTo>
                  <a:lnTo>
                    <a:pt x="1538653" y="1090246"/>
                  </a:lnTo>
                  <a:lnTo>
                    <a:pt x="1547445" y="1608992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Freeform 2">
            <a:extLst>
              <a:ext uri="{FF2B5EF4-FFF2-40B4-BE49-F238E27FC236}">
                <a16:creationId xmlns:a16="http://schemas.microsoft.com/office/drawing/2014/main" id="{89EE39F9-D289-410E-82F2-7DB559EEE9AF}"/>
              </a:ext>
            </a:extLst>
          </p:cNvPr>
          <p:cNvSpPr>
            <a:spLocks noChangeAspect="1"/>
          </p:cNvSpPr>
          <p:nvPr/>
        </p:nvSpPr>
        <p:spPr>
          <a:xfrm flipH="1">
            <a:off x="3965599" y="1786397"/>
            <a:ext cx="1013240" cy="545917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6078CC1A-A8BD-4737-B926-EB9A9E74D00C}"/>
              </a:ext>
            </a:extLst>
          </p:cNvPr>
          <p:cNvSpPr>
            <a:spLocks noChangeAspect="1"/>
          </p:cNvSpPr>
          <p:nvPr/>
        </p:nvSpPr>
        <p:spPr>
          <a:xfrm flipH="1">
            <a:off x="5391438" y="2891435"/>
            <a:ext cx="985410" cy="530922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0" name="Freeform: Shape 86">
            <a:extLst>
              <a:ext uri="{FF2B5EF4-FFF2-40B4-BE49-F238E27FC236}">
                <a16:creationId xmlns:a16="http://schemas.microsoft.com/office/drawing/2014/main" id="{E44931BD-F888-4803-9012-FE2B5E146FE7}"/>
              </a:ext>
            </a:extLst>
          </p:cNvPr>
          <p:cNvSpPr>
            <a:spLocks noChangeAspect="1"/>
          </p:cNvSpPr>
          <p:nvPr/>
        </p:nvSpPr>
        <p:spPr>
          <a:xfrm flipH="1">
            <a:off x="4339644" y="5836651"/>
            <a:ext cx="1138860" cy="501733"/>
          </a:xfrm>
          <a:custGeom>
            <a:avLst/>
            <a:gdLst>
              <a:gd name="connsiteX0" fmla="*/ 969426 w 1987167"/>
              <a:gd name="connsiteY0" fmla="*/ 139 h 875460"/>
              <a:gd name="connsiteX1" fmla="*/ 925425 w 1987167"/>
              <a:gd name="connsiteY1" fmla="*/ 2855 h 875460"/>
              <a:gd name="connsiteX2" fmla="*/ 711240 w 1987167"/>
              <a:gd name="connsiteY2" fmla="*/ 103754 h 875460"/>
              <a:gd name="connsiteX3" fmla="*/ 687472 w 1987167"/>
              <a:gd name="connsiteY3" fmla="*/ 131351 h 875460"/>
              <a:gd name="connsiteX4" fmla="*/ 659932 w 1987167"/>
              <a:gd name="connsiteY4" fmla="*/ 118700 h 875460"/>
              <a:gd name="connsiteX5" fmla="*/ 535531 w 1987167"/>
              <a:gd name="connsiteY5" fmla="*/ 103384 h 875460"/>
              <a:gd name="connsiteX6" fmla="*/ 496720 w 1987167"/>
              <a:gd name="connsiteY6" fmla="*/ 105780 h 875460"/>
              <a:gd name="connsiteX7" fmla="*/ 210511 w 1987167"/>
              <a:gd name="connsiteY7" fmla="*/ 419962 h 875460"/>
              <a:gd name="connsiteX8" fmla="*/ 3140 w 1987167"/>
              <a:gd name="connsiteY8" fmla="*/ 680066 h 875460"/>
              <a:gd name="connsiteX9" fmla="*/ 294668 w 1987167"/>
              <a:gd name="connsiteY9" fmla="*/ 872922 h 875460"/>
              <a:gd name="connsiteX10" fmla="*/ 1153827 w 1987167"/>
              <a:gd name="connsiteY10" fmla="*/ 875460 h 875460"/>
              <a:gd name="connsiteX11" fmla="*/ 1163871 w 1987167"/>
              <a:gd name="connsiteY11" fmla="*/ 873964 h 875460"/>
              <a:gd name="connsiteX12" fmla="*/ 1670402 w 1987167"/>
              <a:gd name="connsiteY12" fmla="*/ 875460 h 875460"/>
              <a:gd name="connsiteX13" fmla="*/ 1946703 w 1987167"/>
              <a:gd name="connsiteY13" fmla="*/ 741683 h 875460"/>
              <a:gd name="connsiteX14" fmla="*/ 1956308 w 1987167"/>
              <a:gd name="connsiteY14" fmla="*/ 484477 h 875460"/>
              <a:gd name="connsiteX15" fmla="*/ 1670767 w 1987167"/>
              <a:gd name="connsiteY15" fmla="*/ 373641 h 875460"/>
              <a:gd name="connsiteX16" fmla="*/ 1575632 w 1987167"/>
              <a:gd name="connsiteY16" fmla="*/ 179038 h 875460"/>
              <a:gd name="connsiteX17" fmla="*/ 1324086 w 1987167"/>
              <a:gd name="connsiteY17" fmla="*/ 186660 h 875460"/>
              <a:gd name="connsiteX18" fmla="*/ 969426 w 1987167"/>
              <a:gd name="connsiteY18" fmla="*/ 139 h 8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7167" h="875460">
                <a:moveTo>
                  <a:pt x="969426" y="139"/>
                </a:moveTo>
                <a:cubicBezTo>
                  <a:pt x="955216" y="462"/>
                  <a:pt x="940551" y="1349"/>
                  <a:pt x="925425" y="2855"/>
                </a:cubicBezTo>
                <a:cubicBezTo>
                  <a:pt x="830478" y="17955"/>
                  <a:pt x="760977" y="56087"/>
                  <a:pt x="711240" y="103754"/>
                </a:cubicBezTo>
                <a:lnTo>
                  <a:pt x="687472" y="131351"/>
                </a:lnTo>
                <a:lnTo>
                  <a:pt x="659932" y="118700"/>
                </a:lnTo>
                <a:cubicBezTo>
                  <a:pt x="623900" y="108247"/>
                  <a:pt x="582534" y="102315"/>
                  <a:pt x="535531" y="103384"/>
                </a:cubicBezTo>
                <a:cubicBezTo>
                  <a:pt x="522997" y="103669"/>
                  <a:pt x="510062" y="104451"/>
                  <a:pt x="496720" y="105780"/>
                </a:cubicBezTo>
                <a:cubicBezTo>
                  <a:pt x="273392" y="141297"/>
                  <a:pt x="209672" y="321279"/>
                  <a:pt x="210511" y="419962"/>
                </a:cubicBezTo>
                <a:cubicBezTo>
                  <a:pt x="3408" y="464524"/>
                  <a:pt x="-8687" y="610705"/>
                  <a:pt x="3140" y="680066"/>
                </a:cubicBezTo>
                <a:cubicBezTo>
                  <a:pt x="32446" y="828092"/>
                  <a:pt x="226798" y="872077"/>
                  <a:pt x="294668" y="872922"/>
                </a:cubicBezTo>
                <a:lnTo>
                  <a:pt x="1153827" y="875460"/>
                </a:lnTo>
                <a:lnTo>
                  <a:pt x="1163871" y="873964"/>
                </a:lnTo>
                <a:lnTo>
                  <a:pt x="1670402" y="875460"/>
                </a:lnTo>
                <a:cubicBezTo>
                  <a:pt x="1791649" y="868268"/>
                  <a:pt x="1877920" y="822238"/>
                  <a:pt x="1946703" y="741683"/>
                </a:cubicBezTo>
                <a:cubicBezTo>
                  <a:pt x="2009075" y="659690"/>
                  <a:pt x="1988734" y="543325"/>
                  <a:pt x="1956308" y="484477"/>
                </a:cubicBezTo>
                <a:cubicBezTo>
                  <a:pt x="1931552" y="442081"/>
                  <a:pt x="1816839" y="349437"/>
                  <a:pt x="1670767" y="373641"/>
                </a:cubicBezTo>
                <a:cubicBezTo>
                  <a:pt x="1686261" y="291343"/>
                  <a:pt x="1645029" y="212224"/>
                  <a:pt x="1575632" y="179038"/>
                </a:cubicBezTo>
                <a:cubicBezTo>
                  <a:pt x="1490405" y="133017"/>
                  <a:pt x="1388328" y="153876"/>
                  <a:pt x="1324086" y="186660"/>
                </a:cubicBezTo>
                <a:cubicBezTo>
                  <a:pt x="1293483" y="117434"/>
                  <a:pt x="1182579" y="-4707"/>
                  <a:pt x="969426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1" name="Freeform 33">
            <a:extLst>
              <a:ext uri="{FF2B5EF4-FFF2-40B4-BE49-F238E27FC236}">
                <a16:creationId xmlns:a16="http://schemas.microsoft.com/office/drawing/2014/main" id="{1E6AA9FD-9415-47A6-8803-80CD55894063}"/>
              </a:ext>
            </a:extLst>
          </p:cNvPr>
          <p:cNvSpPr>
            <a:spLocks noChangeAspect="1"/>
          </p:cNvSpPr>
          <p:nvPr/>
        </p:nvSpPr>
        <p:spPr>
          <a:xfrm flipH="1">
            <a:off x="548170" y="4394895"/>
            <a:ext cx="1526481" cy="952639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DC5124-F910-44FF-9EEC-240FCBD2F103}"/>
              </a:ext>
            </a:extLst>
          </p:cNvPr>
          <p:cNvSpPr txBox="1"/>
          <p:nvPr/>
        </p:nvSpPr>
        <p:spPr>
          <a:xfrm>
            <a:off x="7791785" y="1754093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cs typeface="Arial" pitchFamily="34" charset="0"/>
              </a:rPr>
              <a:t>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43" name="Group 24">
            <a:extLst>
              <a:ext uri="{FF2B5EF4-FFF2-40B4-BE49-F238E27FC236}">
                <a16:creationId xmlns:a16="http://schemas.microsoft.com/office/drawing/2014/main" id="{B2A3FB15-8D31-4EA7-8991-89E67DCBCFEB}"/>
              </a:ext>
            </a:extLst>
          </p:cNvPr>
          <p:cNvGrpSpPr/>
          <p:nvPr/>
        </p:nvGrpSpPr>
        <p:grpSpPr>
          <a:xfrm>
            <a:off x="6767364" y="4741523"/>
            <a:ext cx="2265248" cy="1366510"/>
            <a:chOff x="395534" y="3558339"/>
            <a:chExt cx="3972999" cy="1701639"/>
          </a:xfrm>
          <a:noFill/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F901D3B-42C9-4050-B478-B56AFA0EF98E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D86724-45EF-4961-BFA7-6B3F3876C14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6" name="Group 33">
            <a:extLst>
              <a:ext uri="{FF2B5EF4-FFF2-40B4-BE49-F238E27FC236}">
                <a16:creationId xmlns:a16="http://schemas.microsoft.com/office/drawing/2014/main" id="{9B360612-FA9D-4794-8EA9-FDFAAE4E9074}"/>
              </a:ext>
            </a:extLst>
          </p:cNvPr>
          <p:cNvGrpSpPr/>
          <p:nvPr/>
        </p:nvGrpSpPr>
        <p:grpSpPr>
          <a:xfrm>
            <a:off x="9378581" y="4741523"/>
            <a:ext cx="2265248" cy="1366510"/>
            <a:chOff x="395534" y="3558339"/>
            <a:chExt cx="3972999" cy="1701639"/>
          </a:xfrm>
          <a:noFill/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8524D7A-4652-4317-8809-E60BC2C64949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EB466E0-0112-47FF-95D2-8CC38D75B49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C4451AD-0A9C-482E-B1C5-71605FE0C743}"/>
              </a:ext>
            </a:extLst>
          </p:cNvPr>
          <p:cNvSpPr txBox="1"/>
          <p:nvPr/>
        </p:nvSpPr>
        <p:spPr>
          <a:xfrm>
            <a:off x="8947741" y="3765859"/>
            <a:ext cx="252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636533-C4B0-45D4-BFC6-B73CCAB1C200}"/>
              </a:ext>
            </a:extLst>
          </p:cNvPr>
          <p:cNvSpPr txBox="1"/>
          <p:nvPr/>
        </p:nvSpPr>
        <p:spPr>
          <a:xfrm>
            <a:off x="7264091" y="3696553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8DCE3D3C-3C5A-49F6-B45A-E3EA9D3B0CEE}"/>
              </a:ext>
            </a:extLst>
          </p:cNvPr>
          <p:cNvGrpSpPr/>
          <p:nvPr/>
        </p:nvGrpSpPr>
        <p:grpSpPr>
          <a:xfrm>
            <a:off x="1944186" y="2238081"/>
            <a:ext cx="1480658" cy="654776"/>
            <a:chOff x="1943460" y="2261383"/>
            <a:chExt cx="1480658" cy="654776"/>
          </a:xfrm>
        </p:grpSpPr>
        <p:grpSp>
          <p:nvGrpSpPr>
            <p:cNvPr id="52" name="그룹 86">
              <a:extLst>
                <a:ext uri="{FF2B5EF4-FFF2-40B4-BE49-F238E27FC236}">
                  <a16:creationId xmlns:a16="http://schemas.microsoft.com/office/drawing/2014/main" id="{8F9FE689-E338-435C-BEB0-18F812DC373E}"/>
                </a:ext>
              </a:extLst>
            </p:cNvPr>
            <p:cNvGrpSpPr/>
            <p:nvPr/>
          </p:nvGrpSpPr>
          <p:grpSpPr>
            <a:xfrm rot="499283">
              <a:off x="1943460" y="2261383"/>
              <a:ext cx="1480658" cy="654776"/>
              <a:chOff x="1774164" y="2217893"/>
              <a:chExt cx="1927507" cy="852380"/>
            </a:xfrm>
            <a:solidFill>
              <a:schemeClr val="bg1"/>
            </a:solidFill>
          </p:grpSpPr>
          <p:sp>
            <p:nvSpPr>
              <p:cNvPr id="54" name="Freeform 18">
                <a:extLst>
                  <a:ext uri="{FF2B5EF4-FFF2-40B4-BE49-F238E27FC236}">
                    <a16:creationId xmlns:a16="http://schemas.microsoft.com/office/drawing/2014/main" id="{C423BAC8-2E0D-4511-BC05-183B39A2E6EB}"/>
                  </a:ext>
                </a:extLst>
              </p:cNvPr>
              <p:cNvSpPr/>
              <p:nvPr/>
            </p:nvSpPr>
            <p:spPr>
              <a:xfrm flipH="1">
                <a:off x="1774164" y="2350718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EEC9A5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 19">
                <a:extLst>
                  <a:ext uri="{FF2B5EF4-FFF2-40B4-BE49-F238E27FC236}">
                    <a16:creationId xmlns:a16="http://schemas.microsoft.com/office/drawing/2014/main" id="{926BFE45-B66C-486B-8091-2BFCC0494623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EEC9A5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직사각형 85">
              <a:extLst>
                <a:ext uri="{FF2B5EF4-FFF2-40B4-BE49-F238E27FC236}">
                  <a16:creationId xmlns:a16="http://schemas.microsoft.com/office/drawing/2014/main" id="{D628C837-8FA7-44FB-B1C9-005FE4A1F04C}"/>
                </a:ext>
              </a:extLst>
            </p:cNvPr>
            <p:cNvSpPr/>
            <p:nvPr/>
          </p:nvSpPr>
          <p:spPr>
            <a:xfrm rot="19795778">
              <a:off x="2032054" y="2339515"/>
              <a:ext cx="219495" cy="544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39EEC3A-5076-4B28-8186-757647249411}"/>
              </a:ext>
            </a:extLst>
          </p:cNvPr>
          <p:cNvGrpSpPr/>
          <p:nvPr/>
        </p:nvGrpSpPr>
        <p:grpSpPr>
          <a:xfrm>
            <a:off x="2709512" y="5362928"/>
            <a:ext cx="458231" cy="458231"/>
            <a:chOff x="5784686" y="1323855"/>
            <a:chExt cx="1307251" cy="1307251"/>
          </a:xfrm>
        </p:grpSpPr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07D65F47-761E-4403-8A80-B5C4CE337C5F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DC95C7C8-88C2-48C9-A1F2-172AACD70EAF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A2403753-4E1C-4C7A-B698-71788A778BCA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69916FF3-7C36-4154-9457-3FE16CF06EAD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D68671DC-21D0-4CEF-99CF-3FE4428A0F68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48263474-A915-4F7B-A92B-CE9BD3F466A8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15B73CB0-2FF3-4CFF-A14B-3051AC266C7F}"/>
              </a:ext>
            </a:extLst>
          </p:cNvPr>
          <p:cNvGrpSpPr/>
          <p:nvPr/>
        </p:nvGrpSpPr>
        <p:grpSpPr>
          <a:xfrm>
            <a:off x="3670191" y="4532946"/>
            <a:ext cx="458231" cy="458231"/>
            <a:chOff x="5784686" y="1323855"/>
            <a:chExt cx="1307251" cy="1307251"/>
          </a:xfrm>
        </p:grpSpPr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83702B02-42CD-4B5A-8E1A-4C0225C34EE3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9F7A42A2-5F50-4E10-9FF6-8F5D7FC21428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EA7324DA-BAEA-4FB4-A561-7D5BDA4B4378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367617F7-D698-44DC-8600-9E2D1E8A4B8E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DEDBF15D-FA54-4A46-B63B-E589C34C4F60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DBC80E29-B25A-429E-9343-252FBAEE87E3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35972467-61FB-4B69-8178-DFB194188921}"/>
              </a:ext>
            </a:extLst>
          </p:cNvPr>
          <p:cNvGrpSpPr/>
          <p:nvPr/>
        </p:nvGrpSpPr>
        <p:grpSpPr>
          <a:xfrm>
            <a:off x="4110528" y="3703179"/>
            <a:ext cx="458231" cy="458231"/>
            <a:chOff x="5784686" y="1323855"/>
            <a:chExt cx="1307251" cy="1307251"/>
          </a:xfrm>
        </p:grpSpPr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453AD1AC-41B5-48F6-9F06-1B398BE3913D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29DE6CCF-C38B-40A7-A9CE-06B13E5C6C07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4963C7EB-D60A-4A56-A5B0-1E30A0AB72C9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C359647F-817C-42C5-93FE-AE393BD90564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4CC1B763-8858-4579-AD73-FD2CEBB39F90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FEA265BC-43DE-48EE-B59C-8BC604731851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AF16243B-4DDC-4C03-BFDC-EDB5441B94F5}"/>
              </a:ext>
            </a:extLst>
          </p:cNvPr>
          <p:cNvGrpSpPr/>
          <p:nvPr/>
        </p:nvGrpSpPr>
        <p:grpSpPr>
          <a:xfrm>
            <a:off x="3354999" y="2854953"/>
            <a:ext cx="458231" cy="458231"/>
            <a:chOff x="5784686" y="1323855"/>
            <a:chExt cx="1307251" cy="1307251"/>
          </a:xfrm>
        </p:grpSpPr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D7792B17-FEE2-4544-963E-7BD9A5271104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9B4171CD-9FC2-4876-A2D7-330C796CD347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3E395BD8-C5CB-4DD8-9799-73E446157E61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013CFB1E-3BB8-4F08-AECE-BF413F3C5ED3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4B6BFE44-65F4-4AB1-9E40-AE21196D1E46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A5995C9E-F5C0-4B96-A486-6F9AE3B15819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34BFFF59-7D03-4581-90FD-B9EDFA29773D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30092C-2F7B-4933-8BC3-893067500D93}"/>
              </a:ext>
            </a:extLst>
          </p:cNvPr>
          <p:cNvSpPr txBox="1"/>
          <p:nvPr/>
        </p:nvSpPr>
        <p:spPr>
          <a:xfrm>
            <a:off x="6716996" y="3301845"/>
            <a:ext cx="482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4D629D3F-E72E-4B5B-980F-7FEBF16F97FF}"/>
              </a:ext>
            </a:extLst>
          </p:cNvPr>
          <p:cNvGrpSpPr/>
          <p:nvPr/>
        </p:nvGrpSpPr>
        <p:grpSpPr>
          <a:xfrm>
            <a:off x="1190893" y="1484786"/>
            <a:ext cx="1526671" cy="1956839"/>
            <a:chOff x="6602501" y="2996595"/>
            <a:chExt cx="1123573" cy="1440160"/>
          </a:xfrm>
        </p:grpSpPr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465873C6-2A42-447E-B03B-9AA3E43C33A0}"/>
                </a:ext>
              </a:extLst>
            </p:cNvPr>
            <p:cNvSpPr/>
            <p:nvPr/>
          </p:nvSpPr>
          <p:spPr>
            <a:xfrm>
              <a:off x="6876256" y="3501008"/>
              <a:ext cx="576064" cy="576064"/>
            </a:xfrm>
            <a:prstGeom prst="rect">
              <a:avLst/>
            </a:prstGeom>
            <a:solidFill>
              <a:srgbClr val="068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5" name="Picture 5" descr="E:\002-KIMS BUSINESS\007-02-MaxPPT-Contents\150812-Computers Templates\161227-Computer-Scurity\security-item4.png">
              <a:extLst>
                <a:ext uri="{FF2B5EF4-FFF2-40B4-BE49-F238E27FC236}">
                  <a16:creationId xmlns:a16="http://schemas.microsoft.com/office/drawing/2014/main" id="{19EEEEA0-3722-4AD5-AC40-EB2C885A2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2501" y="2996595"/>
              <a:ext cx="1123573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26D7D78-0A86-421F-A756-5212755F196D}"/>
              </a:ext>
            </a:extLst>
          </p:cNvPr>
          <p:cNvSpPr txBox="1"/>
          <p:nvPr/>
        </p:nvSpPr>
        <p:spPr>
          <a:xfrm>
            <a:off x="6716995" y="5280756"/>
            <a:ext cx="482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직사각형 113">
            <a:extLst>
              <a:ext uri="{FF2B5EF4-FFF2-40B4-BE49-F238E27FC236}">
                <a16:creationId xmlns:a16="http://schemas.microsoft.com/office/drawing/2014/main" id="{E215901D-6AAF-4DC8-BCB9-8E1E59D27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109" y="4737576"/>
            <a:ext cx="1905712" cy="340519"/>
          </a:xfrm>
          <a:prstGeom prst="round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0D614FCA-4D8B-4DA0-933D-690CFBE16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081" y="4737576"/>
            <a:ext cx="1905712" cy="340519"/>
          </a:xfrm>
          <a:prstGeom prst="round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C8AB8B22-A6F6-46DB-86C2-DEEC0F127D24}"/>
              </a:ext>
            </a:extLst>
          </p:cNvPr>
          <p:cNvGrpSpPr/>
          <p:nvPr/>
        </p:nvGrpSpPr>
        <p:grpSpPr>
          <a:xfrm>
            <a:off x="2274789" y="1506570"/>
            <a:ext cx="885548" cy="869684"/>
            <a:chOff x="1619672" y="1450893"/>
            <a:chExt cx="931911" cy="915215"/>
          </a:xfrm>
        </p:grpSpPr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52752C6E-639D-4909-9B11-B30F4614E1DA}"/>
                </a:ext>
              </a:extLst>
            </p:cNvPr>
            <p:cNvGrpSpPr/>
            <p:nvPr/>
          </p:nvGrpSpPr>
          <p:grpSpPr>
            <a:xfrm>
              <a:off x="1619672" y="1450893"/>
              <a:ext cx="931911" cy="803372"/>
              <a:chOff x="2731306" y="5021709"/>
              <a:chExt cx="1863824" cy="1606745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9E21748F-8335-4BD4-BCE3-EFFE22DEF568}"/>
                  </a:ext>
                </a:extLst>
              </p:cNvPr>
              <p:cNvSpPr/>
              <p:nvPr/>
            </p:nvSpPr>
            <p:spPr>
              <a:xfrm>
                <a:off x="2843808" y="5156793"/>
                <a:ext cx="1638820" cy="141277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7CBD82A7-31E5-4681-AD38-9DA299EB30C7}"/>
                  </a:ext>
                </a:extLst>
              </p:cNvPr>
              <p:cNvSpPr/>
              <p:nvPr/>
            </p:nvSpPr>
            <p:spPr>
              <a:xfrm>
                <a:off x="2731306" y="5021709"/>
                <a:ext cx="1863824" cy="1606745"/>
              </a:xfrm>
              <a:prstGeom prst="triangl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C12B0C-06A6-4697-8D5E-AAB848322E44}"/>
                </a:ext>
              </a:extLst>
            </p:cNvPr>
            <p:cNvSpPr txBox="1"/>
            <p:nvPr/>
          </p:nvSpPr>
          <p:spPr>
            <a:xfrm>
              <a:off x="1840076" y="1491605"/>
              <a:ext cx="510152" cy="8745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!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21060A6-E852-426C-AF43-58657A851115}"/>
              </a:ext>
            </a:extLst>
          </p:cNvPr>
          <p:cNvSpPr txBox="1"/>
          <p:nvPr/>
        </p:nvSpPr>
        <p:spPr>
          <a:xfrm>
            <a:off x="8511612" y="1685649"/>
            <a:ext cx="3018374" cy="149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  Presentation Designed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F37379F6-91A5-43BE-B62D-90949CE6A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NetBook</a:t>
            </a:r>
            <a:r>
              <a:rPr lang="en-US" altLang="ko-KR" dirty="0"/>
              <a:t>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5863ACBF-C38B-4555-B9B0-61B7076B5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59461"/>
              </p:ext>
            </p:extLst>
          </p:nvPr>
        </p:nvGraphicFramePr>
        <p:xfrm>
          <a:off x="3539253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4861A810-4977-4115-BC21-10E4117F9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496607"/>
              </p:ext>
            </p:extLst>
          </p:nvPr>
        </p:nvGraphicFramePr>
        <p:xfrm>
          <a:off x="8997884" y="2078924"/>
          <a:ext cx="2268001" cy="369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31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577B2271-6E8F-49A5-8119-179893E5D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22383"/>
              </p:ext>
            </p:extLst>
          </p:nvPr>
        </p:nvGraphicFramePr>
        <p:xfrm>
          <a:off x="917937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3FF495A9-2377-4F92-ADC0-F4858C85E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402879"/>
              </p:ext>
            </p:extLst>
          </p:nvPr>
        </p:nvGraphicFramePr>
        <p:xfrm>
          <a:off x="6275994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4">
            <a:extLst>
              <a:ext uri="{FF2B5EF4-FFF2-40B4-BE49-F238E27FC236}">
                <a16:creationId xmlns:a16="http://schemas.microsoft.com/office/drawing/2014/main" id="{1A46F309-EB7E-483A-9FC6-24D4AA48CA1D}"/>
              </a:ext>
            </a:extLst>
          </p:cNvPr>
          <p:cNvGrpSpPr/>
          <p:nvPr/>
        </p:nvGrpSpPr>
        <p:grpSpPr>
          <a:xfrm>
            <a:off x="12125" y="2951937"/>
            <a:ext cx="12182437" cy="2791638"/>
            <a:chOff x="12125" y="2951937"/>
            <a:chExt cx="12182437" cy="2791638"/>
          </a:xfrm>
        </p:grpSpPr>
        <p:sp>
          <p:nvSpPr>
            <p:cNvPr id="144" name="Graphic 2">
              <a:extLst>
                <a:ext uri="{FF2B5EF4-FFF2-40B4-BE49-F238E27FC236}">
                  <a16:creationId xmlns:a16="http://schemas.microsoft.com/office/drawing/2014/main" id="{07692BB5-8385-42E1-9BCE-716D338460CC}"/>
                </a:ext>
              </a:extLst>
            </p:cNvPr>
            <p:cNvSpPr/>
            <p:nvPr/>
          </p:nvSpPr>
          <p:spPr>
            <a:xfrm>
              <a:off x="7086600" y="2951937"/>
              <a:ext cx="2578902" cy="1707605"/>
            </a:xfrm>
            <a:custGeom>
              <a:avLst/>
              <a:gdLst>
                <a:gd name="connsiteX0" fmla="*/ 700877 w 3568958"/>
                <a:gd name="connsiteY0" fmla="*/ 732948 h 2419174"/>
                <a:gd name="connsiteX1" fmla="*/ 600946 w 3568958"/>
                <a:gd name="connsiteY1" fmla="*/ 832878 h 2419174"/>
                <a:gd name="connsiteX2" fmla="*/ 700877 w 3568958"/>
                <a:gd name="connsiteY2" fmla="*/ 932809 h 2419174"/>
                <a:gd name="connsiteX3" fmla="*/ 800808 w 3568958"/>
                <a:gd name="connsiteY3" fmla="*/ 832878 h 2419174"/>
                <a:gd name="connsiteX4" fmla="*/ 700877 w 3568958"/>
                <a:gd name="connsiteY4" fmla="*/ 732948 h 2419174"/>
                <a:gd name="connsiteX5" fmla="*/ 700877 w 3568958"/>
                <a:gd name="connsiteY5" fmla="*/ 732948 h 2419174"/>
                <a:gd name="connsiteX6" fmla="*/ 3239275 w 3568958"/>
                <a:gd name="connsiteY6" fmla="*/ 147253 h 2419174"/>
                <a:gd name="connsiteX7" fmla="*/ 3167124 w 3568958"/>
                <a:gd name="connsiteY7" fmla="*/ 242939 h 2419174"/>
                <a:gd name="connsiteX8" fmla="*/ 3239275 w 3568958"/>
                <a:gd name="connsiteY8" fmla="*/ 338626 h 2419174"/>
                <a:gd name="connsiteX9" fmla="*/ 3311426 w 3568958"/>
                <a:gd name="connsiteY9" fmla="*/ 242939 h 2419174"/>
                <a:gd name="connsiteX10" fmla="*/ 3239275 w 3568958"/>
                <a:gd name="connsiteY10" fmla="*/ 147253 h 2419174"/>
                <a:gd name="connsiteX11" fmla="*/ 3239275 w 3568958"/>
                <a:gd name="connsiteY11" fmla="*/ 147253 h 2419174"/>
                <a:gd name="connsiteX12" fmla="*/ 2040876 w 3568958"/>
                <a:gd name="connsiteY12" fmla="*/ 136835 h 2419174"/>
                <a:gd name="connsiteX13" fmla="*/ 1560514 w 3568958"/>
                <a:gd name="connsiteY13" fmla="*/ 263389 h 2419174"/>
                <a:gd name="connsiteX14" fmla="*/ 1599869 w 3568958"/>
                <a:gd name="connsiteY14" fmla="*/ 332067 h 2419174"/>
                <a:gd name="connsiteX15" fmla="*/ 2486900 w 3568958"/>
                <a:gd name="connsiteY15" fmla="*/ 320878 h 2419174"/>
                <a:gd name="connsiteX16" fmla="*/ 2524326 w 3568958"/>
                <a:gd name="connsiteY16" fmla="*/ 251042 h 2419174"/>
                <a:gd name="connsiteX17" fmla="*/ 2040876 w 3568958"/>
                <a:gd name="connsiteY17" fmla="*/ 136835 h 2419174"/>
                <a:gd name="connsiteX18" fmla="*/ 2040876 w 3568958"/>
                <a:gd name="connsiteY18" fmla="*/ 136835 h 2419174"/>
                <a:gd name="connsiteX19" fmla="*/ 2533586 w 3568958"/>
                <a:gd name="connsiteY19" fmla="*/ 2364251 h 2419174"/>
                <a:gd name="connsiteX20" fmla="*/ 2429796 w 3568958"/>
                <a:gd name="connsiteY20" fmla="*/ 1866140 h 2419174"/>
                <a:gd name="connsiteX21" fmla="*/ 1585207 w 3568958"/>
                <a:gd name="connsiteY21" fmla="*/ 1898164 h 2419174"/>
                <a:gd name="connsiteX22" fmla="*/ 1315510 w 3568958"/>
                <a:gd name="connsiteY22" fmla="*/ 2419811 h 2419174"/>
                <a:gd name="connsiteX23" fmla="*/ 1053143 w 3568958"/>
                <a:gd name="connsiteY23" fmla="*/ 2419425 h 2419174"/>
                <a:gd name="connsiteX24" fmla="*/ 1010316 w 3568958"/>
                <a:gd name="connsiteY24" fmla="*/ 1831029 h 2419174"/>
                <a:gd name="connsiteX25" fmla="*/ 8692 w 3568958"/>
                <a:gd name="connsiteY25" fmla="*/ 930880 h 2419174"/>
                <a:gd name="connsiteX26" fmla="*/ 305012 w 3568958"/>
                <a:gd name="connsiteY26" fmla="*/ 887281 h 2419174"/>
                <a:gd name="connsiteX27" fmla="*/ 616380 w 3568958"/>
                <a:gd name="connsiteY27" fmla="*/ 517267 h 2419174"/>
                <a:gd name="connsiteX28" fmla="*/ 589757 w 3568958"/>
                <a:gd name="connsiteY28" fmla="*/ 211301 h 2419174"/>
                <a:gd name="connsiteX29" fmla="*/ 1025363 w 3568958"/>
                <a:gd name="connsiteY29" fmla="*/ 394958 h 2419174"/>
                <a:gd name="connsiteX30" fmla="*/ 2006151 w 3568958"/>
                <a:gd name="connsiteY30" fmla="*/ 1408 h 2419174"/>
                <a:gd name="connsiteX31" fmla="*/ 2006151 w 3568958"/>
                <a:gd name="connsiteY31" fmla="*/ 1408 h 2419174"/>
                <a:gd name="connsiteX32" fmla="*/ 3025523 w 3568958"/>
                <a:gd name="connsiteY32" fmla="*/ 368335 h 2419174"/>
                <a:gd name="connsiteX33" fmla="*/ 3102690 w 3568958"/>
                <a:gd name="connsiteY33" fmla="*/ 473668 h 2419174"/>
                <a:gd name="connsiteX34" fmla="*/ 3159021 w 3568958"/>
                <a:gd name="connsiteY34" fmla="*/ 415407 h 2419174"/>
                <a:gd name="connsiteX35" fmla="*/ 3072981 w 3568958"/>
                <a:gd name="connsiteY35" fmla="*/ 234451 h 2419174"/>
                <a:gd name="connsiteX36" fmla="*/ 3237346 w 3568958"/>
                <a:gd name="connsiteY36" fmla="*/ 36904 h 2419174"/>
                <a:gd name="connsiteX37" fmla="*/ 3399010 w 3568958"/>
                <a:gd name="connsiteY37" fmla="*/ 242168 h 2419174"/>
                <a:gd name="connsiteX38" fmla="*/ 3388207 w 3568958"/>
                <a:gd name="connsiteY38" fmla="*/ 317019 h 2419174"/>
                <a:gd name="connsiteX39" fmla="*/ 3547556 w 3568958"/>
                <a:gd name="connsiteY39" fmla="*/ 30731 h 2419174"/>
                <a:gd name="connsiteX40" fmla="*/ 3302166 w 3568958"/>
                <a:gd name="connsiteY40" fmla="*/ 449746 h 2419174"/>
                <a:gd name="connsiteX41" fmla="*/ 3166352 w 3568958"/>
                <a:gd name="connsiteY41" fmla="*/ 589803 h 2419174"/>
                <a:gd name="connsiteX42" fmla="*/ 3166738 w 3568958"/>
                <a:gd name="connsiteY42" fmla="*/ 590575 h 2419174"/>
                <a:gd name="connsiteX43" fmla="*/ 3233487 w 3568958"/>
                <a:gd name="connsiteY43" fmla="*/ 798539 h 2419174"/>
                <a:gd name="connsiteX44" fmla="*/ 3052917 w 3568958"/>
                <a:gd name="connsiteY44" fmla="*/ 1618049 h 2419174"/>
                <a:gd name="connsiteX45" fmla="*/ 2845339 w 3568958"/>
                <a:gd name="connsiteY45" fmla="*/ 2366952 h 2419174"/>
                <a:gd name="connsiteX0" fmla="*/ 700877 w 3570602"/>
                <a:gd name="connsiteY0" fmla="*/ 732948 h 2419811"/>
                <a:gd name="connsiteX1" fmla="*/ 600946 w 3570602"/>
                <a:gd name="connsiteY1" fmla="*/ 832878 h 2419811"/>
                <a:gd name="connsiteX2" fmla="*/ 700877 w 3570602"/>
                <a:gd name="connsiteY2" fmla="*/ 932809 h 2419811"/>
                <a:gd name="connsiteX3" fmla="*/ 800808 w 3570602"/>
                <a:gd name="connsiteY3" fmla="*/ 832878 h 2419811"/>
                <a:gd name="connsiteX4" fmla="*/ 700877 w 3570602"/>
                <a:gd name="connsiteY4" fmla="*/ 732948 h 2419811"/>
                <a:gd name="connsiteX5" fmla="*/ 700877 w 3570602"/>
                <a:gd name="connsiteY5" fmla="*/ 732948 h 2419811"/>
                <a:gd name="connsiteX6" fmla="*/ 3239275 w 3570602"/>
                <a:gd name="connsiteY6" fmla="*/ 147253 h 2419811"/>
                <a:gd name="connsiteX7" fmla="*/ 3167124 w 3570602"/>
                <a:gd name="connsiteY7" fmla="*/ 242939 h 2419811"/>
                <a:gd name="connsiteX8" fmla="*/ 3239275 w 3570602"/>
                <a:gd name="connsiteY8" fmla="*/ 338626 h 2419811"/>
                <a:gd name="connsiteX9" fmla="*/ 3311426 w 3570602"/>
                <a:gd name="connsiteY9" fmla="*/ 242939 h 2419811"/>
                <a:gd name="connsiteX10" fmla="*/ 3239275 w 3570602"/>
                <a:gd name="connsiteY10" fmla="*/ 147253 h 2419811"/>
                <a:gd name="connsiteX11" fmla="*/ 3239275 w 3570602"/>
                <a:gd name="connsiteY11" fmla="*/ 147253 h 2419811"/>
                <a:gd name="connsiteX12" fmla="*/ 2040876 w 3570602"/>
                <a:gd name="connsiteY12" fmla="*/ 136835 h 2419811"/>
                <a:gd name="connsiteX13" fmla="*/ 1560514 w 3570602"/>
                <a:gd name="connsiteY13" fmla="*/ 263389 h 2419811"/>
                <a:gd name="connsiteX14" fmla="*/ 1599869 w 3570602"/>
                <a:gd name="connsiteY14" fmla="*/ 332067 h 2419811"/>
                <a:gd name="connsiteX15" fmla="*/ 2486900 w 3570602"/>
                <a:gd name="connsiteY15" fmla="*/ 320878 h 2419811"/>
                <a:gd name="connsiteX16" fmla="*/ 2524326 w 3570602"/>
                <a:gd name="connsiteY16" fmla="*/ 251042 h 2419811"/>
                <a:gd name="connsiteX17" fmla="*/ 2040876 w 3570602"/>
                <a:gd name="connsiteY17" fmla="*/ 136835 h 2419811"/>
                <a:gd name="connsiteX18" fmla="*/ 2040876 w 3570602"/>
                <a:gd name="connsiteY18" fmla="*/ 136835 h 2419811"/>
                <a:gd name="connsiteX19" fmla="*/ 2507209 w 3570602"/>
                <a:gd name="connsiteY19" fmla="*/ 2364251 h 2419811"/>
                <a:gd name="connsiteX20" fmla="*/ 2429796 w 3570602"/>
                <a:gd name="connsiteY20" fmla="*/ 1866140 h 2419811"/>
                <a:gd name="connsiteX21" fmla="*/ 1585207 w 3570602"/>
                <a:gd name="connsiteY21" fmla="*/ 1898164 h 2419811"/>
                <a:gd name="connsiteX22" fmla="*/ 1315510 w 3570602"/>
                <a:gd name="connsiteY22" fmla="*/ 2419811 h 2419811"/>
                <a:gd name="connsiteX23" fmla="*/ 1053143 w 3570602"/>
                <a:gd name="connsiteY23" fmla="*/ 2419425 h 2419811"/>
                <a:gd name="connsiteX24" fmla="*/ 1010316 w 3570602"/>
                <a:gd name="connsiteY24" fmla="*/ 1831029 h 2419811"/>
                <a:gd name="connsiteX25" fmla="*/ 8692 w 3570602"/>
                <a:gd name="connsiteY25" fmla="*/ 930880 h 2419811"/>
                <a:gd name="connsiteX26" fmla="*/ 305012 w 3570602"/>
                <a:gd name="connsiteY26" fmla="*/ 887281 h 2419811"/>
                <a:gd name="connsiteX27" fmla="*/ 616380 w 3570602"/>
                <a:gd name="connsiteY27" fmla="*/ 517267 h 2419811"/>
                <a:gd name="connsiteX28" fmla="*/ 589757 w 3570602"/>
                <a:gd name="connsiteY28" fmla="*/ 211301 h 2419811"/>
                <a:gd name="connsiteX29" fmla="*/ 1025363 w 3570602"/>
                <a:gd name="connsiteY29" fmla="*/ 394958 h 2419811"/>
                <a:gd name="connsiteX30" fmla="*/ 2006151 w 3570602"/>
                <a:gd name="connsiteY30" fmla="*/ 1408 h 2419811"/>
                <a:gd name="connsiteX31" fmla="*/ 2006151 w 3570602"/>
                <a:gd name="connsiteY31" fmla="*/ 1408 h 2419811"/>
                <a:gd name="connsiteX32" fmla="*/ 3025523 w 3570602"/>
                <a:gd name="connsiteY32" fmla="*/ 368335 h 2419811"/>
                <a:gd name="connsiteX33" fmla="*/ 3102690 w 3570602"/>
                <a:gd name="connsiteY33" fmla="*/ 473668 h 2419811"/>
                <a:gd name="connsiteX34" fmla="*/ 3159021 w 3570602"/>
                <a:gd name="connsiteY34" fmla="*/ 415407 h 2419811"/>
                <a:gd name="connsiteX35" fmla="*/ 3072981 w 3570602"/>
                <a:gd name="connsiteY35" fmla="*/ 234451 h 2419811"/>
                <a:gd name="connsiteX36" fmla="*/ 3237346 w 3570602"/>
                <a:gd name="connsiteY36" fmla="*/ 36904 h 2419811"/>
                <a:gd name="connsiteX37" fmla="*/ 3399010 w 3570602"/>
                <a:gd name="connsiteY37" fmla="*/ 242168 h 2419811"/>
                <a:gd name="connsiteX38" fmla="*/ 3388207 w 3570602"/>
                <a:gd name="connsiteY38" fmla="*/ 317019 h 2419811"/>
                <a:gd name="connsiteX39" fmla="*/ 3547556 w 3570602"/>
                <a:gd name="connsiteY39" fmla="*/ 30731 h 2419811"/>
                <a:gd name="connsiteX40" fmla="*/ 3302166 w 3570602"/>
                <a:gd name="connsiteY40" fmla="*/ 449746 h 2419811"/>
                <a:gd name="connsiteX41" fmla="*/ 3166352 w 3570602"/>
                <a:gd name="connsiteY41" fmla="*/ 589803 h 2419811"/>
                <a:gd name="connsiteX42" fmla="*/ 3166738 w 3570602"/>
                <a:gd name="connsiteY42" fmla="*/ 590575 h 2419811"/>
                <a:gd name="connsiteX43" fmla="*/ 3233487 w 3570602"/>
                <a:gd name="connsiteY43" fmla="*/ 798539 h 2419811"/>
                <a:gd name="connsiteX44" fmla="*/ 3052917 w 3570602"/>
                <a:gd name="connsiteY44" fmla="*/ 1618049 h 2419811"/>
                <a:gd name="connsiteX45" fmla="*/ 2845339 w 3570602"/>
                <a:gd name="connsiteY45" fmla="*/ 2366952 h 2419811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1053143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845339 w 3570602"/>
                <a:gd name="connsiteY45" fmla="*/ 2366952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91596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845339 w 3570602"/>
                <a:gd name="connsiteY45" fmla="*/ 2366952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91596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959639 w 3570602"/>
                <a:gd name="connsiteY45" fmla="*/ 2331783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74489 w 3570602"/>
                <a:gd name="connsiteY23" fmla="*/ 2305369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959639 w 3570602"/>
                <a:gd name="connsiteY45" fmla="*/ 2331783 h 2428604"/>
                <a:gd name="connsiteX0" fmla="*/ 700877 w 3570602"/>
                <a:gd name="connsiteY0" fmla="*/ 732948 h 2364250"/>
                <a:gd name="connsiteX1" fmla="*/ 600946 w 3570602"/>
                <a:gd name="connsiteY1" fmla="*/ 832878 h 2364250"/>
                <a:gd name="connsiteX2" fmla="*/ 700877 w 3570602"/>
                <a:gd name="connsiteY2" fmla="*/ 932809 h 2364250"/>
                <a:gd name="connsiteX3" fmla="*/ 800808 w 3570602"/>
                <a:gd name="connsiteY3" fmla="*/ 832878 h 2364250"/>
                <a:gd name="connsiteX4" fmla="*/ 700877 w 3570602"/>
                <a:gd name="connsiteY4" fmla="*/ 732948 h 2364250"/>
                <a:gd name="connsiteX5" fmla="*/ 700877 w 3570602"/>
                <a:gd name="connsiteY5" fmla="*/ 732948 h 2364250"/>
                <a:gd name="connsiteX6" fmla="*/ 3239275 w 3570602"/>
                <a:gd name="connsiteY6" fmla="*/ 147253 h 2364250"/>
                <a:gd name="connsiteX7" fmla="*/ 3167124 w 3570602"/>
                <a:gd name="connsiteY7" fmla="*/ 242939 h 2364250"/>
                <a:gd name="connsiteX8" fmla="*/ 3239275 w 3570602"/>
                <a:gd name="connsiteY8" fmla="*/ 338626 h 2364250"/>
                <a:gd name="connsiteX9" fmla="*/ 3311426 w 3570602"/>
                <a:gd name="connsiteY9" fmla="*/ 242939 h 2364250"/>
                <a:gd name="connsiteX10" fmla="*/ 3239275 w 3570602"/>
                <a:gd name="connsiteY10" fmla="*/ 147253 h 2364250"/>
                <a:gd name="connsiteX11" fmla="*/ 3239275 w 3570602"/>
                <a:gd name="connsiteY11" fmla="*/ 147253 h 2364250"/>
                <a:gd name="connsiteX12" fmla="*/ 2040876 w 3570602"/>
                <a:gd name="connsiteY12" fmla="*/ 136835 h 2364250"/>
                <a:gd name="connsiteX13" fmla="*/ 1560514 w 3570602"/>
                <a:gd name="connsiteY13" fmla="*/ 263389 h 2364250"/>
                <a:gd name="connsiteX14" fmla="*/ 1599869 w 3570602"/>
                <a:gd name="connsiteY14" fmla="*/ 332067 h 2364250"/>
                <a:gd name="connsiteX15" fmla="*/ 2486900 w 3570602"/>
                <a:gd name="connsiteY15" fmla="*/ 320878 h 2364250"/>
                <a:gd name="connsiteX16" fmla="*/ 2524326 w 3570602"/>
                <a:gd name="connsiteY16" fmla="*/ 251042 h 2364250"/>
                <a:gd name="connsiteX17" fmla="*/ 2040876 w 3570602"/>
                <a:gd name="connsiteY17" fmla="*/ 136835 h 2364250"/>
                <a:gd name="connsiteX18" fmla="*/ 2040876 w 3570602"/>
                <a:gd name="connsiteY18" fmla="*/ 136835 h 2364250"/>
                <a:gd name="connsiteX19" fmla="*/ 2507209 w 3570602"/>
                <a:gd name="connsiteY19" fmla="*/ 2364251 h 2364250"/>
                <a:gd name="connsiteX20" fmla="*/ 2429796 w 3570602"/>
                <a:gd name="connsiteY20" fmla="*/ 1866140 h 2364250"/>
                <a:gd name="connsiteX21" fmla="*/ 1585207 w 3570602"/>
                <a:gd name="connsiteY21" fmla="*/ 1898164 h 2364250"/>
                <a:gd name="connsiteX22" fmla="*/ 1442876 w 3570602"/>
                <a:gd name="connsiteY22" fmla="*/ 2337358 h 2364250"/>
                <a:gd name="connsiteX23" fmla="*/ 974489 w 3570602"/>
                <a:gd name="connsiteY23" fmla="*/ 2305369 h 2364250"/>
                <a:gd name="connsiteX24" fmla="*/ 1010316 w 3570602"/>
                <a:gd name="connsiteY24" fmla="*/ 1831029 h 2364250"/>
                <a:gd name="connsiteX25" fmla="*/ 8692 w 3570602"/>
                <a:gd name="connsiteY25" fmla="*/ 930880 h 2364250"/>
                <a:gd name="connsiteX26" fmla="*/ 305012 w 3570602"/>
                <a:gd name="connsiteY26" fmla="*/ 887281 h 2364250"/>
                <a:gd name="connsiteX27" fmla="*/ 616380 w 3570602"/>
                <a:gd name="connsiteY27" fmla="*/ 517267 h 2364250"/>
                <a:gd name="connsiteX28" fmla="*/ 589757 w 3570602"/>
                <a:gd name="connsiteY28" fmla="*/ 211301 h 2364250"/>
                <a:gd name="connsiteX29" fmla="*/ 1025363 w 3570602"/>
                <a:gd name="connsiteY29" fmla="*/ 394958 h 2364250"/>
                <a:gd name="connsiteX30" fmla="*/ 2006151 w 3570602"/>
                <a:gd name="connsiteY30" fmla="*/ 1408 h 2364250"/>
                <a:gd name="connsiteX31" fmla="*/ 2006151 w 3570602"/>
                <a:gd name="connsiteY31" fmla="*/ 1408 h 2364250"/>
                <a:gd name="connsiteX32" fmla="*/ 3025523 w 3570602"/>
                <a:gd name="connsiteY32" fmla="*/ 368335 h 2364250"/>
                <a:gd name="connsiteX33" fmla="*/ 3102690 w 3570602"/>
                <a:gd name="connsiteY33" fmla="*/ 473668 h 2364250"/>
                <a:gd name="connsiteX34" fmla="*/ 3159021 w 3570602"/>
                <a:gd name="connsiteY34" fmla="*/ 415407 h 2364250"/>
                <a:gd name="connsiteX35" fmla="*/ 3072981 w 3570602"/>
                <a:gd name="connsiteY35" fmla="*/ 234451 h 2364250"/>
                <a:gd name="connsiteX36" fmla="*/ 3237346 w 3570602"/>
                <a:gd name="connsiteY36" fmla="*/ 36904 h 2364250"/>
                <a:gd name="connsiteX37" fmla="*/ 3399010 w 3570602"/>
                <a:gd name="connsiteY37" fmla="*/ 242168 h 2364250"/>
                <a:gd name="connsiteX38" fmla="*/ 3388207 w 3570602"/>
                <a:gd name="connsiteY38" fmla="*/ 317019 h 2364250"/>
                <a:gd name="connsiteX39" fmla="*/ 3547556 w 3570602"/>
                <a:gd name="connsiteY39" fmla="*/ 30731 h 2364250"/>
                <a:gd name="connsiteX40" fmla="*/ 3302166 w 3570602"/>
                <a:gd name="connsiteY40" fmla="*/ 449746 h 2364250"/>
                <a:gd name="connsiteX41" fmla="*/ 3166352 w 3570602"/>
                <a:gd name="connsiteY41" fmla="*/ 589803 h 2364250"/>
                <a:gd name="connsiteX42" fmla="*/ 3166738 w 3570602"/>
                <a:gd name="connsiteY42" fmla="*/ 590575 h 2364250"/>
                <a:gd name="connsiteX43" fmla="*/ 3233487 w 3570602"/>
                <a:gd name="connsiteY43" fmla="*/ 798539 h 2364250"/>
                <a:gd name="connsiteX44" fmla="*/ 3052917 w 3570602"/>
                <a:gd name="connsiteY44" fmla="*/ 1618049 h 2364250"/>
                <a:gd name="connsiteX45" fmla="*/ 2959639 w 3570602"/>
                <a:gd name="connsiteY45" fmla="*/ 2331783 h 2364250"/>
                <a:gd name="connsiteX0" fmla="*/ 700877 w 3570602"/>
                <a:gd name="connsiteY0" fmla="*/ 732948 h 2364251"/>
                <a:gd name="connsiteX1" fmla="*/ 600946 w 3570602"/>
                <a:gd name="connsiteY1" fmla="*/ 832878 h 2364251"/>
                <a:gd name="connsiteX2" fmla="*/ 700877 w 3570602"/>
                <a:gd name="connsiteY2" fmla="*/ 932809 h 2364251"/>
                <a:gd name="connsiteX3" fmla="*/ 800808 w 3570602"/>
                <a:gd name="connsiteY3" fmla="*/ 832878 h 2364251"/>
                <a:gd name="connsiteX4" fmla="*/ 700877 w 3570602"/>
                <a:gd name="connsiteY4" fmla="*/ 732948 h 2364251"/>
                <a:gd name="connsiteX5" fmla="*/ 700877 w 3570602"/>
                <a:gd name="connsiteY5" fmla="*/ 732948 h 2364251"/>
                <a:gd name="connsiteX6" fmla="*/ 3239275 w 3570602"/>
                <a:gd name="connsiteY6" fmla="*/ 147253 h 2364251"/>
                <a:gd name="connsiteX7" fmla="*/ 3167124 w 3570602"/>
                <a:gd name="connsiteY7" fmla="*/ 242939 h 2364251"/>
                <a:gd name="connsiteX8" fmla="*/ 3239275 w 3570602"/>
                <a:gd name="connsiteY8" fmla="*/ 338626 h 2364251"/>
                <a:gd name="connsiteX9" fmla="*/ 3311426 w 3570602"/>
                <a:gd name="connsiteY9" fmla="*/ 242939 h 2364251"/>
                <a:gd name="connsiteX10" fmla="*/ 3239275 w 3570602"/>
                <a:gd name="connsiteY10" fmla="*/ 147253 h 2364251"/>
                <a:gd name="connsiteX11" fmla="*/ 3239275 w 3570602"/>
                <a:gd name="connsiteY11" fmla="*/ 147253 h 2364251"/>
                <a:gd name="connsiteX12" fmla="*/ 2040876 w 3570602"/>
                <a:gd name="connsiteY12" fmla="*/ 136835 h 2364251"/>
                <a:gd name="connsiteX13" fmla="*/ 1560514 w 3570602"/>
                <a:gd name="connsiteY13" fmla="*/ 263389 h 2364251"/>
                <a:gd name="connsiteX14" fmla="*/ 1599869 w 3570602"/>
                <a:gd name="connsiteY14" fmla="*/ 332067 h 2364251"/>
                <a:gd name="connsiteX15" fmla="*/ 2486900 w 3570602"/>
                <a:gd name="connsiteY15" fmla="*/ 320878 h 2364251"/>
                <a:gd name="connsiteX16" fmla="*/ 2524326 w 3570602"/>
                <a:gd name="connsiteY16" fmla="*/ 251042 h 2364251"/>
                <a:gd name="connsiteX17" fmla="*/ 2040876 w 3570602"/>
                <a:gd name="connsiteY17" fmla="*/ 136835 h 2364251"/>
                <a:gd name="connsiteX18" fmla="*/ 2040876 w 3570602"/>
                <a:gd name="connsiteY18" fmla="*/ 136835 h 2364251"/>
                <a:gd name="connsiteX19" fmla="*/ 2507209 w 3570602"/>
                <a:gd name="connsiteY19" fmla="*/ 2364251 h 2364251"/>
                <a:gd name="connsiteX20" fmla="*/ 2429796 w 3570602"/>
                <a:gd name="connsiteY20" fmla="*/ 1866140 h 2364251"/>
                <a:gd name="connsiteX21" fmla="*/ 1585207 w 3570602"/>
                <a:gd name="connsiteY21" fmla="*/ 1898164 h 2364251"/>
                <a:gd name="connsiteX22" fmla="*/ 1442876 w 3570602"/>
                <a:gd name="connsiteY22" fmla="*/ 2337358 h 2364251"/>
                <a:gd name="connsiteX23" fmla="*/ 974489 w 3570602"/>
                <a:gd name="connsiteY23" fmla="*/ 2305369 h 2364251"/>
                <a:gd name="connsiteX24" fmla="*/ 1010316 w 3570602"/>
                <a:gd name="connsiteY24" fmla="*/ 1831029 h 2364251"/>
                <a:gd name="connsiteX25" fmla="*/ 8692 w 3570602"/>
                <a:gd name="connsiteY25" fmla="*/ 930880 h 2364251"/>
                <a:gd name="connsiteX26" fmla="*/ 305012 w 3570602"/>
                <a:gd name="connsiteY26" fmla="*/ 887281 h 2364251"/>
                <a:gd name="connsiteX27" fmla="*/ 616380 w 3570602"/>
                <a:gd name="connsiteY27" fmla="*/ 517267 h 2364251"/>
                <a:gd name="connsiteX28" fmla="*/ 589757 w 3570602"/>
                <a:gd name="connsiteY28" fmla="*/ 211301 h 2364251"/>
                <a:gd name="connsiteX29" fmla="*/ 1025363 w 3570602"/>
                <a:gd name="connsiteY29" fmla="*/ 394958 h 2364251"/>
                <a:gd name="connsiteX30" fmla="*/ 2006151 w 3570602"/>
                <a:gd name="connsiteY30" fmla="*/ 1408 h 2364251"/>
                <a:gd name="connsiteX31" fmla="*/ 2006151 w 3570602"/>
                <a:gd name="connsiteY31" fmla="*/ 1408 h 2364251"/>
                <a:gd name="connsiteX32" fmla="*/ 3025523 w 3570602"/>
                <a:gd name="connsiteY32" fmla="*/ 368335 h 2364251"/>
                <a:gd name="connsiteX33" fmla="*/ 3102690 w 3570602"/>
                <a:gd name="connsiteY33" fmla="*/ 473668 h 2364251"/>
                <a:gd name="connsiteX34" fmla="*/ 3159021 w 3570602"/>
                <a:gd name="connsiteY34" fmla="*/ 415407 h 2364251"/>
                <a:gd name="connsiteX35" fmla="*/ 3072981 w 3570602"/>
                <a:gd name="connsiteY35" fmla="*/ 234451 h 2364251"/>
                <a:gd name="connsiteX36" fmla="*/ 3237346 w 3570602"/>
                <a:gd name="connsiteY36" fmla="*/ 36904 h 2364251"/>
                <a:gd name="connsiteX37" fmla="*/ 3399010 w 3570602"/>
                <a:gd name="connsiteY37" fmla="*/ 242168 h 2364251"/>
                <a:gd name="connsiteX38" fmla="*/ 3388207 w 3570602"/>
                <a:gd name="connsiteY38" fmla="*/ 317019 h 2364251"/>
                <a:gd name="connsiteX39" fmla="*/ 3547556 w 3570602"/>
                <a:gd name="connsiteY39" fmla="*/ 30731 h 2364251"/>
                <a:gd name="connsiteX40" fmla="*/ 3302166 w 3570602"/>
                <a:gd name="connsiteY40" fmla="*/ 449746 h 2364251"/>
                <a:gd name="connsiteX41" fmla="*/ 3166352 w 3570602"/>
                <a:gd name="connsiteY41" fmla="*/ 589803 h 2364251"/>
                <a:gd name="connsiteX42" fmla="*/ 3166738 w 3570602"/>
                <a:gd name="connsiteY42" fmla="*/ 590575 h 2364251"/>
                <a:gd name="connsiteX43" fmla="*/ 3233487 w 3570602"/>
                <a:gd name="connsiteY43" fmla="*/ 798539 h 2364251"/>
                <a:gd name="connsiteX44" fmla="*/ 3052917 w 3570602"/>
                <a:gd name="connsiteY44" fmla="*/ 1618049 h 2364251"/>
                <a:gd name="connsiteX45" fmla="*/ 2959639 w 3570602"/>
                <a:gd name="connsiteY45" fmla="*/ 2331783 h 23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0602" h="2364251">
                  <a:moveTo>
                    <a:pt x="700877" y="732948"/>
                  </a:moveTo>
                  <a:cubicBezTo>
                    <a:pt x="645703" y="732948"/>
                    <a:pt x="600946" y="777704"/>
                    <a:pt x="600946" y="832878"/>
                  </a:cubicBezTo>
                  <a:cubicBezTo>
                    <a:pt x="600946" y="888053"/>
                    <a:pt x="645703" y="932809"/>
                    <a:pt x="700877" y="932809"/>
                  </a:cubicBezTo>
                  <a:cubicBezTo>
                    <a:pt x="756051" y="932809"/>
                    <a:pt x="800808" y="888053"/>
                    <a:pt x="800808" y="832878"/>
                  </a:cubicBezTo>
                  <a:cubicBezTo>
                    <a:pt x="800422" y="777704"/>
                    <a:pt x="756051" y="732948"/>
                    <a:pt x="700877" y="732948"/>
                  </a:cubicBezTo>
                  <a:lnTo>
                    <a:pt x="700877" y="732948"/>
                  </a:lnTo>
                  <a:close/>
                  <a:moveTo>
                    <a:pt x="3239275" y="147253"/>
                  </a:moveTo>
                  <a:cubicBezTo>
                    <a:pt x="3199534" y="147253"/>
                    <a:pt x="3167124" y="190080"/>
                    <a:pt x="3167124" y="242939"/>
                  </a:cubicBezTo>
                  <a:cubicBezTo>
                    <a:pt x="3167124" y="295799"/>
                    <a:pt x="3199534" y="338626"/>
                    <a:pt x="3239275" y="338626"/>
                  </a:cubicBezTo>
                  <a:cubicBezTo>
                    <a:pt x="3279016" y="338626"/>
                    <a:pt x="3311426" y="295799"/>
                    <a:pt x="3311426" y="242939"/>
                  </a:cubicBezTo>
                  <a:cubicBezTo>
                    <a:pt x="3311426" y="190080"/>
                    <a:pt x="3279401" y="147253"/>
                    <a:pt x="3239275" y="147253"/>
                  </a:cubicBezTo>
                  <a:lnTo>
                    <a:pt x="3239275" y="147253"/>
                  </a:lnTo>
                  <a:close/>
                  <a:moveTo>
                    <a:pt x="2040876" y="136835"/>
                  </a:moveTo>
                  <a:cubicBezTo>
                    <a:pt x="1874968" y="138764"/>
                    <a:pt x="1709831" y="181206"/>
                    <a:pt x="1560514" y="263389"/>
                  </a:cubicBezTo>
                  <a:lnTo>
                    <a:pt x="1599869" y="332067"/>
                  </a:lnTo>
                  <a:cubicBezTo>
                    <a:pt x="1874582" y="180434"/>
                    <a:pt x="2208714" y="176190"/>
                    <a:pt x="2486900" y="320878"/>
                  </a:cubicBezTo>
                  <a:lnTo>
                    <a:pt x="2524326" y="251042"/>
                  </a:lnTo>
                  <a:cubicBezTo>
                    <a:pt x="2373079" y="172718"/>
                    <a:pt x="2206785" y="134520"/>
                    <a:pt x="2040876" y="136835"/>
                  </a:cubicBezTo>
                  <a:lnTo>
                    <a:pt x="2040876" y="136835"/>
                  </a:lnTo>
                  <a:close/>
                  <a:moveTo>
                    <a:pt x="2507209" y="2364251"/>
                  </a:moveTo>
                  <a:cubicBezTo>
                    <a:pt x="2472484" y="2207988"/>
                    <a:pt x="2446773" y="2033978"/>
                    <a:pt x="2429796" y="1866140"/>
                  </a:cubicBezTo>
                  <a:cubicBezTo>
                    <a:pt x="2149296" y="1917456"/>
                    <a:pt x="1806290" y="1916684"/>
                    <a:pt x="1585207" y="1898164"/>
                  </a:cubicBezTo>
                  <a:cubicBezTo>
                    <a:pt x="1538907" y="2099183"/>
                    <a:pt x="1544388" y="2153955"/>
                    <a:pt x="1442876" y="2337358"/>
                  </a:cubicBezTo>
                  <a:moveTo>
                    <a:pt x="974489" y="2305369"/>
                  </a:moveTo>
                  <a:cubicBezTo>
                    <a:pt x="966387" y="2233604"/>
                    <a:pt x="1001441" y="2025103"/>
                    <a:pt x="1010316" y="1831029"/>
                  </a:cubicBezTo>
                  <a:cubicBezTo>
                    <a:pt x="666538" y="1673609"/>
                    <a:pt x="-89309" y="1464102"/>
                    <a:pt x="8692" y="930880"/>
                  </a:cubicBezTo>
                  <a:cubicBezTo>
                    <a:pt x="14480" y="884194"/>
                    <a:pt x="204310" y="889982"/>
                    <a:pt x="305012" y="887281"/>
                  </a:cubicBezTo>
                  <a:cubicBezTo>
                    <a:pt x="409573" y="731790"/>
                    <a:pt x="463976" y="646521"/>
                    <a:pt x="616380" y="517267"/>
                  </a:cubicBezTo>
                  <a:cubicBezTo>
                    <a:pt x="607506" y="415407"/>
                    <a:pt x="551174" y="228664"/>
                    <a:pt x="589757" y="211301"/>
                  </a:cubicBezTo>
                  <a:cubicBezTo>
                    <a:pt x="848651" y="71629"/>
                    <a:pt x="891093" y="278436"/>
                    <a:pt x="1025363" y="394958"/>
                  </a:cubicBezTo>
                  <a:cubicBezTo>
                    <a:pt x="1253391" y="158442"/>
                    <a:pt x="1724493" y="12983"/>
                    <a:pt x="2006151" y="1408"/>
                  </a:cubicBezTo>
                  <a:lnTo>
                    <a:pt x="2006151" y="1408"/>
                  </a:lnTo>
                  <a:cubicBezTo>
                    <a:pt x="2391599" y="-16341"/>
                    <a:pt x="2832992" y="135292"/>
                    <a:pt x="3025523" y="368335"/>
                  </a:cubicBezTo>
                  <a:lnTo>
                    <a:pt x="3102690" y="473668"/>
                  </a:lnTo>
                  <a:cubicBezTo>
                    <a:pt x="3124296" y="452447"/>
                    <a:pt x="3130856" y="440100"/>
                    <a:pt x="3159021" y="415407"/>
                  </a:cubicBezTo>
                  <a:cubicBezTo>
                    <a:pt x="3094201" y="371808"/>
                    <a:pt x="3072981" y="334382"/>
                    <a:pt x="3072981" y="234451"/>
                  </a:cubicBezTo>
                  <a:cubicBezTo>
                    <a:pt x="3072981" y="121016"/>
                    <a:pt x="3135486" y="38448"/>
                    <a:pt x="3237346" y="36904"/>
                  </a:cubicBezTo>
                  <a:cubicBezTo>
                    <a:pt x="3339206" y="35747"/>
                    <a:pt x="3403640" y="136449"/>
                    <a:pt x="3399010" y="242168"/>
                  </a:cubicBezTo>
                  <a:cubicBezTo>
                    <a:pt x="3396695" y="295027"/>
                    <a:pt x="3397466" y="268790"/>
                    <a:pt x="3388207" y="317019"/>
                  </a:cubicBezTo>
                  <a:cubicBezTo>
                    <a:pt x="3426018" y="289239"/>
                    <a:pt x="3490066" y="329366"/>
                    <a:pt x="3547556" y="30731"/>
                  </a:cubicBezTo>
                  <a:cubicBezTo>
                    <a:pt x="3628195" y="300043"/>
                    <a:pt x="3485437" y="420423"/>
                    <a:pt x="3302166" y="449746"/>
                  </a:cubicBezTo>
                  <a:cubicBezTo>
                    <a:pt x="3258566" y="504920"/>
                    <a:pt x="3224227" y="562795"/>
                    <a:pt x="3166352" y="589803"/>
                  </a:cubicBezTo>
                  <a:cubicBezTo>
                    <a:pt x="3166352" y="590189"/>
                    <a:pt x="3166738" y="590189"/>
                    <a:pt x="3166738" y="590575"/>
                  </a:cubicBezTo>
                  <a:lnTo>
                    <a:pt x="3233487" y="798539"/>
                  </a:lnTo>
                  <a:cubicBezTo>
                    <a:pt x="3308339" y="1143474"/>
                    <a:pt x="3189502" y="1481078"/>
                    <a:pt x="3052917" y="1618049"/>
                  </a:cubicBezTo>
                  <a:cubicBezTo>
                    <a:pt x="3015491" y="1944464"/>
                    <a:pt x="3038735" y="2078290"/>
                    <a:pt x="2959639" y="2331783"/>
                  </a:cubicBezTo>
                </a:path>
              </a:pathLst>
            </a:custGeom>
            <a:noFill/>
            <a:ln w="317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904ADEFB-410D-4A61-AB7A-2F04572AE8F8}"/>
                </a:ext>
              </a:extLst>
            </p:cNvPr>
            <p:cNvSpPr/>
            <p:nvPr/>
          </p:nvSpPr>
          <p:spPr>
            <a:xfrm>
              <a:off x="9214248" y="3379722"/>
              <a:ext cx="2980314" cy="2356745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0 w 8444647"/>
                <a:gd name="connsiteY0" fmla="*/ 1865376 h 3562502"/>
                <a:gd name="connsiteX1" fmla="*/ 102413 w 8444647"/>
                <a:gd name="connsiteY1" fmla="*/ 1236269 h 3562502"/>
                <a:gd name="connsiteX2" fmla="*/ 387705 w 8444647"/>
                <a:gd name="connsiteY2" fmla="*/ 3562502 h 3562502"/>
                <a:gd name="connsiteX3" fmla="*/ 680313 w 8444647"/>
                <a:gd name="connsiteY3" fmla="*/ 14630 h 3562502"/>
                <a:gd name="connsiteX4" fmla="*/ 991486 w 8444647"/>
                <a:gd name="connsiteY4" fmla="*/ 3076605 h 3562502"/>
                <a:gd name="connsiteX5" fmla="*/ 1131746 w 8444647"/>
                <a:gd name="connsiteY5" fmla="*/ 1867853 h 3562502"/>
                <a:gd name="connsiteX6" fmla="*/ 4591835 w 8444647"/>
                <a:gd name="connsiteY6" fmla="*/ 1868490 h 3562502"/>
                <a:gd name="connsiteX7" fmla="*/ 4846594 w 8444647"/>
                <a:gd name="connsiteY7" fmla="*/ 2848024 h 3562502"/>
                <a:gd name="connsiteX8" fmla="*/ 5098695 w 8444647"/>
                <a:gd name="connsiteY8" fmla="*/ 0 h 3562502"/>
                <a:gd name="connsiteX9" fmla="*/ 5362042 w 8444647"/>
                <a:gd name="connsiteY9" fmla="*/ 3533241 h 3562502"/>
                <a:gd name="connsiteX10" fmla="*/ 5683910 w 8444647"/>
                <a:gd name="connsiteY10" fmla="*/ 1250899 h 3562502"/>
                <a:gd name="connsiteX11" fmla="*/ 5779008 w 8444647"/>
                <a:gd name="connsiteY11" fmla="*/ 1860635 h 3562502"/>
                <a:gd name="connsiteX12" fmla="*/ 8444647 w 8444647"/>
                <a:gd name="connsiteY12" fmla="*/ 1867897 h 3562502"/>
                <a:gd name="connsiteX0" fmla="*/ 1 w 8342235"/>
                <a:gd name="connsiteY0" fmla="*/ 1236269 h 3562502"/>
                <a:gd name="connsiteX1" fmla="*/ 285293 w 8342235"/>
                <a:gd name="connsiteY1" fmla="*/ 3562502 h 3562502"/>
                <a:gd name="connsiteX2" fmla="*/ 577901 w 8342235"/>
                <a:gd name="connsiteY2" fmla="*/ 14630 h 3562502"/>
                <a:gd name="connsiteX3" fmla="*/ 889074 w 8342235"/>
                <a:gd name="connsiteY3" fmla="*/ 3076605 h 3562502"/>
                <a:gd name="connsiteX4" fmla="*/ 1029334 w 8342235"/>
                <a:gd name="connsiteY4" fmla="*/ 1867853 h 3562502"/>
                <a:gd name="connsiteX5" fmla="*/ 4489423 w 8342235"/>
                <a:gd name="connsiteY5" fmla="*/ 1868490 h 3562502"/>
                <a:gd name="connsiteX6" fmla="*/ 4744182 w 8342235"/>
                <a:gd name="connsiteY6" fmla="*/ 2848024 h 3562502"/>
                <a:gd name="connsiteX7" fmla="*/ 4996283 w 8342235"/>
                <a:gd name="connsiteY7" fmla="*/ 0 h 3562502"/>
                <a:gd name="connsiteX8" fmla="*/ 5259630 w 8342235"/>
                <a:gd name="connsiteY8" fmla="*/ 3533241 h 3562502"/>
                <a:gd name="connsiteX9" fmla="*/ 5581498 w 8342235"/>
                <a:gd name="connsiteY9" fmla="*/ 1250899 h 3562502"/>
                <a:gd name="connsiteX10" fmla="*/ 5676596 w 8342235"/>
                <a:gd name="connsiteY10" fmla="*/ 1860635 h 3562502"/>
                <a:gd name="connsiteX11" fmla="*/ 8342235 w 8342235"/>
                <a:gd name="connsiteY11" fmla="*/ 1867897 h 3562502"/>
                <a:gd name="connsiteX0" fmla="*/ 0 w 8056942"/>
                <a:gd name="connsiteY0" fmla="*/ 3562502 h 3562502"/>
                <a:gd name="connsiteX1" fmla="*/ 292608 w 8056942"/>
                <a:gd name="connsiteY1" fmla="*/ 14630 h 3562502"/>
                <a:gd name="connsiteX2" fmla="*/ 603781 w 8056942"/>
                <a:gd name="connsiteY2" fmla="*/ 3076605 h 3562502"/>
                <a:gd name="connsiteX3" fmla="*/ 744041 w 8056942"/>
                <a:gd name="connsiteY3" fmla="*/ 1867853 h 3562502"/>
                <a:gd name="connsiteX4" fmla="*/ 4204130 w 8056942"/>
                <a:gd name="connsiteY4" fmla="*/ 1868490 h 3562502"/>
                <a:gd name="connsiteX5" fmla="*/ 4458889 w 8056942"/>
                <a:gd name="connsiteY5" fmla="*/ 2848024 h 3562502"/>
                <a:gd name="connsiteX6" fmla="*/ 4710990 w 8056942"/>
                <a:gd name="connsiteY6" fmla="*/ 0 h 3562502"/>
                <a:gd name="connsiteX7" fmla="*/ 4974337 w 8056942"/>
                <a:gd name="connsiteY7" fmla="*/ 3533241 h 3562502"/>
                <a:gd name="connsiteX8" fmla="*/ 5296205 w 8056942"/>
                <a:gd name="connsiteY8" fmla="*/ 1250899 h 3562502"/>
                <a:gd name="connsiteX9" fmla="*/ 5391303 w 8056942"/>
                <a:gd name="connsiteY9" fmla="*/ 1860635 h 3562502"/>
                <a:gd name="connsiteX10" fmla="*/ 8056942 w 8056942"/>
                <a:gd name="connsiteY10" fmla="*/ 1867897 h 3562502"/>
                <a:gd name="connsiteX0" fmla="*/ 0 w 7764334"/>
                <a:gd name="connsiteY0" fmla="*/ 14630 h 3533241"/>
                <a:gd name="connsiteX1" fmla="*/ 311173 w 7764334"/>
                <a:gd name="connsiteY1" fmla="*/ 3076605 h 3533241"/>
                <a:gd name="connsiteX2" fmla="*/ 451433 w 7764334"/>
                <a:gd name="connsiteY2" fmla="*/ 1867853 h 3533241"/>
                <a:gd name="connsiteX3" fmla="*/ 3911522 w 7764334"/>
                <a:gd name="connsiteY3" fmla="*/ 1868490 h 3533241"/>
                <a:gd name="connsiteX4" fmla="*/ 4166281 w 7764334"/>
                <a:gd name="connsiteY4" fmla="*/ 2848024 h 3533241"/>
                <a:gd name="connsiteX5" fmla="*/ 4418382 w 7764334"/>
                <a:gd name="connsiteY5" fmla="*/ 0 h 3533241"/>
                <a:gd name="connsiteX6" fmla="*/ 4681729 w 7764334"/>
                <a:gd name="connsiteY6" fmla="*/ 3533241 h 3533241"/>
                <a:gd name="connsiteX7" fmla="*/ 5003597 w 7764334"/>
                <a:gd name="connsiteY7" fmla="*/ 1250899 h 3533241"/>
                <a:gd name="connsiteX8" fmla="*/ 5098695 w 7764334"/>
                <a:gd name="connsiteY8" fmla="*/ 1860635 h 3533241"/>
                <a:gd name="connsiteX9" fmla="*/ 7764334 w 7764334"/>
                <a:gd name="connsiteY9" fmla="*/ 1867897 h 3533241"/>
                <a:gd name="connsiteX0" fmla="*/ -1 w 7453160"/>
                <a:gd name="connsiteY0" fmla="*/ 3076605 h 3533241"/>
                <a:gd name="connsiteX1" fmla="*/ 140259 w 7453160"/>
                <a:gd name="connsiteY1" fmla="*/ 1867853 h 3533241"/>
                <a:gd name="connsiteX2" fmla="*/ 3600348 w 7453160"/>
                <a:gd name="connsiteY2" fmla="*/ 1868490 h 3533241"/>
                <a:gd name="connsiteX3" fmla="*/ 3855107 w 7453160"/>
                <a:gd name="connsiteY3" fmla="*/ 2848024 h 3533241"/>
                <a:gd name="connsiteX4" fmla="*/ 4107208 w 7453160"/>
                <a:gd name="connsiteY4" fmla="*/ 0 h 3533241"/>
                <a:gd name="connsiteX5" fmla="*/ 4370555 w 7453160"/>
                <a:gd name="connsiteY5" fmla="*/ 3533241 h 3533241"/>
                <a:gd name="connsiteX6" fmla="*/ 4692423 w 7453160"/>
                <a:gd name="connsiteY6" fmla="*/ 1250899 h 3533241"/>
                <a:gd name="connsiteX7" fmla="*/ 4787521 w 7453160"/>
                <a:gd name="connsiteY7" fmla="*/ 1860635 h 3533241"/>
                <a:gd name="connsiteX8" fmla="*/ 7453160 w 7453160"/>
                <a:gd name="connsiteY8" fmla="*/ 1867897 h 3533241"/>
                <a:gd name="connsiteX0" fmla="*/ -1 w 7312900"/>
                <a:gd name="connsiteY0" fmla="*/ 1867853 h 3533241"/>
                <a:gd name="connsiteX1" fmla="*/ 3460088 w 7312900"/>
                <a:gd name="connsiteY1" fmla="*/ 1868490 h 3533241"/>
                <a:gd name="connsiteX2" fmla="*/ 3714847 w 7312900"/>
                <a:gd name="connsiteY2" fmla="*/ 2848024 h 3533241"/>
                <a:gd name="connsiteX3" fmla="*/ 3966948 w 7312900"/>
                <a:gd name="connsiteY3" fmla="*/ 0 h 3533241"/>
                <a:gd name="connsiteX4" fmla="*/ 4230295 w 7312900"/>
                <a:gd name="connsiteY4" fmla="*/ 3533241 h 3533241"/>
                <a:gd name="connsiteX5" fmla="*/ 4552163 w 7312900"/>
                <a:gd name="connsiteY5" fmla="*/ 1250899 h 3533241"/>
                <a:gd name="connsiteX6" fmla="*/ 4647261 w 7312900"/>
                <a:gd name="connsiteY6" fmla="*/ 1860635 h 3533241"/>
                <a:gd name="connsiteX7" fmla="*/ 7312900 w 7312900"/>
                <a:gd name="connsiteY7" fmla="*/ 1867897 h 3533241"/>
                <a:gd name="connsiteX0" fmla="*/ 0 w 4832349"/>
                <a:gd name="connsiteY0" fmla="*/ 1867853 h 3533241"/>
                <a:gd name="connsiteX1" fmla="*/ 979537 w 4832349"/>
                <a:gd name="connsiteY1" fmla="*/ 1868490 h 3533241"/>
                <a:gd name="connsiteX2" fmla="*/ 1234296 w 4832349"/>
                <a:gd name="connsiteY2" fmla="*/ 2848024 h 3533241"/>
                <a:gd name="connsiteX3" fmla="*/ 1486397 w 4832349"/>
                <a:gd name="connsiteY3" fmla="*/ 0 h 3533241"/>
                <a:gd name="connsiteX4" fmla="*/ 1749744 w 4832349"/>
                <a:gd name="connsiteY4" fmla="*/ 3533241 h 3533241"/>
                <a:gd name="connsiteX5" fmla="*/ 2071612 w 4832349"/>
                <a:gd name="connsiteY5" fmla="*/ 1250899 h 3533241"/>
                <a:gd name="connsiteX6" fmla="*/ 2166710 w 4832349"/>
                <a:gd name="connsiteY6" fmla="*/ 1860635 h 3533241"/>
                <a:gd name="connsiteX7" fmla="*/ 4832349 w 4832349"/>
                <a:gd name="connsiteY7" fmla="*/ 1867897 h 353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2349" h="3533241">
                  <a:moveTo>
                    <a:pt x="0" y="1867853"/>
                  </a:moveTo>
                  <a:lnTo>
                    <a:pt x="979537" y="1868490"/>
                  </a:lnTo>
                  <a:lnTo>
                    <a:pt x="1234296" y="2848024"/>
                  </a:lnTo>
                  <a:lnTo>
                    <a:pt x="1486397" y="0"/>
                  </a:lnTo>
                  <a:lnTo>
                    <a:pt x="1749744" y="3533241"/>
                  </a:lnTo>
                  <a:lnTo>
                    <a:pt x="2071612" y="1250899"/>
                  </a:lnTo>
                  <a:lnTo>
                    <a:pt x="2166710" y="1860635"/>
                  </a:lnTo>
                  <a:cubicBezTo>
                    <a:pt x="2462562" y="1868006"/>
                    <a:pt x="4062880" y="1873220"/>
                    <a:pt x="4832349" y="1867897"/>
                  </a:cubicBezTo>
                </a:path>
              </a:pathLst>
            </a:cu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6" name="Freeform 10">
              <a:extLst>
                <a:ext uri="{FF2B5EF4-FFF2-40B4-BE49-F238E27FC236}">
                  <a16:creationId xmlns:a16="http://schemas.microsoft.com/office/drawing/2014/main" id="{79754768-EBB2-44A0-A4D9-EE51B8F39300}"/>
                </a:ext>
              </a:extLst>
            </p:cNvPr>
            <p:cNvSpPr/>
            <p:nvPr/>
          </p:nvSpPr>
          <p:spPr>
            <a:xfrm>
              <a:off x="12125" y="3386830"/>
              <a:ext cx="7795332" cy="2356745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0 w 8444647"/>
                <a:gd name="connsiteY0" fmla="*/ 1865376 h 3562502"/>
                <a:gd name="connsiteX1" fmla="*/ 102413 w 8444647"/>
                <a:gd name="connsiteY1" fmla="*/ 1236269 h 3562502"/>
                <a:gd name="connsiteX2" fmla="*/ 387705 w 8444647"/>
                <a:gd name="connsiteY2" fmla="*/ 3562502 h 3562502"/>
                <a:gd name="connsiteX3" fmla="*/ 680313 w 8444647"/>
                <a:gd name="connsiteY3" fmla="*/ 14630 h 3562502"/>
                <a:gd name="connsiteX4" fmla="*/ 991486 w 8444647"/>
                <a:gd name="connsiteY4" fmla="*/ 3076605 h 3562502"/>
                <a:gd name="connsiteX5" fmla="*/ 1131746 w 8444647"/>
                <a:gd name="connsiteY5" fmla="*/ 1867853 h 3562502"/>
                <a:gd name="connsiteX6" fmla="*/ 4591835 w 8444647"/>
                <a:gd name="connsiteY6" fmla="*/ 1868490 h 3562502"/>
                <a:gd name="connsiteX7" fmla="*/ 4846594 w 8444647"/>
                <a:gd name="connsiteY7" fmla="*/ 2848024 h 3562502"/>
                <a:gd name="connsiteX8" fmla="*/ 5098695 w 8444647"/>
                <a:gd name="connsiteY8" fmla="*/ 0 h 3562502"/>
                <a:gd name="connsiteX9" fmla="*/ 5362042 w 8444647"/>
                <a:gd name="connsiteY9" fmla="*/ 3533241 h 3562502"/>
                <a:gd name="connsiteX10" fmla="*/ 5683910 w 8444647"/>
                <a:gd name="connsiteY10" fmla="*/ 1250899 h 3562502"/>
                <a:gd name="connsiteX11" fmla="*/ 5779008 w 8444647"/>
                <a:gd name="connsiteY11" fmla="*/ 1860635 h 3562502"/>
                <a:gd name="connsiteX12" fmla="*/ 8444647 w 8444647"/>
                <a:gd name="connsiteY12" fmla="*/ 1867897 h 3562502"/>
                <a:gd name="connsiteX0" fmla="*/ 1 w 8342235"/>
                <a:gd name="connsiteY0" fmla="*/ 1236269 h 3562502"/>
                <a:gd name="connsiteX1" fmla="*/ 285293 w 8342235"/>
                <a:gd name="connsiteY1" fmla="*/ 3562502 h 3562502"/>
                <a:gd name="connsiteX2" fmla="*/ 577901 w 8342235"/>
                <a:gd name="connsiteY2" fmla="*/ 14630 h 3562502"/>
                <a:gd name="connsiteX3" fmla="*/ 889074 w 8342235"/>
                <a:gd name="connsiteY3" fmla="*/ 3076605 h 3562502"/>
                <a:gd name="connsiteX4" fmla="*/ 1029334 w 8342235"/>
                <a:gd name="connsiteY4" fmla="*/ 1867853 h 3562502"/>
                <a:gd name="connsiteX5" fmla="*/ 4489423 w 8342235"/>
                <a:gd name="connsiteY5" fmla="*/ 1868490 h 3562502"/>
                <a:gd name="connsiteX6" fmla="*/ 4744182 w 8342235"/>
                <a:gd name="connsiteY6" fmla="*/ 2848024 h 3562502"/>
                <a:gd name="connsiteX7" fmla="*/ 4996283 w 8342235"/>
                <a:gd name="connsiteY7" fmla="*/ 0 h 3562502"/>
                <a:gd name="connsiteX8" fmla="*/ 5259630 w 8342235"/>
                <a:gd name="connsiteY8" fmla="*/ 3533241 h 3562502"/>
                <a:gd name="connsiteX9" fmla="*/ 5581498 w 8342235"/>
                <a:gd name="connsiteY9" fmla="*/ 1250899 h 3562502"/>
                <a:gd name="connsiteX10" fmla="*/ 5676596 w 8342235"/>
                <a:gd name="connsiteY10" fmla="*/ 1860635 h 3562502"/>
                <a:gd name="connsiteX11" fmla="*/ 8342235 w 8342235"/>
                <a:gd name="connsiteY11" fmla="*/ 1867897 h 3562502"/>
                <a:gd name="connsiteX0" fmla="*/ 0 w 8056942"/>
                <a:gd name="connsiteY0" fmla="*/ 3562502 h 3562502"/>
                <a:gd name="connsiteX1" fmla="*/ 292608 w 8056942"/>
                <a:gd name="connsiteY1" fmla="*/ 14630 h 3562502"/>
                <a:gd name="connsiteX2" fmla="*/ 603781 w 8056942"/>
                <a:gd name="connsiteY2" fmla="*/ 3076605 h 3562502"/>
                <a:gd name="connsiteX3" fmla="*/ 744041 w 8056942"/>
                <a:gd name="connsiteY3" fmla="*/ 1867853 h 3562502"/>
                <a:gd name="connsiteX4" fmla="*/ 4204130 w 8056942"/>
                <a:gd name="connsiteY4" fmla="*/ 1868490 h 3562502"/>
                <a:gd name="connsiteX5" fmla="*/ 4458889 w 8056942"/>
                <a:gd name="connsiteY5" fmla="*/ 2848024 h 3562502"/>
                <a:gd name="connsiteX6" fmla="*/ 4710990 w 8056942"/>
                <a:gd name="connsiteY6" fmla="*/ 0 h 3562502"/>
                <a:gd name="connsiteX7" fmla="*/ 4974337 w 8056942"/>
                <a:gd name="connsiteY7" fmla="*/ 3533241 h 3562502"/>
                <a:gd name="connsiteX8" fmla="*/ 5296205 w 8056942"/>
                <a:gd name="connsiteY8" fmla="*/ 1250899 h 3562502"/>
                <a:gd name="connsiteX9" fmla="*/ 5391303 w 8056942"/>
                <a:gd name="connsiteY9" fmla="*/ 1860635 h 3562502"/>
                <a:gd name="connsiteX10" fmla="*/ 8056942 w 8056942"/>
                <a:gd name="connsiteY10" fmla="*/ 1867897 h 3562502"/>
                <a:gd name="connsiteX0" fmla="*/ 0 w 7764334"/>
                <a:gd name="connsiteY0" fmla="*/ 14630 h 3533241"/>
                <a:gd name="connsiteX1" fmla="*/ 311173 w 7764334"/>
                <a:gd name="connsiteY1" fmla="*/ 3076605 h 3533241"/>
                <a:gd name="connsiteX2" fmla="*/ 451433 w 7764334"/>
                <a:gd name="connsiteY2" fmla="*/ 1867853 h 3533241"/>
                <a:gd name="connsiteX3" fmla="*/ 3911522 w 7764334"/>
                <a:gd name="connsiteY3" fmla="*/ 1868490 h 3533241"/>
                <a:gd name="connsiteX4" fmla="*/ 4166281 w 7764334"/>
                <a:gd name="connsiteY4" fmla="*/ 2848024 h 3533241"/>
                <a:gd name="connsiteX5" fmla="*/ 4418382 w 7764334"/>
                <a:gd name="connsiteY5" fmla="*/ 0 h 3533241"/>
                <a:gd name="connsiteX6" fmla="*/ 4681729 w 7764334"/>
                <a:gd name="connsiteY6" fmla="*/ 3533241 h 3533241"/>
                <a:gd name="connsiteX7" fmla="*/ 5003597 w 7764334"/>
                <a:gd name="connsiteY7" fmla="*/ 1250899 h 3533241"/>
                <a:gd name="connsiteX8" fmla="*/ 5098695 w 7764334"/>
                <a:gd name="connsiteY8" fmla="*/ 1860635 h 3533241"/>
                <a:gd name="connsiteX9" fmla="*/ 7764334 w 7764334"/>
                <a:gd name="connsiteY9" fmla="*/ 1867897 h 3533241"/>
                <a:gd name="connsiteX0" fmla="*/ -1 w 7453160"/>
                <a:gd name="connsiteY0" fmla="*/ 3076605 h 3533241"/>
                <a:gd name="connsiteX1" fmla="*/ 140259 w 7453160"/>
                <a:gd name="connsiteY1" fmla="*/ 1867853 h 3533241"/>
                <a:gd name="connsiteX2" fmla="*/ 3600348 w 7453160"/>
                <a:gd name="connsiteY2" fmla="*/ 1868490 h 3533241"/>
                <a:gd name="connsiteX3" fmla="*/ 3855107 w 7453160"/>
                <a:gd name="connsiteY3" fmla="*/ 2848024 h 3533241"/>
                <a:gd name="connsiteX4" fmla="*/ 4107208 w 7453160"/>
                <a:gd name="connsiteY4" fmla="*/ 0 h 3533241"/>
                <a:gd name="connsiteX5" fmla="*/ 4370555 w 7453160"/>
                <a:gd name="connsiteY5" fmla="*/ 3533241 h 3533241"/>
                <a:gd name="connsiteX6" fmla="*/ 4692423 w 7453160"/>
                <a:gd name="connsiteY6" fmla="*/ 1250899 h 3533241"/>
                <a:gd name="connsiteX7" fmla="*/ 4787521 w 7453160"/>
                <a:gd name="connsiteY7" fmla="*/ 1860635 h 3533241"/>
                <a:gd name="connsiteX8" fmla="*/ 7453160 w 7453160"/>
                <a:gd name="connsiteY8" fmla="*/ 1867897 h 3533241"/>
                <a:gd name="connsiteX0" fmla="*/ -1 w 7312900"/>
                <a:gd name="connsiteY0" fmla="*/ 1867853 h 3533241"/>
                <a:gd name="connsiteX1" fmla="*/ 3460088 w 7312900"/>
                <a:gd name="connsiteY1" fmla="*/ 1868490 h 3533241"/>
                <a:gd name="connsiteX2" fmla="*/ 3714847 w 7312900"/>
                <a:gd name="connsiteY2" fmla="*/ 2848024 h 3533241"/>
                <a:gd name="connsiteX3" fmla="*/ 3966948 w 7312900"/>
                <a:gd name="connsiteY3" fmla="*/ 0 h 3533241"/>
                <a:gd name="connsiteX4" fmla="*/ 4230295 w 7312900"/>
                <a:gd name="connsiteY4" fmla="*/ 3533241 h 3533241"/>
                <a:gd name="connsiteX5" fmla="*/ 4552163 w 7312900"/>
                <a:gd name="connsiteY5" fmla="*/ 1250899 h 3533241"/>
                <a:gd name="connsiteX6" fmla="*/ 4647261 w 7312900"/>
                <a:gd name="connsiteY6" fmla="*/ 1860635 h 3533241"/>
                <a:gd name="connsiteX7" fmla="*/ 7312900 w 7312900"/>
                <a:gd name="connsiteY7" fmla="*/ 1867897 h 3533241"/>
                <a:gd name="connsiteX0" fmla="*/ 0 w 4832349"/>
                <a:gd name="connsiteY0" fmla="*/ 1867853 h 3533241"/>
                <a:gd name="connsiteX1" fmla="*/ 979537 w 4832349"/>
                <a:gd name="connsiteY1" fmla="*/ 1868490 h 3533241"/>
                <a:gd name="connsiteX2" fmla="*/ 1234296 w 4832349"/>
                <a:gd name="connsiteY2" fmla="*/ 2848024 h 3533241"/>
                <a:gd name="connsiteX3" fmla="*/ 1486397 w 4832349"/>
                <a:gd name="connsiteY3" fmla="*/ 0 h 3533241"/>
                <a:gd name="connsiteX4" fmla="*/ 1749744 w 4832349"/>
                <a:gd name="connsiteY4" fmla="*/ 3533241 h 3533241"/>
                <a:gd name="connsiteX5" fmla="*/ 2071612 w 4832349"/>
                <a:gd name="connsiteY5" fmla="*/ 1250899 h 3533241"/>
                <a:gd name="connsiteX6" fmla="*/ 2166710 w 4832349"/>
                <a:gd name="connsiteY6" fmla="*/ 1860635 h 3533241"/>
                <a:gd name="connsiteX7" fmla="*/ 4832349 w 4832349"/>
                <a:gd name="connsiteY7" fmla="*/ 1867897 h 3533241"/>
                <a:gd name="connsiteX0" fmla="*/ 0 w 4057643"/>
                <a:gd name="connsiteY0" fmla="*/ 1867853 h 3533241"/>
                <a:gd name="connsiteX1" fmla="*/ 979537 w 4057643"/>
                <a:gd name="connsiteY1" fmla="*/ 1868490 h 3533241"/>
                <a:gd name="connsiteX2" fmla="*/ 1234296 w 4057643"/>
                <a:gd name="connsiteY2" fmla="*/ 2848024 h 3533241"/>
                <a:gd name="connsiteX3" fmla="*/ 1486397 w 4057643"/>
                <a:gd name="connsiteY3" fmla="*/ 0 h 3533241"/>
                <a:gd name="connsiteX4" fmla="*/ 1749744 w 4057643"/>
                <a:gd name="connsiteY4" fmla="*/ 3533241 h 3533241"/>
                <a:gd name="connsiteX5" fmla="*/ 2071612 w 4057643"/>
                <a:gd name="connsiteY5" fmla="*/ 1250899 h 3533241"/>
                <a:gd name="connsiteX6" fmla="*/ 2166710 w 4057643"/>
                <a:gd name="connsiteY6" fmla="*/ 1860635 h 3533241"/>
                <a:gd name="connsiteX7" fmla="*/ 4057643 w 4057643"/>
                <a:gd name="connsiteY7" fmla="*/ 1867897 h 3533241"/>
                <a:gd name="connsiteX0" fmla="*/ 0 w 4024251"/>
                <a:gd name="connsiteY0" fmla="*/ 1867853 h 3533241"/>
                <a:gd name="connsiteX1" fmla="*/ 979537 w 4024251"/>
                <a:gd name="connsiteY1" fmla="*/ 1868490 h 3533241"/>
                <a:gd name="connsiteX2" fmla="*/ 1234296 w 4024251"/>
                <a:gd name="connsiteY2" fmla="*/ 2848024 h 3533241"/>
                <a:gd name="connsiteX3" fmla="*/ 1486397 w 4024251"/>
                <a:gd name="connsiteY3" fmla="*/ 0 h 3533241"/>
                <a:gd name="connsiteX4" fmla="*/ 1749744 w 4024251"/>
                <a:gd name="connsiteY4" fmla="*/ 3533241 h 3533241"/>
                <a:gd name="connsiteX5" fmla="*/ 2071612 w 4024251"/>
                <a:gd name="connsiteY5" fmla="*/ 1250899 h 3533241"/>
                <a:gd name="connsiteX6" fmla="*/ 2166710 w 4024251"/>
                <a:gd name="connsiteY6" fmla="*/ 1860635 h 3533241"/>
                <a:gd name="connsiteX7" fmla="*/ 4024251 w 4024251"/>
                <a:gd name="connsiteY7" fmla="*/ 1861722 h 3533241"/>
                <a:gd name="connsiteX0" fmla="*/ 0 w 4057644"/>
                <a:gd name="connsiteY0" fmla="*/ 1867853 h 3533241"/>
                <a:gd name="connsiteX1" fmla="*/ 979537 w 4057644"/>
                <a:gd name="connsiteY1" fmla="*/ 1868490 h 3533241"/>
                <a:gd name="connsiteX2" fmla="*/ 1234296 w 4057644"/>
                <a:gd name="connsiteY2" fmla="*/ 2848024 h 3533241"/>
                <a:gd name="connsiteX3" fmla="*/ 1486397 w 4057644"/>
                <a:gd name="connsiteY3" fmla="*/ 0 h 3533241"/>
                <a:gd name="connsiteX4" fmla="*/ 1749744 w 4057644"/>
                <a:gd name="connsiteY4" fmla="*/ 3533241 h 3533241"/>
                <a:gd name="connsiteX5" fmla="*/ 2071612 w 4057644"/>
                <a:gd name="connsiteY5" fmla="*/ 1250899 h 3533241"/>
                <a:gd name="connsiteX6" fmla="*/ 2166710 w 4057644"/>
                <a:gd name="connsiteY6" fmla="*/ 1860635 h 3533241"/>
                <a:gd name="connsiteX7" fmla="*/ 4057644 w 4057644"/>
                <a:gd name="connsiteY7" fmla="*/ 1861722 h 3533241"/>
                <a:gd name="connsiteX0" fmla="*/ 0 w 12639527"/>
                <a:gd name="connsiteY0" fmla="*/ 1886379 h 3533241"/>
                <a:gd name="connsiteX1" fmla="*/ 9561420 w 12639527"/>
                <a:gd name="connsiteY1" fmla="*/ 1868490 h 3533241"/>
                <a:gd name="connsiteX2" fmla="*/ 9816179 w 12639527"/>
                <a:gd name="connsiteY2" fmla="*/ 2848024 h 3533241"/>
                <a:gd name="connsiteX3" fmla="*/ 10068280 w 12639527"/>
                <a:gd name="connsiteY3" fmla="*/ 0 h 3533241"/>
                <a:gd name="connsiteX4" fmla="*/ 10331627 w 12639527"/>
                <a:gd name="connsiteY4" fmla="*/ 3533241 h 3533241"/>
                <a:gd name="connsiteX5" fmla="*/ 10653495 w 12639527"/>
                <a:gd name="connsiteY5" fmla="*/ 1250899 h 3533241"/>
                <a:gd name="connsiteX6" fmla="*/ 10748593 w 12639527"/>
                <a:gd name="connsiteY6" fmla="*/ 1860635 h 3533241"/>
                <a:gd name="connsiteX7" fmla="*/ 12639527 w 12639527"/>
                <a:gd name="connsiteY7" fmla="*/ 1861722 h 353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9527" h="3533241">
                  <a:moveTo>
                    <a:pt x="0" y="1886379"/>
                  </a:moveTo>
                  <a:lnTo>
                    <a:pt x="9561420" y="1868490"/>
                  </a:lnTo>
                  <a:lnTo>
                    <a:pt x="9816179" y="2848024"/>
                  </a:lnTo>
                  <a:lnTo>
                    <a:pt x="10068280" y="0"/>
                  </a:lnTo>
                  <a:lnTo>
                    <a:pt x="10331627" y="3533241"/>
                  </a:lnTo>
                  <a:lnTo>
                    <a:pt x="10653495" y="1250899"/>
                  </a:lnTo>
                  <a:lnTo>
                    <a:pt x="10748593" y="1860635"/>
                  </a:lnTo>
                  <a:cubicBezTo>
                    <a:pt x="11044445" y="1868006"/>
                    <a:pt x="11870058" y="1867045"/>
                    <a:pt x="12639527" y="1861722"/>
                  </a:cubicBezTo>
                </a:path>
              </a:pathLst>
            </a:cu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147" name="Straight Connector 8">
            <a:extLst>
              <a:ext uri="{FF2B5EF4-FFF2-40B4-BE49-F238E27FC236}">
                <a16:creationId xmlns:a16="http://schemas.microsoft.com/office/drawing/2014/main" id="{B0DC91B0-0D96-4121-A0A5-5ABC7452D810}"/>
              </a:ext>
            </a:extLst>
          </p:cNvPr>
          <p:cNvCxnSpPr>
            <a:cxnSpLocks/>
            <a:stCxn id="144" idx="22"/>
          </p:cNvCxnSpPr>
          <p:nvPr/>
        </p:nvCxnSpPr>
        <p:spPr>
          <a:xfrm>
            <a:off x="8128731" y="4640118"/>
            <a:ext cx="772253" cy="1348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EB02DF9E-9C01-4DA5-91A7-D71C40D53B60}"/>
              </a:ext>
            </a:extLst>
          </p:cNvPr>
          <p:cNvGrpSpPr/>
          <p:nvPr/>
        </p:nvGrpSpPr>
        <p:grpSpPr>
          <a:xfrm>
            <a:off x="8128732" y="-420554"/>
            <a:ext cx="2274587" cy="3482629"/>
            <a:chOff x="8128732" y="-420554"/>
            <a:chExt cx="2274587" cy="3482629"/>
          </a:xfrm>
        </p:grpSpPr>
        <p:sp>
          <p:nvSpPr>
            <p:cNvPr id="142" name="Freeform: Shape 2">
              <a:extLst>
                <a:ext uri="{FF2B5EF4-FFF2-40B4-BE49-F238E27FC236}">
                  <a16:creationId xmlns:a16="http://schemas.microsoft.com/office/drawing/2014/main" id="{24A21984-1FCD-4D7C-89E7-D3F3D153A548}"/>
                </a:ext>
              </a:extLst>
            </p:cNvPr>
            <p:cNvSpPr/>
            <p:nvPr/>
          </p:nvSpPr>
          <p:spPr>
            <a:xfrm rot="900000">
              <a:off x="8573667" y="2385696"/>
              <a:ext cx="369759" cy="676379"/>
            </a:xfrm>
            <a:custGeom>
              <a:avLst/>
              <a:gdLst/>
              <a:ahLst/>
              <a:cxnLst/>
              <a:rect l="l" t="t" r="r" b="b"/>
              <a:pathLst>
                <a:path w="145554" h="266254">
                  <a:moveTo>
                    <a:pt x="83939" y="147489"/>
                  </a:moveTo>
                  <a:lnTo>
                    <a:pt x="83939" y="205532"/>
                  </a:lnTo>
                  <a:cubicBezTo>
                    <a:pt x="91380" y="204143"/>
                    <a:pt x="97432" y="200695"/>
                    <a:pt x="102096" y="195188"/>
                  </a:cubicBezTo>
                  <a:cubicBezTo>
                    <a:pt x="106759" y="189682"/>
                    <a:pt x="109091" y="183208"/>
                    <a:pt x="109091" y="175766"/>
                  </a:cubicBezTo>
                  <a:cubicBezTo>
                    <a:pt x="109091" y="169119"/>
                    <a:pt x="107131" y="163389"/>
                    <a:pt x="103212" y="158577"/>
                  </a:cubicBezTo>
                  <a:cubicBezTo>
                    <a:pt x="99293" y="153765"/>
                    <a:pt x="92868" y="150069"/>
                    <a:pt x="83939" y="147489"/>
                  </a:cubicBezTo>
                  <a:close/>
                  <a:moveTo>
                    <a:pt x="62359" y="47179"/>
                  </a:moveTo>
                  <a:cubicBezTo>
                    <a:pt x="56505" y="49163"/>
                    <a:pt x="51841" y="52537"/>
                    <a:pt x="48369" y="57299"/>
                  </a:cubicBezTo>
                  <a:cubicBezTo>
                    <a:pt x="44896" y="62062"/>
                    <a:pt x="43160" y="67320"/>
                    <a:pt x="43160" y="73075"/>
                  </a:cubicBezTo>
                  <a:cubicBezTo>
                    <a:pt x="43160" y="78334"/>
                    <a:pt x="44747" y="83220"/>
                    <a:pt x="47922" y="87735"/>
                  </a:cubicBezTo>
                  <a:cubicBezTo>
                    <a:pt x="51097" y="92249"/>
                    <a:pt x="55909" y="95895"/>
                    <a:pt x="62359" y="98673"/>
                  </a:cubicBezTo>
                  <a:close/>
                  <a:moveTo>
                    <a:pt x="62359" y="0"/>
                  </a:moveTo>
                  <a:lnTo>
                    <a:pt x="83939" y="0"/>
                  </a:lnTo>
                  <a:lnTo>
                    <a:pt x="83939" y="14734"/>
                  </a:lnTo>
                  <a:cubicBezTo>
                    <a:pt x="99714" y="16619"/>
                    <a:pt x="112266" y="22002"/>
                    <a:pt x="121592" y="30882"/>
                  </a:cubicBezTo>
                  <a:cubicBezTo>
                    <a:pt x="130919" y="39762"/>
                    <a:pt x="136872" y="51644"/>
                    <a:pt x="139452" y="66527"/>
                  </a:cubicBezTo>
                  <a:lnTo>
                    <a:pt x="101798" y="71438"/>
                  </a:lnTo>
                  <a:cubicBezTo>
                    <a:pt x="99516" y="59730"/>
                    <a:pt x="93563" y="51793"/>
                    <a:pt x="83939" y="47625"/>
                  </a:cubicBezTo>
                  <a:lnTo>
                    <a:pt x="83939" y="105817"/>
                  </a:lnTo>
                  <a:cubicBezTo>
                    <a:pt x="107751" y="112266"/>
                    <a:pt x="123973" y="120626"/>
                    <a:pt x="132605" y="130895"/>
                  </a:cubicBezTo>
                  <a:cubicBezTo>
                    <a:pt x="141237" y="141164"/>
                    <a:pt x="145554" y="154335"/>
                    <a:pt x="145554" y="170409"/>
                  </a:cubicBezTo>
                  <a:cubicBezTo>
                    <a:pt x="145554" y="188367"/>
                    <a:pt x="140121" y="203498"/>
                    <a:pt x="129257" y="215801"/>
                  </a:cubicBezTo>
                  <a:cubicBezTo>
                    <a:pt x="118392" y="228104"/>
                    <a:pt x="103286" y="235645"/>
                    <a:pt x="83939" y="238423"/>
                  </a:cubicBezTo>
                  <a:lnTo>
                    <a:pt x="83939" y="266254"/>
                  </a:lnTo>
                  <a:lnTo>
                    <a:pt x="62359" y="266254"/>
                  </a:lnTo>
                  <a:lnTo>
                    <a:pt x="62359" y="239167"/>
                  </a:lnTo>
                  <a:cubicBezTo>
                    <a:pt x="45194" y="237084"/>
                    <a:pt x="31254" y="230684"/>
                    <a:pt x="20538" y="219968"/>
                  </a:cubicBezTo>
                  <a:cubicBezTo>
                    <a:pt x="9822" y="209253"/>
                    <a:pt x="2976" y="194122"/>
                    <a:pt x="0" y="174576"/>
                  </a:cubicBezTo>
                  <a:lnTo>
                    <a:pt x="38844" y="170409"/>
                  </a:lnTo>
                  <a:cubicBezTo>
                    <a:pt x="40431" y="178346"/>
                    <a:pt x="43408" y="185192"/>
                    <a:pt x="47773" y="190947"/>
                  </a:cubicBezTo>
                  <a:cubicBezTo>
                    <a:pt x="52139" y="196702"/>
                    <a:pt x="57001" y="200869"/>
                    <a:pt x="62359" y="203448"/>
                  </a:cubicBezTo>
                  <a:lnTo>
                    <a:pt x="62359" y="141089"/>
                  </a:lnTo>
                  <a:cubicBezTo>
                    <a:pt x="42912" y="135533"/>
                    <a:pt x="28649" y="127124"/>
                    <a:pt x="19571" y="115863"/>
                  </a:cubicBezTo>
                  <a:cubicBezTo>
                    <a:pt x="10492" y="104602"/>
                    <a:pt x="5953" y="90934"/>
                    <a:pt x="5953" y="74861"/>
                  </a:cubicBezTo>
                  <a:cubicBezTo>
                    <a:pt x="5953" y="58589"/>
                    <a:pt x="11087" y="44922"/>
                    <a:pt x="21356" y="33859"/>
                  </a:cubicBezTo>
                  <a:cubicBezTo>
                    <a:pt x="31626" y="22796"/>
                    <a:pt x="45293" y="16421"/>
                    <a:pt x="62359" y="147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5" name="그룹 154">
              <a:extLst>
                <a:ext uri="{FF2B5EF4-FFF2-40B4-BE49-F238E27FC236}">
                  <a16:creationId xmlns:a16="http://schemas.microsoft.com/office/drawing/2014/main" id="{390BBDAB-5A0E-47B4-AFCC-036D45F58045}"/>
                </a:ext>
              </a:extLst>
            </p:cNvPr>
            <p:cNvGrpSpPr/>
            <p:nvPr/>
          </p:nvGrpSpPr>
          <p:grpSpPr>
            <a:xfrm>
              <a:off x="8128732" y="-420554"/>
              <a:ext cx="2274587" cy="2990006"/>
              <a:chOff x="8128732" y="-420554"/>
              <a:chExt cx="2274587" cy="2990006"/>
            </a:xfrm>
          </p:grpSpPr>
          <p:grpSp>
            <p:nvGrpSpPr>
              <p:cNvPr id="148" name="Group 9">
                <a:extLst>
                  <a:ext uri="{FF2B5EF4-FFF2-40B4-BE49-F238E27FC236}">
                    <a16:creationId xmlns:a16="http://schemas.microsoft.com/office/drawing/2014/main" id="{68813A4D-A42C-4ED4-BCAE-352719DE8656}"/>
                  </a:ext>
                </a:extLst>
              </p:cNvPr>
              <p:cNvGrpSpPr/>
              <p:nvPr/>
            </p:nvGrpSpPr>
            <p:grpSpPr>
              <a:xfrm>
                <a:off x="8128732" y="353645"/>
                <a:ext cx="1804365" cy="2215807"/>
                <a:chOff x="8070519" y="548704"/>
                <a:chExt cx="1804365" cy="2215807"/>
              </a:xfrm>
            </p:grpSpPr>
            <p:sp>
              <p:nvSpPr>
                <p:cNvPr id="149" name="Freeform: Shape 10">
                  <a:extLst>
                    <a:ext uri="{FF2B5EF4-FFF2-40B4-BE49-F238E27FC236}">
                      <a16:creationId xmlns:a16="http://schemas.microsoft.com/office/drawing/2014/main" id="{14DD6F6F-84A7-4C47-B937-0BE607139A05}"/>
                    </a:ext>
                  </a:extLst>
                </p:cNvPr>
                <p:cNvSpPr/>
                <p:nvPr/>
              </p:nvSpPr>
              <p:spPr>
                <a:xfrm flipH="1">
                  <a:off x="8070519" y="788428"/>
                  <a:ext cx="1545180" cy="1976083"/>
                </a:xfrm>
                <a:custGeom>
                  <a:avLst/>
                  <a:gdLst>
                    <a:gd name="connsiteX0" fmla="*/ 647771 w 1545180"/>
                    <a:gd name="connsiteY0" fmla="*/ 0 h 1976083"/>
                    <a:gd name="connsiteX1" fmla="*/ 0 w 1545180"/>
                    <a:gd name="connsiteY1" fmla="*/ 445909 h 1976083"/>
                    <a:gd name="connsiteX2" fmla="*/ 5233 w 1545180"/>
                    <a:gd name="connsiteY2" fmla="*/ 509740 h 1976083"/>
                    <a:gd name="connsiteX3" fmla="*/ 100473 w 1545180"/>
                    <a:gd name="connsiteY3" fmla="*/ 1075188 h 1976083"/>
                    <a:gd name="connsiteX4" fmla="*/ 750458 w 1545180"/>
                    <a:gd name="connsiteY4" fmla="*/ 1869863 h 1976083"/>
                    <a:gd name="connsiteX5" fmla="*/ 753004 w 1545180"/>
                    <a:gd name="connsiteY5" fmla="*/ 1499392 h 1976083"/>
                    <a:gd name="connsiteX6" fmla="*/ 541436 w 1545180"/>
                    <a:gd name="connsiteY6" fmla="*/ 1183454 h 1976083"/>
                    <a:gd name="connsiteX7" fmla="*/ 602607 w 1545180"/>
                    <a:gd name="connsiteY7" fmla="*/ 929566 h 1976083"/>
                    <a:gd name="connsiteX8" fmla="*/ 990243 w 1545180"/>
                    <a:gd name="connsiteY8" fmla="*/ 1284282 h 1976083"/>
                    <a:gd name="connsiteX9" fmla="*/ 899889 w 1545180"/>
                    <a:gd name="connsiteY9" fmla="*/ 1974988 h 1976083"/>
                    <a:gd name="connsiteX10" fmla="*/ 1079605 w 1545180"/>
                    <a:gd name="connsiteY10" fmla="*/ 1755353 h 1976083"/>
                    <a:gd name="connsiteX11" fmla="*/ 1256429 w 1545180"/>
                    <a:gd name="connsiteY11" fmla="*/ 1974268 h 1976083"/>
                    <a:gd name="connsiteX12" fmla="*/ 1312651 w 1545180"/>
                    <a:gd name="connsiteY12" fmla="*/ 1713236 h 1976083"/>
                    <a:gd name="connsiteX13" fmla="*/ 1453317 w 1545180"/>
                    <a:gd name="connsiteY13" fmla="*/ 1927140 h 1976083"/>
                    <a:gd name="connsiteX14" fmla="*/ 1527006 w 1545180"/>
                    <a:gd name="connsiteY14" fmla="*/ 975969 h 1976083"/>
                    <a:gd name="connsiteX15" fmla="*/ 1005301 w 1545180"/>
                    <a:gd name="connsiteY15" fmla="*/ 349610 h 1976083"/>
                    <a:gd name="connsiteX16" fmla="*/ 648407 w 1545180"/>
                    <a:gd name="connsiteY16" fmla="*/ 89071 h 1976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45180" h="1976083">
                      <a:moveTo>
                        <a:pt x="647771" y="0"/>
                      </a:moveTo>
                      <a:lnTo>
                        <a:pt x="0" y="445909"/>
                      </a:lnTo>
                      <a:lnTo>
                        <a:pt x="5233" y="509740"/>
                      </a:lnTo>
                      <a:cubicBezTo>
                        <a:pt x="17079" y="695334"/>
                        <a:pt x="14993" y="888091"/>
                        <a:pt x="100473" y="1075188"/>
                      </a:cubicBezTo>
                      <a:cubicBezTo>
                        <a:pt x="332147" y="1482663"/>
                        <a:pt x="693701" y="1868559"/>
                        <a:pt x="750458" y="1869863"/>
                      </a:cubicBezTo>
                      <a:cubicBezTo>
                        <a:pt x="838332" y="1950205"/>
                        <a:pt x="866293" y="1733321"/>
                        <a:pt x="753004" y="1499392"/>
                      </a:cubicBezTo>
                      <a:cubicBezTo>
                        <a:pt x="725078" y="1390995"/>
                        <a:pt x="569045" y="1324088"/>
                        <a:pt x="541436" y="1183454"/>
                      </a:cubicBezTo>
                      <a:cubicBezTo>
                        <a:pt x="529719" y="1060432"/>
                        <a:pt x="499721" y="948928"/>
                        <a:pt x="602607" y="929566"/>
                      </a:cubicBezTo>
                      <a:cubicBezTo>
                        <a:pt x="707852" y="930758"/>
                        <a:pt x="865496" y="1040074"/>
                        <a:pt x="990243" y="1284282"/>
                      </a:cubicBezTo>
                      <a:cubicBezTo>
                        <a:pt x="927883" y="1594712"/>
                        <a:pt x="772766" y="1760006"/>
                        <a:pt x="899889" y="1974988"/>
                      </a:cubicBezTo>
                      <a:cubicBezTo>
                        <a:pt x="920570" y="1961072"/>
                        <a:pt x="1064798" y="1848266"/>
                        <a:pt x="1079605" y="1755353"/>
                      </a:cubicBezTo>
                      <a:cubicBezTo>
                        <a:pt x="1131307" y="1846764"/>
                        <a:pt x="1228786" y="1994111"/>
                        <a:pt x="1256429" y="1974268"/>
                      </a:cubicBezTo>
                      <a:cubicBezTo>
                        <a:pt x="1278713" y="1953084"/>
                        <a:pt x="1316764" y="1842339"/>
                        <a:pt x="1312651" y="1713236"/>
                      </a:cubicBezTo>
                      <a:cubicBezTo>
                        <a:pt x="1365647" y="1769609"/>
                        <a:pt x="1433667" y="1947475"/>
                        <a:pt x="1453317" y="1927140"/>
                      </a:cubicBezTo>
                      <a:cubicBezTo>
                        <a:pt x="1495189" y="1869808"/>
                        <a:pt x="1583126" y="1259496"/>
                        <a:pt x="1527006" y="975969"/>
                      </a:cubicBezTo>
                      <a:cubicBezTo>
                        <a:pt x="1415700" y="740042"/>
                        <a:pt x="1151734" y="497425"/>
                        <a:pt x="1005301" y="349610"/>
                      </a:cubicBezTo>
                      <a:cubicBezTo>
                        <a:pt x="812688" y="200835"/>
                        <a:pt x="770719" y="167547"/>
                        <a:pt x="648407" y="89071"/>
                      </a:cubicBezTo>
                      <a:close/>
                    </a:path>
                  </a:pathLst>
                </a:custGeom>
                <a:solidFill>
                  <a:srgbClr val="FEC69F"/>
                </a:solidFill>
                <a:ln w="7249" cap="flat">
                  <a:noFill/>
                  <a:prstDash val="solid"/>
                  <a:miter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Rectangle 11">
                  <a:extLst>
                    <a:ext uri="{FF2B5EF4-FFF2-40B4-BE49-F238E27FC236}">
                      <a16:creationId xmlns:a16="http://schemas.microsoft.com/office/drawing/2014/main" id="{97113D42-B7CB-4AE2-AD04-AE8E993B31BD}"/>
                    </a:ext>
                  </a:extLst>
                </p:cNvPr>
                <p:cNvSpPr/>
                <p:nvPr/>
              </p:nvSpPr>
              <p:spPr>
                <a:xfrm rot="2072551">
                  <a:off x="8969432" y="548704"/>
                  <a:ext cx="905452" cy="499004"/>
                </a:xfrm>
                <a:prstGeom prst="rect">
                  <a:avLst/>
                </a:prstGeom>
                <a:solidFill>
                  <a:schemeClr val="bg1"/>
                </a:solidFill>
                <a:ln w="7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1" name="Rectangle 42">
                <a:extLst>
                  <a:ext uri="{FF2B5EF4-FFF2-40B4-BE49-F238E27FC236}">
                    <a16:creationId xmlns:a16="http://schemas.microsoft.com/office/drawing/2014/main" id="{A7AA3214-EAD2-4E58-B792-484F9CD43900}"/>
                  </a:ext>
                </a:extLst>
              </p:cNvPr>
              <p:cNvSpPr/>
              <p:nvPr/>
            </p:nvSpPr>
            <p:spPr>
              <a:xfrm rot="2072551">
                <a:off x="9271685" y="-420554"/>
                <a:ext cx="1131634" cy="1223170"/>
              </a:xfrm>
              <a:custGeom>
                <a:avLst/>
                <a:gdLst>
                  <a:gd name="connsiteX0" fmla="*/ 0 w 777759"/>
                  <a:gd name="connsiteY0" fmla="*/ 0 h 968130"/>
                  <a:gd name="connsiteX1" fmla="*/ 777759 w 777759"/>
                  <a:gd name="connsiteY1" fmla="*/ 0 h 968130"/>
                  <a:gd name="connsiteX2" fmla="*/ 777759 w 777759"/>
                  <a:gd name="connsiteY2" fmla="*/ 968130 h 968130"/>
                  <a:gd name="connsiteX3" fmla="*/ 0 w 777759"/>
                  <a:gd name="connsiteY3" fmla="*/ 968130 h 968130"/>
                  <a:gd name="connsiteX4" fmla="*/ 0 w 777759"/>
                  <a:gd name="connsiteY4" fmla="*/ 0 h 968130"/>
                  <a:gd name="connsiteX0" fmla="*/ 0 w 789458"/>
                  <a:gd name="connsiteY0" fmla="*/ 500269 h 968130"/>
                  <a:gd name="connsiteX1" fmla="*/ 789458 w 789458"/>
                  <a:gd name="connsiteY1" fmla="*/ 0 h 968130"/>
                  <a:gd name="connsiteX2" fmla="*/ 789458 w 789458"/>
                  <a:gd name="connsiteY2" fmla="*/ 968130 h 968130"/>
                  <a:gd name="connsiteX3" fmla="*/ 11699 w 789458"/>
                  <a:gd name="connsiteY3" fmla="*/ 968130 h 968130"/>
                  <a:gd name="connsiteX4" fmla="*/ 0 w 789458"/>
                  <a:gd name="connsiteY4" fmla="*/ 500269 h 968130"/>
                  <a:gd name="connsiteX0" fmla="*/ 0 w 788533"/>
                  <a:gd name="connsiteY0" fmla="*/ 562468 h 968130"/>
                  <a:gd name="connsiteX1" fmla="*/ 788533 w 788533"/>
                  <a:gd name="connsiteY1" fmla="*/ 0 h 968130"/>
                  <a:gd name="connsiteX2" fmla="*/ 788533 w 788533"/>
                  <a:gd name="connsiteY2" fmla="*/ 968130 h 968130"/>
                  <a:gd name="connsiteX3" fmla="*/ 10774 w 788533"/>
                  <a:gd name="connsiteY3" fmla="*/ 968130 h 968130"/>
                  <a:gd name="connsiteX4" fmla="*/ 0 w 788533"/>
                  <a:gd name="connsiteY4" fmla="*/ 562468 h 968130"/>
                  <a:gd name="connsiteX0" fmla="*/ 0 w 788995"/>
                  <a:gd name="connsiteY0" fmla="*/ 531368 h 968130"/>
                  <a:gd name="connsiteX1" fmla="*/ 788995 w 788995"/>
                  <a:gd name="connsiteY1" fmla="*/ 0 h 968130"/>
                  <a:gd name="connsiteX2" fmla="*/ 788995 w 788995"/>
                  <a:gd name="connsiteY2" fmla="*/ 968130 h 968130"/>
                  <a:gd name="connsiteX3" fmla="*/ 11236 w 788995"/>
                  <a:gd name="connsiteY3" fmla="*/ 968130 h 968130"/>
                  <a:gd name="connsiteX4" fmla="*/ 0 w 788995"/>
                  <a:gd name="connsiteY4" fmla="*/ 531368 h 968130"/>
                  <a:gd name="connsiteX0" fmla="*/ 0 w 791529"/>
                  <a:gd name="connsiteY0" fmla="*/ 239053 h 968130"/>
                  <a:gd name="connsiteX1" fmla="*/ 791529 w 791529"/>
                  <a:gd name="connsiteY1" fmla="*/ 0 h 968130"/>
                  <a:gd name="connsiteX2" fmla="*/ 791529 w 791529"/>
                  <a:gd name="connsiteY2" fmla="*/ 968130 h 968130"/>
                  <a:gd name="connsiteX3" fmla="*/ 13770 w 791529"/>
                  <a:gd name="connsiteY3" fmla="*/ 968130 h 968130"/>
                  <a:gd name="connsiteX4" fmla="*/ 0 w 791529"/>
                  <a:gd name="connsiteY4" fmla="*/ 239053 h 968130"/>
                  <a:gd name="connsiteX0" fmla="*/ 0 w 791529"/>
                  <a:gd name="connsiteY0" fmla="*/ 545513 h 1274590"/>
                  <a:gd name="connsiteX1" fmla="*/ 763364 w 791529"/>
                  <a:gd name="connsiteY1" fmla="*/ 0 h 1274590"/>
                  <a:gd name="connsiteX2" fmla="*/ 791529 w 791529"/>
                  <a:gd name="connsiteY2" fmla="*/ 1274590 h 1274590"/>
                  <a:gd name="connsiteX3" fmla="*/ 13770 w 791529"/>
                  <a:gd name="connsiteY3" fmla="*/ 1274590 h 1274590"/>
                  <a:gd name="connsiteX4" fmla="*/ 0 w 791529"/>
                  <a:gd name="connsiteY4" fmla="*/ 545513 h 1274590"/>
                  <a:gd name="connsiteX0" fmla="*/ 0 w 791529"/>
                  <a:gd name="connsiteY0" fmla="*/ 545513 h 1274590"/>
                  <a:gd name="connsiteX1" fmla="*/ 20737 w 791529"/>
                  <a:gd name="connsiteY1" fmla="*/ 517905 h 1274590"/>
                  <a:gd name="connsiteX2" fmla="*/ 763364 w 791529"/>
                  <a:gd name="connsiteY2" fmla="*/ 0 h 1274590"/>
                  <a:gd name="connsiteX3" fmla="*/ 791529 w 791529"/>
                  <a:gd name="connsiteY3" fmla="*/ 1274590 h 1274590"/>
                  <a:gd name="connsiteX4" fmla="*/ 13770 w 791529"/>
                  <a:gd name="connsiteY4" fmla="*/ 1274590 h 1274590"/>
                  <a:gd name="connsiteX5" fmla="*/ 0 w 791529"/>
                  <a:gd name="connsiteY5" fmla="*/ 545513 h 1274590"/>
                  <a:gd name="connsiteX0" fmla="*/ 0 w 791529"/>
                  <a:gd name="connsiteY0" fmla="*/ 565822 h 1294899"/>
                  <a:gd name="connsiteX1" fmla="*/ 763364 w 791529"/>
                  <a:gd name="connsiteY1" fmla="*/ 20309 h 1294899"/>
                  <a:gd name="connsiteX2" fmla="*/ 791529 w 791529"/>
                  <a:gd name="connsiteY2" fmla="*/ 1294899 h 1294899"/>
                  <a:gd name="connsiteX3" fmla="*/ 13770 w 791529"/>
                  <a:gd name="connsiteY3" fmla="*/ 1294899 h 1294899"/>
                  <a:gd name="connsiteX4" fmla="*/ 0 w 791529"/>
                  <a:gd name="connsiteY4" fmla="*/ 565822 h 1294899"/>
                  <a:gd name="connsiteX0" fmla="*/ 0 w 791529"/>
                  <a:gd name="connsiteY0" fmla="*/ 564909 h 1293986"/>
                  <a:gd name="connsiteX1" fmla="*/ 763364 w 791529"/>
                  <a:gd name="connsiteY1" fmla="*/ 19396 h 1293986"/>
                  <a:gd name="connsiteX2" fmla="*/ 791529 w 791529"/>
                  <a:gd name="connsiteY2" fmla="*/ 1293986 h 1293986"/>
                  <a:gd name="connsiteX3" fmla="*/ 13770 w 791529"/>
                  <a:gd name="connsiteY3" fmla="*/ 1293986 h 1293986"/>
                  <a:gd name="connsiteX4" fmla="*/ 0 w 791529"/>
                  <a:gd name="connsiteY4" fmla="*/ 564909 h 1293986"/>
                  <a:gd name="connsiteX0" fmla="*/ 0 w 791529"/>
                  <a:gd name="connsiteY0" fmla="*/ 545513 h 1274590"/>
                  <a:gd name="connsiteX1" fmla="*/ 763364 w 791529"/>
                  <a:gd name="connsiteY1" fmla="*/ 0 h 1274590"/>
                  <a:gd name="connsiteX2" fmla="*/ 791529 w 791529"/>
                  <a:gd name="connsiteY2" fmla="*/ 1274590 h 1274590"/>
                  <a:gd name="connsiteX3" fmla="*/ 13770 w 791529"/>
                  <a:gd name="connsiteY3" fmla="*/ 1274590 h 1274590"/>
                  <a:gd name="connsiteX4" fmla="*/ 0 w 791529"/>
                  <a:gd name="connsiteY4" fmla="*/ 545513 h 1274590"/>
                  <a:gd name="connsiteX0" fmla="*/ 375 w 777759"/>
                  <a:gd name="connsiteY0" fmla="*/ 519880 h 1274590"/>
                  <a:gd name="connsiteX1" fmla="*/ 749594 w 777759"/>
                  <a:gd name="connsiteY1" fmla="*/ 0 h 1274590"/>
                  <a:gd name="connsiteX2" fmla="*/ 777759 w 777759"/>
                  <a:gd name="connsiteY2" fmla="*/ 1274590 h 1274590"/>
                  <a:gd name="connsiteX3" fmla="*/ 0 w 777759"/>
                  <a:gd name="connsiteY3" fmla="*/ 1274590 h 1274590"/>
                  <a:gd name="connsiteX4" fmla="*/ 375 w 777759"/>
                  <a:gd name="connsiteY4" fmla="*/ 519880 h 1274590"/>
                  <a:gd name="connsiteX0" fmla="*/ 375 w 777759"/>
                  <a:gd name="connsiteY0" fmla="*/ 519880 h 1274590"/>
                  <a:gd name="connsiteX1" fmla="*/ 749594 w 777759"/>
                  <a:gd name="connsiteY1" fmla="*/ 0 h 1274590"/>
                  <a:gd name="connsiteX2" fmla="*/ 777759 w 777759"/>
                  <a:gd name="connsiteY2" fmla="*/ 1274590 h 1274590"/>
                  <a:gd name="connsiteX3" fmla="*/ 0 w 777759"/>
                  <a:gd name="connsiteY3" fmla="*/ 1274590 h 1274590"/>
                  <a:gd name="connsiteX4" fmla="*/ 375 w 777759"/>
                  <a:gd name="connsiteY4" fmla="*/ 519880 h 1274590"/>
                  <a:gd name="connsiteX0" fmla="*/ 1304 w 777759"/>
                  <a:gd name="connsiteY0" fmla="*/ 948409 h 1274590"/>
                  <a:gd name="connsiteX1" fmla="*/ 749594 w 777759"/>
                  <a:gd name="connsiteY1" fmla="*/ 0 h 1274590"/>
                  <a:gd name="connsiteX2" fmla="*/ 777759 w 777759"/>
                  <a:gd name="connsiteY2" fmla="*/ 1274590 h 1274590"/>
                  <a:gd name="connsiteX3" fmla="*/ 0 w 777759"/>
                  <a:gd name="connsiteY3" fmla="*/ 1274590 h 1274590"/>
                  <a:gd name="connsiteX4" fmla="*/ 1304 w 777759"/>
                  <a:gd name="connsiteY4" fmla="*/ 948409 h 1274590"/>
                  <a:gd name="connsiteX0" fmla="*/ 1304 w 777759"/>
                  <a:gd name="connsiteY0" fmla="*/ 508746 h 834927"/>
                  <a:gd name="connsiteX1" fmla="*/ 734346 w 777759"/>
                  <a:gd name="connsiteY1" fmla="*/ 0 h 834927"/>
                  <a:gd name="connsiteX2" fmla="*/ 777759 w 777759"/>
                  <a:gd name="connsiteY2" fmla="*/ 834927 h 834927"/>
                  <a:gd name="connsiteX3" fmla="*/ 0 w 777759"/>
                  <a:gd name="connsiteY3" fmla="*/ 834927 h 834927"/>
                  <a:gd name="connsiteX4" fmla="*/ 1304 w 777759"/>
                  <a:gd name="connsiteY4" fmla="*/ 508746 h 834927"/>
                  <a:gd name="connsiteX0" fmla="*/ 1304 w 777759"/>
                  <a:gd name="connsiteY0" fmla="*/ 498313 h 824494"/>
                  <a:gd name="connsiteX1" fmla="*/ 765371 w 777759"/>
                  <a:gd name="connsiteY1" fmla="*/ 0 h 824494"/>
                  <a:gd name="connsiteX2" fmla="*/ 777759 w 777759"/>
                  <a:gd name="connsiteY2" fmla="*/ 824494 h 824494"/>
                  <a:gd name="connsiteX3" fmla="*/ 0 w 777759"/>
                  <a:gd name="connsiteY3" fmla="*/ 824494 h 824494"/>
                  <a:gd name="connsiteX4" fmla="*/ 1304 w 777759"/>
                  <a:gd name="connsiteY4" fmla="*/ 498313 h 824494"/>
                  <a:gd name="connsiteX0" fmla="*/ 1304 w 777759"/>
                  <a:gd name="connsiteY0" fmla="*/ 514490 h 840671"/>
                  <a:gd name="connsiteX1" fmla="*/ 754235 w 777759"/>
                  <a:gd name="connsiteY1" fmla="*/ 0 h 840671"/>
                  <a:gd name="connsiteX2" fmla="*/ 777759 w 777759"/>
                  <a:gd name="connsiteY2" fmla="*/ 840671 h 840671"/>
                  <a:gd name="connsiteX3" fmla="*/ 0 w 777759"/>
                  <a:gd name="connsiteY3" fmla="*/ 840671 h 840671"/>
                  <a:gd name="connsiteX4" fmla="*/ 1304 w 777759"/>
                  <a:gd name="connsiteY4" fmla="*/ 514490 h 840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759" h="840671">
                    <a:moveTo>
                      <a:pt x="1304" y="514490"/>
                    </a:moveTo>
                    <a:cubicBezTo>
                      <a:pt x="215948" y="351567"/>
                      <a:pt x="470777" y="189437"/>
                      <a:pt x="754235" y="0"/>
                    </a:cubicBezTo>
                    <a:lnTo>
                      <a:pt x="777759" y="840671"/>
                    </a:lnTo>
                    <a:lnTo>
                      <a:pt x="0" y="840671"/>
                    </a:lnTo>
                    <a:cubicBezTo>
                      <a:pt x="125" y="589101"/>
                      <a:pt x="1179" y="766060"/>
                      <a:pt x="1304" y="51449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2F906243-B9C9-4367-B266-A5F2ED2CA057}"/>
              </a:ext>
            </a:extLst>
          </p:cNvPr>
          <p:cNvSpPr txBox="1"/>
          <p:nvPr/>
        </p:nvSpPr>
        <p:spPr>
          <a:xfrm>
            <a:off x="731291" y="1648627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9B8AD60-4880-426D-AAC0-C295B64EC398}"/>
              </a:ext>
            </a:extLst>
          </p:cNvPr>
          <p:cNvSpPr txBox="1"/>
          <p:nvPr/>
        </p:nvSpPr>
        <p:spPr>
          <a:xfrm>
            <a:off x="720867" y="2740586"/>
            <a:ext cx="4384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B3FE0C8-43C0-4521-8856-7CAAD005E64A}"/>
              </a:ext>
            </a:extLst>
          </p:cNvPr>
          <p:cNvSpPr txBox="1"/>
          <p:nvPr/>
        </p:nvSpPr>
        <p:spPr>
          <a:xfrm>
            <a:off x="731291" y="4885592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7B99ECFA-82DE-4667-8AD3-CEFE5223E73F}"/>
              </a:ext>
            </a:extLst>
          </p:cNvPr>
          <p:cNvGrpSpPr/>
          <p:nvPr/>
        </p:nvGrpSpPr>
        <p:grpSpPr>
          <a:xfrm flipH="1">
            <a:off x="8036004" y="827190"/>
            <a:ext cx="3732743" cy="2163380"/>
            <a:chOff x="7779869" y="1986542"/>
            <a:chExt cx="3732743" cy="21633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51C278-9AB5-4950-8844-AD0BAD980F54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79BF4A-261B-47BA-8259-6EFCFBC3DC3F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60AD37-65C2-407A-8542-0CE7095E74CA}"/>
                </a:ext>
              </a:extLst>
            </p:cNvPr>
            <p:cNvSpPr txBox="1"/>
            <p:nvPr/>
          </p:nvSpPr>
          <p:spPr>
            <a:xfrm>
              <a:off x="840145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03649E-E673-4E18-9473-FAF0DAB9E594}"/>
                </a:ext>
              </a:extLst>
            </p:cNvPr>
            <p:cNvSpPr txBox="1"/>
            <p:nvPr/>
          </p:nvSpPr>
          <p:spPr>
            <a:xfrm>
              <a:off x="840145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8A95A708-0528-45A1-B59C-B9B93B0BA93C}"/>
              </a:ext>
            </a:extLst>
          </p:cNvPr>
          <p:cNvGrpSpPr/>
          <p:nvPr/>
        </p:nvGrpSpPr>
        <p:grpSpPr>
          <a:xfrm>
            <a:off x="410081" y="4263068"/>
            <a:ext cx="3732743" cy="2163380"/>
            <a:chOff x="7779869" y="1986542"/>
            <a:chExt cx="3732743" cy="21633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DBCB73-3276-4C1C-B03E-BFB67D8E8D34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FE27E7-8C5D-47B5-82D1-D4113F213D02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C25201-2B5D-4C4F-8950-EFADC6549B7D}"/>
                </a:ext>
              </a:extLst>
            </p:cNvPr>
            <p:cNvSpPr txBox="1"/>
            <p:nvPr/>
          </p:nvSpPr>
          <p:spPr>
            <a:xfrm>
              <a:off x="840145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DA2AC9-9A49-4464-8791-445473C2F161}"/>
                </a:ext>
              </a:extLst>
            </p:cNvPr>
            <p:cNvSpPr txBox="1"/>
            <p:nvPr/>
          </p:nvSpPr>
          <p:spPr>
            <a:xfrm>
              <a:off x="840145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F381B76-9EE4-4E0C-B95E-E8E5CEF3D226}"/>
              </a:ext>
            </a:extLst>
          </p:cNvPr>
          <p:cNvSpPr txBox="1"/>
          <p:nvPr/>
        </p:nvSpPr>
        <p:spPr>
          <a:xfrm>
            <a:off x="718816" y="431552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id="{5B63D646-E4AC-4B72-A1A8-DB817C0629DA}"/>
              </a:ext>
            </a:extLst>
          </p:cNvPr>
          <p:cNvGrpSpPr/>
          <p:nvPr/>
        </p:nvGrpSpPr>
        <p:grpSpPr>
          <a:xfrm>
            <a:off x="884491" y="3152155"/>
            <a:ext cx="5130744" cy="946557"/>
            <a:chOff x="611559" y="2708920"/>
            <a:chExt cx="2675111" cy="946557"/>
          </a:xfrm>
        </p:grpSpPr>
        <p:sp>
          <p:nvSpPr>
            <p:cNvPr id="21" name="Rounded Rectangle 58">
              <a:extLst>
                <a:ext uri="{FF2B5EF4-FFF2-40B4-BE49-F238E27FC236}">
                  <a16:creationId xmlns:a16="http://schemas.microsoft.com/office/drawing/2014/main" id="{F864BAC1-B631-402C-91E8-29A14C80AC26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AA04DB-2156-41F5-BF16-FF82F3FF2C98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F4EDD7-551F-4A02-9941-A84580866F53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id="{C6B40AB2-1AC5-40B5-A759-11F01BB579EB}"/>
              </a:ext>
            </a:extLst>
          </p:cNvPr>
          <p:cNvGrpSpPr/>
          <p:nvPr/>
        </p:nvGrpSpPr>
        <p:grpSpPr>
          <a:xfrm>
            <a:off x="884491" y="4233995"/>
            <a:ext cx="5130744" cy="946557"/>
            <a:chOff x="611559" y="2708920"/>
            <a:chExt cx="2675111" cy="946557"/>
          </a:xfrm>
        </p:grpSpPr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304D380A-4599-476E-856E-9D4D5AF93CC6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A634D7-D369-47DB-9642-B995C24F76F5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4DDD7C-90CE-4D6B-92FD-9777D0237FB6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41">
            <a:extLst>
              <a:ext uri="{FF2B5EF4-FFF2-40B4-BE49-F238E27FC236}">
                <a16:creationId xmlns:a16="http://schemas.microsoft.com/office/drawing/2014/main" id="{9EF4F317-3AB5-497C-B658-9311055CFC92}"/>
              </a:ext>
            </a:extLst>
          </p:cNvPr>
          <p:cNvGrpSpPr/>
          <p:nvPr/>
        </p:nvGrpSpPr>
        <p:grpSpPr>
          <a:xfrm>
            <a:off x="884491" y="5315836"/>
            <a:ext cx="5130744" cy="946557"/>
            <a:chOff x="611559" y="2708920"/>
            <a:chExt cx="2675111" cy="946557"/>
          </a:xfrm>
        </p:grpSpPr>
        <p:sp>
          <p:nvSpPr>
            <p:cNvPr id="29" name="Rounded Rectangle 68">
              <a:extLst>
                <a:ext uri="{FF2B5EF4-FFF2-40B4-BE49-F238E27FC236}">
                  <a16:creationId xmlns:a16="http://schemas.microsoft.com/office/drawing/2014/main" id="{0E7A48EC-51BE-4543-B394-2462B355A0D3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D9BFAC-89CA-449F-80F8-3243DF1A155A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A15735-785D-4815-9D20-B8DBC9D1375B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8A374F4-E5AE-4541-9D71-6438B8CD4D50}"/>
              </a:ext>
            </a:extLst>
          </p:cNvPr>
          <p:cNvSpPr txBox="1"/>
          <p:nvPr/>
        </p:nvSpPr>
        <p:spPr>
          <a:xfrm>
            <a:off x="884491" y="2077998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B1E88D-FB23-42FF-B5B3-45240063577B}"/>
              </a:ext>
            </a:extLst>
          </p:cNvPr>
          <p:cNvSpPr txBox="1"/>
          <p:nvPr/>
        </p:nvSpPr>
        <p:spPr>
          <a:xfrm>
            <a:off x="884491" y="1779200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D1857B-9C17-4E55-87E0-A4137A955B52}"/>
              </a:ext>
            </a:extLst>
          </p:cNvPr>
          <p:cNvSpPr txBox="1"/>
          <p:nvPr/>
        </p:nvSpPr>
        <p:spPr>
          <a:xfrm>
            <a:off x="884491" y="2563971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286" name="그룹 285">
            <a:extLst>
              <a:ext uri="{FF2B5EF4-FFF2-40B4-BE49-F238E27FC236}">
                <a16:creationId xmlns:a16="http://schemas.microsoft.com/office/drawing/2014/main" id="{A6C25BEB-6842-4662-8656-0701D286A643}"/>
              </a:ext>
            </a:extLst>
          </p:cNvPr>
          <p:cNvGrpSpPr/>
          <p:nvPr/>
        </p:nvGrpSpPr>
        <p:grpSpPr>
          <a:xfrm>
            <a:off x="6202248" y="1861342"/>
            <a:ext cx="5694478" cy="4474740"/>
            <a:chOff x="6202248" y="1881332"/>
            <a:chExt cx="5694478" cy="4474740"/>
          </a:xfrm>
        </p:grpSpPr>
        <p:grpSp>
          <p:nvGrpSpPr>
            <p:cNvPr id="287" name="Graphic 56">
              <a:extLst>
                <a:ext uri="{FF2B5EF4-FFF2-40B4-BE49-F238E27FC236}">
                  <a16:creationId xmlns:a16="http://schemas.microsoft.com/office/drawing/2014/main" id="{227D1263-B05B-44DA-AD8B-C802800329D5}"/>
                </a:ext>
              </a:extLst>
            </p:cNvPr>
            <p:cNvGrpSpPr/>
            <p:nvPr/>
          </p:nvGrpSpPr>
          <p:grpSpPr>
            <a:xfrm>
              <a:off x="7553972" y="4997429"/>
              <a:ext cx="1331722" cy="1144455"/>
              <a:chOff x="941313" y="5892127"/>
              <a:chExt cx="912846" cy="706791"/>
            </a:xfrm>
          </p:grpSpPr>
          <p:sp>
            <p:nvSpPr>
              <p:cNvPr id="473" name="Freeform: Shape 313">
                <a:extLst>
                  <a:ext uri="{FF2B5EF4-FFF2-40B4-BE49-F238E27FC236}">
                    <a16:creationId xmlns:a16="http://schemas.microsoft.com/office/drawing/2014/main" id="{1F1ED92C-45FF-4BBA-9D3A-94F221AA4920}"/>
                  </a:ext>
                </a:extLst>
              </p:cNvPr>
              <p:cNvSpPr/>
              <p:nvPr/>
            </p:nvSpPr>
            <p:spPr>
              <a:xfrm>
                <a:off x="941313" y="5994489"/>
                <a:ext cx="912184" cy="604649"/>
              </a:xfrm>
              <a:custGeom>
                <a:avLst/>
                <a:gdLst>
                  <a:gd name="connsiteX0" fmla="*/ 883156 w 912184"/>
                  <a:gd name="connsiteY0" fmla="*/ 604650 h 604649"/>
                  <a:gd name="connsiteX1" fmla="*/ 29025 w 912184"/>
                  <a:gd name="connsiteY1" fmla="*/ 604650 h 604649"/>
                  <a:gd name="connsiteX2" fmla="*/ 0 w 912184"/>
                  <a:gd name="connsiteY2" fmla="*/ 575625 h 604649"/>
                  <a:gd name="connsiteX3" fmla="*/ 0 w 912184"/>
                  <a:gd name="connsiteY3" fmla="*/ 58050 h 604649"/>
                  <a:gd name="connsiteX4" fmla="*/ 58050 w 912184"/>
                  <a:gd name="connsiteY4" fmla="*/ 0 h 604649"/>
                  <a:gd name="connsiteX5" fmla="*/ 854131 w 912184"/>
                  <a:gd name="connsiteY5" fmla="*/ 0 h 604649"/>
                  <a:gd name="connsiteX6" fmla="*/ 912181 w 912184"/>
                  <a:gd name="connsiteY6" fmla="*/ 58050 h 604649"/>
                  <a:gd name="connsiteX7" fmla="*/ 912181 w 912184"/>
                  <a:gd name="connsiteY7" fmla="*/ 575625 h 604649"/>
                  <a:gd name="connsiteX8" fmla="*/ 883156 w 912184"/>
                  <a:gd name="connsiteY8" fmla="*/ 604650 h 60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2184" h="604649">
                    <a:moveTo>
                      <a:pt x="883156" y="604650"/>
                    </a:moveTo>
                    <a:lnTo>
                      <a:pt x="29025" y="604650"/>
                    </a:lnTo>
                    <a:cubicBezTo>
                      <a:pt x="13072" y="604650"/>
                      <a:pt x="0" y="591799"/>
                      <a:pt x="0" y="575625"/>
                    </a:cubicBezTo>
                    <a:lnTo>
                      <a:pt x="0" y="58050"/>
                    </a:lnTo>
                    <a:cubicBezTo>
                      <a:pt x="0" y="25923"/>
                      <a:pt x="25923" y="0"/>
                      <a:pt x="58050" y="0"/>
                    </a:cubicBezTo>
                    <a:lnTo>
                      <a:pt x="854131" y="0"/>
                    </a:lnTo>
                    <a:cubicBezTo>
                      <a:pt x="886258" y="0"/>
                      <a:pt x="912181" y="25923"/>
                      <a:pt x="912181" y="58050"/>
                    </a:cubicBezTo>
                    <a:lnTo>
                      <a:pt x="912181" y="575625"/>
                    </a:lnTo>
                    <a:cubicBezTo>
                      <a:pt x="912403" y="591799"/>
                      <a:pt x="899331" y="604650"/>
                      <a:pt x="883156" y="604650"/>
                    </a:cubicBezTo>
                    <a:close/>
                  </a:path>
                </a:pathLst>
              </a:custGeom>
              <a:solidFill>
                <a:srgbClr val="006663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: Shape 314">
                <a:extLst>
                  <a:ext uri="{FF2B5EF4-FFF2-40B4-BE49-F238E27FC236}">
                    <a16:creationId xmlns:a16="http://schemas.microsoft.com/office/drawing/2014/main" id="{C123826A-95B9-46E9-B3E1-36DADDDF388C}"/>
                  </a:ext>
                </a:extLst>
              </p:cNvPr>
              <p:cNvSpPr/>
              <p:nvPr/>
            </p:nvSpPr>
            <p:spPr>
              <a:xfrm>
                <a:off x="948125" y="5993800"/>
                <a:ext cx="905284" cy="605782"/>
              </a:xfrm>
              <a:custGeom>
                <a:avLst/>
                <a:gdLst>
                  <a:gd name="connsiteX0" fmla="*/ 884985 w 905284"/>
                  <a:gd name="connsiteY0" fmla="*/ 11546 h 605782"/>
                  <a:gd name="connsiteX1" fmla="*/ 841780 w 905284"/>
                  <a:gd name="connsiteY1" fmla="*/ 1133 h 605782"/>
                  <a:gd name="connsiteX2" fmla="*/ 595844 w 905284"/>
                  <a:gd name="connsiteY2" fmla="*/ 1133 h 605782"/>
                  <a:gd name="connsiteX3" fmla="*/ 581442 w 905284"/>
                  <a:gd name="connsiteY3" fmla="*/ 911 h 605782"/>
                  <a:gd name="connsiteX4" fmla="*/ 566819 w 905284"/>
                  <a:gd name="connsiteY4" fmla="*/ 689 h 605782"/>
                  <a:gd name="connsiteX5" fmla="*/ 523614 w 905284"/>
                  <a:gd name="connsiteY5" fmla="*/ 1133 h 605782"/>
                  <a:gd name="connsiteX6" fmla="*/ 453378 w 905284"/>
                  <a:gd name="connsiteY6" fmla="*/ 1133 h 605782"/>
                  <a:gd name="connsiteX7" fmla="*/ 381591 w 905284"/>
                  <a:gd name="connsiteY7" fmla="*/ 1133 h 605782"/>
                  <a:gd name="connsiteX8" fmla="*/ 338386 w 905284"/>
                  <a:gd name="connsiteY8" fmla="*/ 689 h 605782"/>
                  <a:gd name="connsiteX9" fmla="*/ 323762 w 905284"/>
                  <a:gd name="connsiteY9" fmla="*/ 911 h 605782"/>
                  <a:gd name="connsiteX10" fmla="*/ 309361 w 905284"/>
                  <a:gd name="connsiteY10" fmla="*/ 1133 h 605782"/>
                  <a:gd name="connsiteX11" fmla="*/ 63424 w 905284"/>
                  <a:gd name="connsiteY11" fmla="*/ 1133 h 605782"/>
                  <a:gd name="connsiteX12" fmla="*/ 20219 w 905284"/>
                  <a:gd name="connsiteY12" fmla="*/ 11546 h 605782"/>
                  <a:gd name="connsiteX13" fmla="*/ 500 w 905284"/>
                  <a:gd name="connsiteY13" fmla="*/ 55416 h 605782"/>
                  <a:gd name="connsiteX14" fmla="*/ 54118 w 905284"/>
                  <a:gd name="connsiteY14" fmla="*/ 262800 h 605782"/>
                  <a:gd name="connsiteX15" fmla="*/ 74281 w 905284"/>
                  <a:gd name="connsiteY15" fmla="*/ 285621 h 605782"/>
                  <a:gd name="connsiteX16" fmla="*/ 169996 w 905284"/>
                  <a:gd name="connsiteY16" fmla="*/ 311988 h 605782"/>
                  <a:gd name="connsiteX17" fmla="*/ 188608 w 905284"/>
                  <a:gd name="connsiteY17" fmla="*/ 333479 h 605782"/>
                  <a:gd name="connsiteX18" fmla="*/ 188608 w 905284"/>
                  <a:gd name="connsiteY18" fmla="*/ 580524 h 605782"/>
                  <a:gd name="connsiteX19" fmla="*/ 189051 w 905284"/>
                  <a:gd name="connsiteY19" fmla="*/ 594926 h 605782"/>
                  <a:gd name="connsiteX20" fmla="*/ 200794 w 905284"/>
                  <a:gd name="connsiteY20" fmla="*/ 605782 h 605782"/>
                  <a:gd name="connsiteX21" fmla="*/ 211872 w 905284"/>
                  <a:gd name="connsiteY21" fmla="*/ 605782 h 605782"/>
                  <a:gd name="connsiteX22" fmla="*/ 453378 w 905284"/>
                  <a:gd name="connsiteY22" fmla="*/ 605782 h 605782"/>
                  <a:gd name="connsiteX23" fmla="*/ 453378 w 905284"/>
                  <a:gd name="connsiteY23" fmla="*/ 605782 h 605782"/>
                  <a:gd name="connsiteX24" fmla="*/ 458695 w 905284"/>
                  <a:gd name="connsiteY24" fmla="*/ 605782 h 605782"/>
                  <a:gd name="connsiteX25" fmla="*/ 464456 w 905284"/>
                  <a:gd name="connsiteY25" fmla="*/ 605782 h 605782"/>
                  <a:gd name="connsiteX26" fmla="*/ 464456 w 905284"/>
                  <a:gd name="connsiteY26" fmla="*/ 605782 h 605782"/>
                  <a:gd name="connsiteX27" fmla="*/ 693332 w 905284"/>
                  <a:gd name="connsiteY27" fmla="*/ 605782 h 605782"/>
                  <a:gd name="connsiteX28" fmla="*/ 704410 w 905284"/>
                  <a:gd name="connsiteY28" fmla="*/ 605782 h 605782"/>
                  <a:gd name="connsiteX29" fmla="*/ 716153 w 905284"/>
                  <a:gd name="connsiteY29" fmla="*/ 594926 h 605782"/>
                  <a:gd name="connsiteX30" fmla="*/ 716596 w 905284"/>
                  <a:gd name="connsiteY30" fmla="*/ 580524 h 605782"/>
                  <a:gd name="connsiteX31" fmla="*/ 716596 w 905284"/>
                  <a:gd name="connsiteY31" fmla="*/ 333479 h 605782"/>
                  <a:gd name="connsiteX32" fmla="*/ 735208 w 905284"/>
                  <a:gd name="connsiteY32" fmla="*/ 311988 h 605782"/>
                  <a:gd name="connsiteX33" fmla="*/ 830924 w 905284"/>
                  <a:gd name="connsiteY33" fmla="*/ 285621 h 605782"/>
                  <a:gd name="connsiteX34" fmla="*/ 851086 w 905284"/>
                  <a:gd name="connsiteY34" fmla="*/ 262800 h 605782"/>
                  <a:gd name="connsiteX35" fmla="*/ 904705 w 905284"/>
                  <a:gd name="connsiteY35" fmla="*/ 55416 h 605782"/>
                  <a:gd name="connsiteX36" fmla="*/ 884985 w 905284"/>
                  <a:gd name="connsiteY36" fmla="*/ 11546 h 60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05284" h="605782">
                    <a:moveTo>
                      <a:pt x="884985" y="11546"/>
                    </a:moveTo>
                    <a:cubicBezTo>
                      <a:pt x="877674" y="4456"/>
                      <a:pt x="864380" y="25"/>
                      <a:pt x="841780" y="1133"/>
                    </a:cubicBezTo>
                    <a:cubicBezTo>
                      <a:pt x="759801" y="1354"/>
                      <a:pt x="677822" y="1354"/>
                      <a:pt x="595844" y="1133"/>
                    </a:cubicBezTo>
                    <a:cubicBezTo>
                      <a:pt x="590969" y="246"/>
                      <a:pt x="586095" y="-197"/>
                      <a:pt x="581442" y="911"/>
                    </a:cubicBezTo>
                    <a:cubicBezTo>
                      <a:pt x="576567" y="468"/>
                      <a:pt x="571693" y="-418"/>
                      <a:pt x="566819" y="689"/>
                    </a:cubicBezTo>
                    <a:cubicBezTo>
                      <a:pt x="552417" y="1797"/>
                      <a:pt x="538015" y="1133"/>
                      <a:pt x="523614" y="1133"/>
                    </a:cubicBezTo>
                    <a:cubicBezTo>
                      <a:pt x="500128" y="1133"/>
                      <a:pt x="476863" y="1133"/>
                      <a:pt x="453378" y="1133"/>
                    </a:cubicBezTo>
                    <a:cubicBezTo>
                      <a:pt x="429449" y="1133"/>
                      <a:pt x="405520" y="1133"/>
                      <a:pt x="381591" y="1133"/>
                    </a:cubicBezTo>
                    <a:cubicBezTo>
                      <a:pt x="367189" y="1133"/>
                      <a:pt x="352787" y="1797"/>
                      <a:pt x="338386" y="689"/>
                    </a:cubicBezTo>
                    <a:cubicBezTo>
                      <a:pt x="333511" y="-640"/>
                      <a:pt x="328637" y="246"/>
                      <a:pt x="323762" y="911"/>
                    </a:cubicBezTo>
                    <a:cubicBezTo>
                      <a:pt x="318888" y="25"/>
                      <a:pt x="314013" y="468"/>
                      <a:pt x="309361" y="1133"/>
                    </a:cubicBezTo>
                    <a:cubicBezTo>
                      <a:pt x="227382" y="1354"/>
                      <a:pt x="145403" y="1354"/>
                      <a:pt x="63424" y="1133"/>
                    </a:cubicBezTo>
                    <a:cubicBezTo>
                      <a:pt x="41046" y="25"/>
                      <a:pt x="27752" y="4456"/>
                      <a:pt x="20219" y="11546"/>
                    </a:cubicBezTo>
                    <a:cubicBezTo>
                      <a:pt x="7590" y="20630"/>
                      <a:pt x="-2381" y="35475"/>
                      <a:pt x="500" y="55416"/>
                    </a:cubicBezTo>
                    <a:cubicBezTo>
                      <a:pt x="2715" y="61841"/>
                      <a:pt x="37058" y="200319"/>
                      <a:pt x="54118" y="262800"/>
                    </a:cubicBezTo>
                    <a:cubicBezTo>
                      <a:pt x="57220" y="274100"/>
                      <a:pt x="63424" y="281190"/>
                      <a:pt x="74281" y="285621"/>
                    </a:cubicBezTo>
                    <a:cubicBezTo>
                      <a:pt x="105300" y="298251"/>
                      <a:pt x="137426" y="306005"/>
                      <a:pt x="169996" y="311988"/>
                    </a:cubicBezTo>
                    <a:cubicBezTo>
                      <a:pt x="188608" y="315311"/>
                      <a:pt x="188608" y="314868"/>
                      <a:pt x="188608" y="333479"/>
                    </a:cubicBezTo>
                    <a:cubicBezTo>
                      <a:pt x="188608" y="415901"/>
                      <a:pt x="188608" y="498102"/>
                      <a:pt x="188608" y="580524"/>
                    </a:cubicBezTo>
                    <a:cubicBezTo>
                      <a:pt x="188608" y="585398"/>
                      <a:pt x="188386" y="590051"/>
                      <a:pt x="189051" y="594926"/>
                    </a:cubicBezTo>
                    <a:cubicBezTo>
                      <a:pt x="190159" y="601573"/>
                      <a:pt x="193482" y="605782"/>
                      <a:pt x="200794" y="605782"/>
                    </a:cubicBezTo>
                    <a:cubicBezTo>
                      <a:pt x="204561" y="605782"/>
                      <a:pt x="208106" y="605782"/>
                      <a:pt x="211872" y="605782"/>
                    </a:cubicBezTo>
                    <a:cubicBezTo>
                      <a:pt x="292300" y="605782"/>
                      <a:pt x="372950" y="605782"/>
                      <a:pt x="453378" y="605782"/>
                    </a:cubicBezTo>
                    <a:lnTo>
                      <a:pt x="453378" y="605782"/>
                    </a:lnTo>
                    <a:cubicBezTo>
                      <a:pt x="455150" y="605782"/>
                      <a:pt x="456923" y="605782"/>
                      <a:pt x="458695" y="605782"/>
                    </a:cubicBezTo>
                    <a:cubicBezTo>
                      <a:pt x="460689" y="605782"/>
                      <a:pt x="462462" y="605782"/>
                      <a:pt x="464456" y="605782"/>
                    </a:cubicBezTo>
                    <a:lnTo>
                      <a:pt x="464456" y="605782"/>
                    </a:lnTo>
                    <a:cubicBezTo>
                      <a:pt x="540674" y="605782"/>
                      <a:pt x="617114" y="605782"/>
                      <a:pt x="693332" y="605782"/>
                    </a:cubicBezTo>
                    <a:cubicBezTo>
                      <a:pt x="697099" y="605782"/>
                      <a:pt x="700644" y="605782"/>
                      <a:pt x="704410" y="605782"/>
                    </a:cubicBezTo>
                    <a:cubicBezTo>
                      <a:pt x="711722" y="605782"/>
                      <a:pt x="715045" y="601573"/>
                      <a:pt x="716153" y="594926"/>
                    </a:cubicBezTo>
                    <a:cubicBezTo>
                      <a:pt x="716818" y="590051"/>
                      <a:pt x="716596" y="585398"/>
                      <a:pt x="716596" y="580524"/>
                    </a:cubicBezTo>
                    <a:cubicBezTo>
                      <a:pt x="716596" y="498102"/>
                      <a:pt x="716596" y="415901"/>
                      <a:pt x="716596" y="333479"/>
                    </a:cubicBezTo>
                    <a:cubicBezTo>
                      <a:pt x="716596" y="315090"/>
                      <a:pt x="716818" y="315533"/>
                      <a:pt x="735208" y="311988"/>
                    </a:cubicBezTo>
                    <a:cubicBezTo>
                      <a:pt x="767999" y="306005"/>
                      <a:pt x="800126" y="298251"/>
                      <a:pt x="830924" y="285621"/>
                    </a:cubicBezTo>
                    <a:cubicBezTo>
                      <a:pt x="841780" y="281190"/>
                      <a:pt x="847984" y="274100"/>
                      <a:pt x="851086" y="262800"/>
                    </a:cubicBezTo>
                    <a:cubicBezTo>
                      <a:pt x="868368" y="200319"/>
                      <a:pt x="902489" y="61841"/>
                      <a:pt x="904705" y="55416"/>
                    </a:cubicBezTo>
                    <a:cubicBezTo>
                      <a:pt x="907806" y="35475"/>
                      <a:pt x="898058" y="20630"/>
                      <a:pt x="884985" y="11546"/>
                    </a:cubicBezTo>
                    <a:close/>
                  </a:path>
                </a:pathLst>
              </a:custGeom>
              <a:solidFill>
                <a:srgbClr val="05706D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: Shape 315">
                <a:extLst>
                  <a:ext uri="{FF2B5EF4-FFF2-40B4-BE49-F238E27FC236}">
                    <a16:creationId xmlns:a16="http://schemas.microsoft.com/office/drawing/2014/main" id="{9366498F-0FDB-4DC9-A56F-7DF677D6BE3C}"/>
                  </a:ext>
                </a:extLst>
              </p:cNvPr>
              <p:cNvSpPr/>
              <p:nvPr/>
            </p:nvSpPr>
            <p:spPr>
              <a:xfrm>
                <a:off x="1512034" y="5978336"/>
                <a:ext cx="16203" cy="20202"/>
              </a:xfrm>
              <a:custGeom>
                <a:avLst/>
                <a:gdLst>
                  <a:gd name="connsiteX0" fmla="*/ 14431 w 16203"/>
                  <a:gd name="connsiteY0" fmla="*/ 19033 h 20202"/>
                  <a:gd name="connsiteX1" fmla="*/ 1580 w 16203"/>
                  <a:gd name="connsiteY1" fmla="*/ 19033 h 20202"/>
                  <a:gd name="connsiteX2" fmla="*/ 29 w 16203"/>
                  <a:gd name="connsiteY2" fmla="*/ 2194 h 20202"/>
                  <a:gd name="connsiteX3" fmla="*/ 8005 w 16203"/>
                  <a:gd name="connsiteY3" fmla="*/ 2638 h 20202"/>
                  <a:gd name="connsiteX4" fmla="*/ 15981 w 16203"/>
                  <a:gd name="connsiteY4" fmla="*/ 14159 h 20202"/>
                  <a:gd name="connsiteX5" fmla="*/ 16203 w 16203"/>
                  <a:gd name="connsiteY5" fmla="*/ 17039 h 20202"/>
                  <a:gd name="connsiteX6" fmla="*/ 14431 w 16203"/>
                  <a:gd name="connsiteY6" fmla="*/ 19033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3" h="20202">
                    <a:moveTo>
                      <a:pt x="14431" y="19033"/>
                    </a:moveTo>
                    <a:cubicBezTo>
                      <a:pt x="10664" y="20363"/>
                      <a:pt x="5346" y="20806"/>
                      <a:pt x="1580" y="19033"/>
                    </a:cubicBezTo>
                    <a:cubicBezTo>
                      <a:pt x="915" y="14380"/>
                      <a:pt x="-193" y="6847"/>
                      <a:pt x="29" y="2194"/>
                    </a:cubicBezTo>
                    <a:cubicBezTo>
                      <a:pt x="250" y="-908"/>
                      <a:pt x="4239" y="-686"/>
                      <a:pt x="8005" y="2638"/>
                    </a:cubicBezTo>
                    <a:cubicBezTo>
                      <a:pt x="14652" y="7290"/>
                      <a:pt x="15981" y="11057"/>
                      <a:pt x="15981" y="14159"/>
                    </a:cubicBezTo>
                    <a:cubicBezTo>
                      <a:pt x="16203" y="15045"/>
                      <a:pt x="16203" y="16153"/>
                      <a:pt x="16203" y="17039"/>
                    </a:cubicBezTo>
                    <a:cubicBezTo>
                      <a:pt x="15981" y="17925"/>
                      <a:pt x="15317" y="18812"/>
                      <a:pt x="14431" y="19033"/>
                    </a:cubicBezTo>
                    <a:close/>
                  </a:path>
                </a:pathLst>
              </a:custGeom>
              <a:solidFill>
                <a:srgbClr val="FAC12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6" name="Freeform: Shape 316">
                <a:extLst>
                  <a:ext uri="{FF2B5EF4-FFF2-40B4-BE49-F238E27FC236}">
                    <a16:creationId xmlns:a16="http://schemas.microsoft.com/office/drawing/2014/main" id="{30B9ADA2-E53C-42FD-BE33-99FD01DD982B}"/>
                  </a:ext>
                </a:extLst>
              </p:cNvPr>
              <p:cNvSpPr/>
              <p:nvPr/>
            </p:nvSpPr>
            <p:spPr>
              <a:xfrm>
                <a:off x="1435426" y="6252970"/>
                <a:ext cx="334007" cy="68326"/>
              </a:xfrm>
              <a:custGeom>
                <a:avLst/>
                <a:gdLst>
                  <a:gd name="connsiteX0" fmla="*/ 5071 w 334007"/>
                  <a:gd name="connsiteY0" fmla="*/ 39524 h 68326"/>
                  <a:gd name="connsiteX1" fmla="*/ 106105 w 334007"/>
                  <a:gd name="connsiteY1" fmla="*/ 33541 h 68326"/>
                  <a:gd name="connsiteX2" fmla="*/ 227522 w 334007"/>
                  <a:gd name="connsiteY2" fmla="*/ 19583 h 68326"/>
                  <a:gd name="connsiteX3" fmla="*/ 319693 w 334007"/>
                  <a:gd name="connsiteY3" fmla="*/ 2744 h 68326"/>
                  <a:gd name="connsiteX4" fmla="*/ 333873 w 334007"/>
                  <a:gd name="connsiteY4" fmla="*/ 4073 h 68326"/>
                  <a:gd name="connsiteX5" fmla="*/ 321466 w 334007"/>
                  <a:gd name="connsiteY5" fmla="*/ 10942 h 68326"/>
                  <a:gd name="connsiteX6" fmla="*/ 162825 w 334007"/>
                  <a:gd name="connsiteY6" fmla="*/ 36865 h 68326"/>
                  <a:gd name="connsiteX7" fmla="*/ 79517 w 334007"/>
                  <a:gd name="connsiteY7" fmla="*/ 44176 h 68326"/>
                  <a:gd name="connsiteX8" fmla="*/ 14599 w 334007"/>
                  <a:gd name="connsiteY8" fmla="*/ 48386 h 68326"/>
                  <a:gd name="connsiteX9" fmla="*/ 7287 w 334007"/>
                  <a:gd name="connsiteY9" fmla="*/ 55698 h 68326"/>
                  <a:gd name="connsiteX10" fmla="*/ 5071 w 334007"/>
                  <a:gd name="connsiteY10" fmla="*/ 68327 h 68326"/>
                  <a:gd name="connsiteX11" fmla="*/ 5071 w 334007"/>
                  <a:gd name="connsiteY11" fmla="*/ 39524 h 6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4007" h="68326">
                    <a:moveTo>
                      <a:pt x="5071" y="39524"/>
                    </a:moveTo>
                    <a:cubicBezTo>
                      <a:pt x="38971" y="39302"/>
                      <a:pt x="72427" y="35979"/>
                      <a:pt x="106105" y="33541"/>
                    </a:cubicBezTo>
                    <a:cubicBezTo>
                      <a:pt x="146873" y="30661"/>
                      <a:pt x="187197" y="25122"/>
                      <a:pt x="227522" y="19583"/>
                    </a:cubicBezTo>
                    <a:cubicBezTo>
                      <a:pt x="258320" y="15151"/>
                      <a:pt x="289117" y="9169"/>
                      <a:pt x="319693" y="2744"/>
                    </a:cubicBezTo>
                    <a:cubicBezTo>
                      <a:pt x="324124" y="1858"/>
                      <a:pt x="332322" y="-3682"/>
                      <a:pt x="333873" y="4073"/>
                    </a:cubicBezTo>
                    <a:cubicBezTo>
                      <a:pt x="335203" y="10720"/>
                      <a:pt x="326340" y="9834"/>
                      <a:pt x="321466" y="10942"/>
                    </a:cubicBezTo>
                    <a:cubicBezTo>
                      <a:pt x="269176" y="22685"/>
                      <a:pt x="216001" y="30661"/>
                      <a:pt x="162825" y="36865"/>
                    </a:cubicBezTo>
                    <a:cubicBezTo>
                      <a:pt x="135130" y="39967"/>
                      <a:pt x="107434" y="43512"/>
                      <a:pt x="79517" y="44176"/>
                    </a:cubicBezTo>
                    <a:cubicBezTo>
                      <a:pt x="57804" y="44620"/>
                      <a:pt x="36312" y="47057"/>
                      <a:pt x="14599" y="48386"/>
                    </a:cubicBezTo>
                    <a:cubicBezTo>
                      <a:pt x="9503" y="48608"/>
                      <a:pt x="7287" y="50380"/>
                      <a:pt x="7287" y="55698"/>
                    </a:cubicBezTo>
                    <a:cubicBezTo>
                      <a:pt x="7287" y="59908"/>
                      <a:pt x="8838" y="64560"/>
                      <a:pt x="5071" y="68327"/>
                    </a:cubicBezTo>
                    <a:cubicBezTo>
                      <a:pt x="-1354" y="58578"/>
                      <a:pt x="-2019" y="49051"/>
                      <a:pt x="5071" y="39524"/>
                    </a:cubicBezTo>
                    <a:close/>
                  </a:path>
                </a:pathLst>
              </a:custGeom>
              <a:solidFill>
                <a:srgbClr val="156164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7" name="Freeform: Shape 317">
                <a:extLst>
                  <a:ext uri="{FF2B5EF4-FFF2-40B4-BE49-F238E27FC236}">
                    <a16:creationId xmlns:a16="http://schemas.microsoft.com/office/drawing/2014/main" id="{A35F9830-4657-42EF-9AAA-29D1452CE7EC}"/>
                  </a:ext>
                </a:extLst>
              </p:cNvPr>
              <p:cNvSpPr/>
              <p:nvPr/>
            </p:nvSpPr>
            <p:spPr>
              <a:xfrm>
                <a:off x="1035905" y="6255082"/>
                <a:ext cx="317905" cy="46274"/>
              </a:xfrm>
              <a:custGeom>
                <a:avLst/>
                <a:gdLst>
                  <a:gd name="connsiteX0" fmla="*/ 315745 w 317905"/>
                  <a:gd name="connsiteY0" fmla="*/ 46274 h 46274"/>
                  <a:gd name="connsiteX1" fmla="*/ 177046 w 317905"/>
                  <a:gd name="connsiteY1" fmla="*/ 37633 h 46274"/>
                  <a:gd name="connsiteX2" fmla="*/ 8657 w 317905"/>
                  <a:gd name="connsiteY2" fmla="*/ 9273 h 46274"/>
                  <a:gd name="connsiteX3" fmla="*/ 237 w 317905"/>
                  <a:gd name="connsiteY3" fmla="*/ 3291 h 46274"/>
                  <a:gd name="connsiteX4" fmla="*/ 10651 w 317905"/>
                  <a:gd name="connsiteY4" fmla="*/ 1962 h 46274"/>
                  <a:gd name="connsiteX5" fmla="*/ 160428 w 317905"/>
                  <a:gd name="connsiteY5" fmla="*/ 28328 h 46274"/>
                  <a:gd name="connsiteX6" fmla="*/ 261684 w 317905"/>
                  <a:gd name="connsiteY6" fmla="*/ 35861 h 46274"/>
                  <a:gd name="connsiteX7" fmla="*/ 315745 w 317905"/>
                  <a:gd name="connsiteY7" fmla="*/ 37633 h 46274"/>
                  <a:gd name="connsiteX8" fmla="*/ 315745 w 317905"/>
                  <a:gd name="connsiteY8" fmla="*/ 46274 h 4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905" h="46274">
                    <a:moveTo>
                      <a:pt x="315745" y="46274"/>
                    </a:moveTo>
                    <a:cubicBezTo>
                      <a:pt x="269438" y="45167"/>
                      <a:pt x="223131" y="42286"/>
                      <a:pt x="177046" y="37633"/>
                    </a:cubicBezTo>
                    <a:cubicBezTo>
                      <a:pt x="120325" y="32094"/>
                      <a:pt x="64048" y="23675"/>
                      <a:pt x="8657" y="9273"/>
                    </a:cubicBezTo>
                    <a:cubicBezTo>
                      <a:pt x="5112" y="8387"/>
                      <a:pt x="-1314" y="9273"/>
                      <a:pt x="237" y="3291"/>
                    </a:cubicBezTo>
                    <a:cubicBezTo>
                      <a:pt x="1788" y="-2470"/>
                      <a:pt x="7106" y="854"/>
                      <a:pt x="10651" y="1962"/>
                    </a:cubicBezTo>
                    <a:cubicBezTo>
                      <a:pt x="59838" y="15034"/>
                      <a:pt x="110133" y="22346"/>
                      <a:pt x="160428" y="28328"/>
                    </a:cubicBezTo>
                    <a:cubicBezTo>
                      <a:pt x="193885" y="32316"/>
                      <a:pt x="227784" y="34310"/>
                      <a:pt x="261684" y="35861"/>
                    </a:cubicBezTo>
                    <a:cubicBezTo>
                      <a:pt x="279630" y="36747"/>
                      <a:pt x="297799" y="37633"/>
                      <a:pt x="315745" y="37633"/>
                    </a:cubicBezTo>
                    <a:cubicBezTo>
                      <a:pt x="318626" y="40514"/>
                      <a:pt x="318626" y="43394"/>
                      <a:pt x="315745" y="46274"/>
                    </a:cubicBezTo>
                    <a:close/>
                  </a:path>
                </a:pathLst>
              </a:custGeom>
              <a:solidFill>
                <a:srgbClr val="156164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8" name="Freeform: Shape 318">
                <a:extLst>
                  <a:ext uri="{FF2B5EF4-FFF2-40B4-BE49-F238E27FC236}">
                    <a16:creationId xmlns:a16="http://schemas.microsoft.com/office/drawing/2014/main" id="{A4E61594-B3A9-4206-AD7E-8FB77CEE4934}"/>
                  </a:ext>
                </a:extLst>
              </p:cNvPr>
              <p:cNvSpPr/>
              <p:nvPr/>
            </p:nvSpPr>
            <p:spPr>
              <a:xfrm>
                <a:off x="1351650" y="6270323"/>
                <a:ext cx="88847" cy="50974"/>
              </a:xfrm>
              <a:custGeom>
                <a:avLst/>
                <a:gdLst>
                  <a:gd name="connsiteX0" fmla="*/ 0 w 88847"/>
                  <a:gd name="connsiteY0" fmla="*/ 31033 h 50974"/>
                  <a:gd name="connsiteX1" fmla="*/ 0 w 88847"/>
                  <a:gd name="connsiteY1" fmla="*/ 22171 h 50974"/>
                  <a:gd name="connsiteX2" fmla="*/ 31684 w 88847"/>
                  <a:gd name="connsiteY2" fmla="*/ 457 h 50974"/>
                  <a:gd name="connsiteX3" fmla="*/ 65583 w 88847"/>
                  <a:gd name="connsiteY3" fmla="*/ 1787 h 50974"/>
                  <a:gd name="connsiteX4" fmla="*/ 88847 w 88847"/>
                  <a:gd name="connsiteY4" fmla="*/ 22171 h 50974"/>
                  <a:gd name="connsiteX5" fmla="*/ 88626 w 88847"/>
                  <a:gd name="connsiteY5" fmla="*/ 50974 h 50974"/>
                  <a:gd name="connsiteX6" fmla="*/ 75997 w 88847"/>
                  <a:gd name="connsiteY6" fmla="*/ 50974 h 50974"/>
                  <a:gd name="connsiteX7" fmla="*/ 15288 w 88847"/>
                  <a:gd name="connsiteY7" fmla="*/ 50974 h 50974"/>
                  <a:gd name="connsiteX8" fmla="*/ 0 w 88847"/>
                  <a:gd name="connsiteY8" fmla="*/ 31033 h 5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847" h="50974">
                    <a:moveTo>
                      <a:pt x="0" y="31033"/>
                    </a:moveTo>
                    <a:cubicBezTo>
                      <a:pt x="0" y="28153"/>
                      <a:pt x="0" y="25051"/>
                      <a:pt x="0" y="22171"/>
                    </a:cubicBezTo>
                    <a:cubicBezTo>
                      <a:pt x="3988" y="5332"/>
                      <a:pt x="17282" y="1344"/>
                      <a:pt x="31684" y="457"/>
                    </a:cubicBezTo>
                    <a:cubicBezTo>
                      <a:pt x="42984" y="-207"/>
                      <a:pt x="54283" y="-429"/>
                      <a:pt x="65583" y="1787"/>
                    </a:cubicBezTo>
                    <a:cubicBezTo>
                      <a:pt x="77769" y="4002"/>
                      <a:pt x="85302" y="10428"/>
                      <a:pt x="88847" y="22171"/>
                    </a:cubicBezTo>
                    <a:cubicBezTo>
                      <a:pt x="88847" y="31698"/>
                      <a:pt x="88626" y="41447"/>
                      <a:pt x="88626" y="50974"/>
                    </a:cubicBezTo>
                    <a:cubicBezTo>
                      <a:pt x="84416" y="50974"/>
                      <a:pt x="80206" y="50974"/>
                      <a:pt x="75997" y="50974"/>
                    </a:cubicBezTo>
                    <a:cubicBezTo>
                      <a:pt x="54283" y="50974"/>
                      <a:pt x="28360" y="50974"/>
                      <a:pt x="15288" y="50974"/>
                    </a:cubicBezTo>
                    <a:cubicBezTo>
                      <a:pt x="443" y="50974"/>
                      <a:pt x="443" y="50974"/>
                      <a:pt x="0" y="31033"/>
                    </a:cubicBezTo>
                    <a:close/>
                  </a:path>
                </a:pathLst>
              </a:custGeom>
              <a:solidFill>
                <a:srgbClr val="1E4B4B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9" name="Freeform: Shape 319">
                <a:extLst>
                  <a:ext uri="{FF2B5EF4-FFF2-40B4-BE49-F238E27FC236}">
                    <a16:creationId xmlns:a16="http://schemas.microsoft.com/office/drawing/2014/main" id="{C3B5811B-C819-4C63-B4D6-9E360F8ED444}"/>
                  </a:ext>
                </a:extLst>
              </p:cNvPr>
              <p:cNvSpPr/>
              <p:nvPr/>
            </p:nvSpPr>
            <p:spPr>
              <a:xfrm>
                <a:off x="1367603" y="6361179"/>
                <a:ext cx="59379" cy="22101"/>
              </a:xfrm>
              <a:custGeom>
                <a:avLst/>
                <a:gdLst>
                  <a:gd name="connsiteX0" fmla="*/ 0 w 59379"/>
                  <a:gd name="connsiteY0" fmla="*/ 222 h 22101"/>
                  <a:gd name="connsiteX1" fmla="*/ 59379 w 59379"/>
                  <a:gd name="connsiteY1" fmla="*/ 0 h 22101"/>
                  <a:gd name="connsiteX2" fmla="*/ 37888 w 59379"/>
                  <a:gd name="connsiteY2" fmla="*/ 21935 h 22101"/>
                  <a:gd name="connsiteX3" fmla="*/ 21492 w 59379"/>
                  <a:gd name="connsiteY3" fmla="*/ 21935 h 22101"/>
                  <a:gd name="connsiteX4" fmla="*/ 0 w 59379"/>
                  <a:gd name="connsiteY4" fmla="*/ 222 h 2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79" h="22101">
                    <a:moveTo>
                      <a:pt x="0" y="222"/>
                    </a:moveTo>
                    <a:cubicBezTo>
                      <a:pt x="12851" y="19719"/>
                      <a:pt x="45642" y="19719"/>
                      <a:pt x="59379" y="0"/>
                    </a:cubicBezTo>
                    <a:cubicBezTo>
                      <a:pt x="58715" y="14402"/>
                      <a:pt x="51846" y="21713"/>
                      <a:pt x="37888" y="21935"/>
                    </a:cubicBezTo>
                    <a:cubicBezTo>
                      <a:pt x="32348" y="22156"/>
                      <a:pt x="26809" y="22156"/>
                      <a:pt x="21492" y="21935"/>
                    </a:cubicBezTo>
                    <a:cubicBezTo>
                      <a:pt x="7533" y="21713"/>
                      <a:pt x="665" y="14845"/>
                      <a:pt x="0" y="222"/>
                    </a:cubicBezTo>
                    <a:close/>
                  </a:path>
                </a:pathLst>
              </a:custGeom>
              <a:solidFill>
                <a:srgbClr val="15192C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0" name="Freeform: Shape 320">
                <a:extLst>
                  <a:ext uri="{FF2B5EF4-FFF2-40B4-BE49-F238E27FC236}">
                    <a16:creationId xmlns:a16="http://schemas.microsoft.com/office/drawing/2014/main" id="{D23CD2E4-1848-40AF-9450-FA1A7EEC0FCA}"/>
                  </a:ext>
                </a:extLst>
              </p:cNvPr>
              <p:cNvSpPr/>
              <p:nvPr/>
            </p:nvSpPr>
            <p:spPr>
              <a:xfrm>
                <a:off x="1248179" y="5891905"/>
                <a:ext cx="269145" cy="106410"/>
              </a:xfrm>
              <a:custGeom>
                <a:avLst/>
                <a:gdLst>
                  <a:gd name="connsiteX0" fmla="*/ 263883 w 269145"/>
                  <a:gd name="connsiteY0" fmla="*/ 88626 h 106410"/>
                  <a:gd name="connsiteX1" fmla="*/ 251919 w 269145"/>
                  <a:gd name="connsiteY1" fmla="*/ 77326 h 106410"/>
                  <a:gd name="connsiteX2" fmla="*/ 245494 w 269145"/>
                  <a:gd name="connsiteY2" fmla="*/ 36337 h 106410"/>
                  <a:gd name="connsiteX3" fmla="*/ 235523 w 269145"/>
                  <a:gd name="connsiteY3" fmla="*/ 11078 h 106410"/>
                  <a:gd name="connsiteX4" fmla="*/ 206720 w 269145"/>
                  <a:gd name="connsiteY4" fmla="*/ 443 h 106410"/>
                  <a:gd name="connsiteX5" fmla="*/ 133160 w 269145"/>
                  <a:gd name="connsiteY5" fmla="*/ 665 h 106410"/>
                  <a:gd name="connsiteX6" fmla="*/ 133160 w 269145"/>
                  <a:gd name="connsiteY6" fmla="*/ 665 h 106410"/>
                  <a:gd name="connsiteX7" fmla="*/ 91728 w 269145"/>
                  <a:gd name="connsiteY7" fmla="*/ 443 h 106410"/>
                  <a:gd name="connsiteX8" fmla="*/ 62924 w 269145"/>
                  <a:gd name="connsiteY8" fmla="*/ 0 h 106410"/>
                  <a:gd name="connsiteX9" fmla="*/ 60266 w 269145"/>
                  <a:gd name="connsiteY9" fmla="*/ 222 h 106410"/>
                  <a:gd name="connsiteX10" fmla="*/ 33678 w 269145"/>
                  <a:gd name="connsiteY10" fmla="*/ 10857 h 106410"/>
                  <a:gd name="connsiteX11" fmla="*/ 24151 w 269145"/>
                  <a:gd name="connsiteY11" fmla="*/ 30354 h 106410"/>
                  <a:gd name="connsiteX12" fmla="*/ 23043 w 269145"/>
                  <a:gd name="connsiteY12" fmla="*/ 34343 h 106410"/>
                  <a:gd name="connsiteX13" fmla="*/ 16617 w 269145"/>
                  <a:gd name="connsiteY13" fmla="*/ 74446 h 106410"/>
                  <a:gd name="connsiteX14" fmla="*/ 1773 w 269145"/>
                  <a:gd name="connsiteY14" fmla="*/ 89955 h 106410"/>
                  <a:gd name="connsiteX15" fmla="*/ 222 w 269145"/>
                  <a:gd name="connsiteY15" fmla="*/ 95273 h 106410"/>
                  <a:gd name="connsiteX16" fmla="*/ 0 w 269145"/>
                  <a:gd name="connsiteY16" fmla="*/ 96159 h 106410"/>
                  <a:gd name="connsiteX17" fmla="*/ 0 w 269145"/>
                  <a:gd name="connsiteY17" fmla="*/ 96159 h 106410"/>
                  <a:gd name="connsiteX18" fmla="*/ 0 w 269145"/>
                  <a:gd name="connsiteY18" fmla="*/ 97045 h 106410"/>
                  <a:gd name="connsiteX19" fmla="*/ 3102 w 269145"/>
                  <a:gd name="connsiteY19" fmla="*/ 105908 h 106410"/>
                  <a:gd name="connsiteX20" fmla="*/ 5318 w 269145"/>
                  <a:gd name="connsiteY20" fmla="*/ 105686 h 106410"/>
                  <a:gd name="connsiteX21" fmla="*/ 16839 w 269145"/>
                  <a:gd name="connsiteY21" fmla="*/ 105022 h 106410"/>
                  <a:gd name="connsiteX22" fmla="*/ 17504 w 269145"/>
                  <a:gd name="connsiteY22" fmla="*/ 105022 h 106410"/>
                  <a:gd name="connsiteX23" fmla="*/ 18833 w 269145"/>
                  <a:gd name="connsiteY23" fmla="*/ 104135 h 106410"/>
                  <a:gd name="connsiteX24" fmla="*/ 21935 w 269145"/>
                  <a:gd name="connsiteY24" fmla="*/ 102363 h 106410"/>
                  <a:gd name="connsiteX25" fmla="*/ 23486 w 269145"/>
                  <a:gd name="connsiteY25" fmla="*/ 100812 h 106410"/>
                  <a:gd name="connsiteX26" fmla="*/ 27917 w 269145"/>
                  <a:gd name="connsiteY26" fmla="*/ 96824 h 106410"/>
                  <a:gd name="connsiteX27" fmla="*/ 37888 w 269145"/>
                  <a:gd name="connsiteY27" fmla="*/ 81314 h 106410"/>
                  <a:gd name="connsiteX28" fmla="*/ 40546 w 269145"/>
                  <a:gd name="connsiteY28" fmla="*/ 67577 h 106410"/>
                  <a:gd name="connsiteX29" fmla="*/ 41876 w 269145"/>
                  <a:gd name="connsiteY29" fmla="*/ 56721 h 106410"/>
                  <a:gd name="connsiteX30" fmla="*/ 81979 w 269145"/>
                  <a:gd name="connsiteY30" fmla="*/ 19055 h 106410"/>
                  <a:gd name="connsiteX31" fmla="*/ 133160 w 269145"/>
                  <a:gd name="connsiteY31" fmla="*/ 19055 h 106410"/>
                  <a:gd name="connsiteX32" fmla="*/ 133160 w 269145"/>
                  <a:gd name="connsiteY32" fmla="*/ 19055 h 106410"/>
                  <a:gd name="connsiteX33" fmla="*/ 194091 w 269145"/>
                  <a:gd name="connsiteY33" fmla="*/ 19055 h 106410"/>
                  <a:gd name="connsiteX34" fmla="*/ 226217 w 269145"/>
                  <a:gd name="connsiteY34" fmla="*/ 43205 h 106410"/>
                  <a:gd name="connsiteX35" fmla="*/ 229541 w 269145"/>
                  <a:gd name="connsiteY35" fmla="*/ 69350 h 106410"/>
                  <a:gd name="connsiteX36" fmla="*/ 245937 w 269145"/>
                  <a:gd name="connsiteY36" fmla="*/ 100812 h 106410"/>
                  <a:gd name="connsiteX37" fmla="*/ 265434 w 269145"/>
                  <a:gd name="connsiteY37" fmla="*/ 105022 h 106410"/>
                  <a:gd name="connsiteX38" fmla="*/ 263883 w 269145"/>
                  <a:gd name="connsiteY38" fmla="*/ 88626 h 10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9145" h="106410">
                    <a:moveTo>
                      <a:pt x="263883" y="88626"/>
                    </a:moveTo>
                    <a:cubicBezTo>
                      <a:pt x="259009" y="86410"/>
                      <a:pt x="251919" y="77326"/>
                      <a:pt x="251919" y="77326"/>
                    </a:cubicBezTo>
                    <a:cubicBezTo>
                      <a:pt x="247931" y="70014"/>
                      <a:pt x="245494" y="38995"/>
                      <a:pt x="245494" y="36337"/>
                    </a:cubicBezTo>
                    <a:cubicBezTo>
                      <a:pt x="244829" y="24372"/>
                      <a:pt x="242613" y="18168"/>
                      <a:pt x="235523" y="11078"/>
                    </a:cubicBezTo>
                    <a:cubicBezTo>
                      <a:pt x="229098" y="5539"/>
                      <a:pt x="222672" y="222"/>
                      <a:pt x="206720" y="443"/>
                    </a:cubicBezTo>
                    <a:cubicBezTo>
                      <a:pt x="182126" y="443"/>
                      <a:pt x="157754" y="665"/>
                      <a:pt x="133160" y="665"/>
                    </a:cubicBezTo>
                    <a:lnTo>
                      <a:pt x="133160" y="665"/>
                    </a:lnTo>
                    <a:cubicBezTo>
                      <a:pt x="119423" y="665"/>
                      <a:pt x="105465" y="665"/>
                      <a:pt x="91728" y="443"/>
                    </a:cubicBezTo>
                    <a:cubicBezTo>
                      <a:pt x="82200" y="443"/>
                      <a:pt x="72673" y="222"/>
                      <a:pt x="62924" y="0"/>
                    </a:cubicBezTo>
                    <a:cubicBezTo>
                      <a:pt x="62038" y="0"/>
                      <a:pt x="61152" y="222"/>
                      <a:pt x="60266" y="222"/>
                    </a:cubicBezTo>
                    <a:cubicBezTo>
                      <a:pt x="46085" y="443"/>
                      <a:pt x="39882" y="5761"/>
                      <a:pt x="33678" y="10857"/>
                    </a:cubicBezTo>
                    <a:cubicBezTo>
                      <a:pt x="27696" y="16617"/>
                      <a:pt x="25258" y="21935"/>
                      <a:pt x="24151" y="30354"/>
                    </a:cubicBezTo>
                    <a:cubicBezTo>
                      <a:pt x="23707" y="31905"/>
                      <a:pt x="23264" y="33235"/>
                      <a:pt x="23043" y="34343"/>
                    </a:cubicBezTo>
                    <a:cubicBezTo>
                      <a:pt x="22156" y="36780"/>
                      <a:pt x="17947" y="69350"/>
                      <a:pt x="16617" y="74446"/>
                    </a:cubicBezTo>
                    <a:cubicBezTo>
                      <a:pt x="16174" y="77769"/>
                      <a:pt x="3767" y="85967"/>
                      <a:pt x="1773" y="89955"/>
                    </a:cubicBezTo>
                    <a:cubicBezTo>
                      <a:pt x="886" y="91728"/>
                      <a:pt x="443" y="93500"/>
                      <a:pt x="222" y="95273"/>
                    </a:cubicBezTo>
                    <a:cubicBezTo>
                      <a:pt x="222" y="95494"/>
                      <a:pt x="0" y="95937"/>
                      <a:pt x="0" y="96159"/>
                    </a:cubicBezTo>
                    <a:cubicBezTo>
                      <a:pt x="0" y="96159"/>
                      <a:pt x="0" y="96159"/>
                      <a:pt x="0" y="96159"/>
                    </a:cubicBezTo>
                    <a:cubicBezTo>
                      <a:pt x="0" y="96381"/>
                      <a:pt x="0" y="96824"/>
                      <a:pt x="0" y="97045"/>
                    </a:cubicBezTo>
                    <a:cubicBezTo>
                      <a:pt x="0" y="100147"/>
                      <a:pt x="1108" y="103028"/>
                      <a:pt x="3102" y="105908"/>
                    </a:cubicBezTo>
                    <a:cubicBezTo>
                      <a:pt x="3767" y="105908"/>
                      <a:pt x="4431" y="105908"/>
                      <a:pt x="5318" y="105686"/>
                    </a:cubicBezTo>
                    <a:cubicBezTo>
                      <a:pt x="9527" y="107016"/>
                      <a:pt x="13515" y="106351"/>
                      <a:pt x="16839" y="105022"/>
                    </a:cubicBezTo>
                    <a:cubicBezTo>
                      <a:pt x="17060" y="105022"/>
                      <a:pt x="17282" y="105022"/>
                      <a:pt x="17504" y="105022"/>
                    </a:cubicBezTo>
                    <a:cubicBezTo>
                      <a:pt x="17947" y="104800"/>
                      <a:pt x="18390" y="104578"/>
                      <a:pt x="18833" y="104135"/>
                    </a:cubicBezTo>
                    <a:cubicBezTo>
                      <a:pt x="20162" y="103471"/>
                      <a:pt x="21049" y="102806"/>
                      <a:pt x="21935" y="102363"/>
                    </a:cubicBezTo>
                    <a:cubicBezTo>
                      <a:pt x="23486" y="101477"/>
                      <a:pt x="24372" y="100812"/>
                      <a:pt x="23486" y="100812"/>
                    </a:cubicBezTo>
                    <a:cubicBezTo>
                      <a:pt x="25037" y="99482"/>
                      <a:pt x="26588" y="98153"/>
                      <a:pt x="27917" y="96824"/>
                    </a:cubicBezTo>
                    <a:cubicBezTo>
                      <a:pt x="32792" y="92392"/>
                      <a:pt x="36115" y="87961"/>
                      <a:pt x="37888" y="81314"/>
                    </a:cubicBezTo>
                    <a:cubicBezTo>
                      <a:pt x="39439" y="77104"/>
                      <a:pt x="40325" y="72452"/>
                      <a:pt x="40546" y="67577"/>
                    </a:cubicBezTo>
                    <a:cubicBezTo>
                      <a:pt x="40546" y="63811"/>
                      <a:pt x="41433" y="60266"/>
                      <a:pt x="41876" y="56721"/>
                    </a:cubicBezTo>
                    <a:cubicBezTo>
                      <a:pt x="44756" y="25923"/>
                      <a:pt x="51625" y="19276"/>
                      <a:pt x="81979" y="19055"/>
                    </a:cubicBezTo>
                    <a:cubicBezTo>
                      <a:pt x="99039" y="19055"/>
                      <a:pt x="116100" y="19055"/>
                      <a:pt x="133160" y="19055"/>
                    </a:cubicBezTo>
                    <a:lnTo>
                      <a:pt x="133160" y="19055"/>
                    </a:lnTo>
                    <a:cubicBezTo>
                      <a:pt x="153544" y="19055"/>
                      <a:pt x="173707" y="19055"/>
                      <a:pt x="194091" y="19055"/>
                    </a:cubicBezTo>
                    <a:cubicBezTo>
                      <a:pt x="215361" y="19055"/>
                      <a:pt x="223559" y="19498"/>
                      <a:pt x="226217" y="43205"/>
                    </a:cubicBezTo>
                    <a:cubicBezTo>
                      <a:pt x="227104" y="50074"/>
                      <a:pt x="229098" y="62481"/>
                      <a:pt x="229541" y="69350"/>
                    </a:cubicBezTo>
                    <a:cubicBezTo>
                      <a:pt x="230427" y="85967"/>
                      <a:pt x="235523" y="92171"/>
                      <a:pt x="245937" y="100812"/>
                    </a:cubicBezTo>
                    <a:cubicBezTo>
                      <a:pt x="244607" y="100812"/>
                      <a:pt x="255242" y="109674"/>
                      <a:pt x="265434" y="105022"/>
                    </a:cubicBezTo>
                    <a:cubicBezTo>
                      <a:pt x="269866" y="98596"/>
                      <a:pt x="271417" y="94608"/>
                      <a:pt x="263883" y="8862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1" name="Freeform: Shape 321">
                <a:extLst>
                  <a:ext uri="{FF2B5EF4-FFF2-40B4-BE49-F238E27FC236}">
                    <a16:creationId xmlns:a16="http://schemas.microsoft.com/office/drawing/2014/main" id="{0737F052-20CE-4848-90D7-53DFBFF97CA1}"/>
                  </a:ext>
                </a:extLst>
              </p:cNvPr>
              <p:cNvSpPr/>
              <p:nvPr/>
            </p:nvSpPr>
            <p:spPr>
              <a:xfrm>
                <a:off x="1236880" y="5979001"/>
                <a:ext cx="16203" cy="20202"/>
              </a:xfrm>
              <a:custGeom>
                <a:avLst/>
                <a:gdLst>
                  <a:gd name="connsiteX0" fmla="*/ 1773 w 16203"/>
                  <a:gd name="connsiteY0" fmla="*/ 19033 h 20202"/>
                  <a:gd name="connsiteX1" fmla="*/ 14623 w 16203"/>
                  <a:gd name="connsiteY1" fmla="*/ 19033 h 20202"/>
                  <a:gd name="connsiteX2" fmla="*/ 16174 w 16203"/>
                  <a:gd name="connsiteY2" fmla="*/ 2194 h 20202"/>
                  <a:gd name="connsiteX3" fmla="*/ 8198 w 16203"/>
                  <a:gd name="connsiteY3" fmla="*/ 2638 h 20202"/>
                  <a:gd name="connsiteX4" fmla="*/ 222 w 16203"/>
                  <a:gd name="connsiteY4" fmla="*/ 14159 h 20202"/>
                  <a:gd name="connsiteX5" fmla="*/ 0 w 16203"/>
                  <a:gd name="connsiteY5" fmla="*/ 17039 h 20202"/>
                  <a:gd name="connsiteX6" fmla="*/ 1773 w 16203"/>
                  <a:gd name="connsiteY6" fmla="*/ 19033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3" h="20202">
                    <a:moveTo>
                      <a:pt x="1773" y="19033"/>
                    </a:moveTo>
                    <a:cubicBezTo>
                      <a:pt x="5539" y="20363"/>
                      <a:pt x="10857" y="20806"/>
                      <a:pt x="14623" y="19033"/>
                    </a:cubicBezTo>
                    <a:cubicBezTo>
                      <a:pt x="15288" y="14380"/>
                      <a:pt x="16396" y="6847"/>
                      <a:pt x="16174" y="2194"/>
                    </a:cubicBezTo>
                    <a:cubicBezTo>
                      <a:pt x="15953" y="-908"/>
                      <a:pt x="11965" y="-686"/>
                      <a:pt x="8198" y="2638"/>
                    </a:cubicBezTo>
                    <a:cubicBezTo>
                      <a:pt x="1551" y="7290"/>
                      <a:pt x="222" y="11057"/>
                      <a:pt x="222" y="14159"/>
                    </a:cubicBezTo>
                    <a:cubicBezTo>
                      <a:pt x="0" y="15045"/>
                      <a:pt x="0" y="16153"/>
                      <a:pt x="0" y="17039"/>
                    </a:cubicBezTo>
                    <a:cubicBezTo>
                      <a:pt x="222" y="17925"/>
                      <a:pt x="886" y="18590"/>
                      <a:pt x="1773" y="19033"/>
                    </a:cubicBezTo>
                    <a:close/>
                  </a:path>
                </a:pathLst>
              </a:custGeom>
              <a:solidFill>
                <a:srgbClr val="FAC12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2" name="Freeform: Shape 322">
                <a:extLst>
                  <a:ext uri="{FF2B5EF4-FFF2-40B4-BE49-F238E27FC236}">
                    <a16:creationId xmlns:a16="http://schemas.microsoft.com/office/drawing/2014/main" id="{BEFFF86C-F7EA-480A-9F97-63A4844D6111}"/>
                  </a:ext>
                </a:extLst>
              </p:cNvPr>
              <p:cNvSpPr/>
              <p:nvPr/>
            </p:nvSpPr>
            <p:spPr>
              <a:xfrm>
                <a:off x="1367381" y="6279421"/>
                <a:ext cx="59384" cy="96380"/>
              </a:xfrm>
              <a:custGeom>
                <a:avLst/>
                <a:gdLst>
                  <a:gd name="connsiteX0" fmla="*/ 44756 w 59384"/>
                  <a:gd name="connsiteY0" fmla="*/ 96381 h 96380"/>
                  <a:gd name="connsiteX1" fmla="*/ 14845 w 59384"/>
                  <a:gd name="connsiteY1" fmla="*/ 96381 h 96380"/>
                  <a:gd name="connsiteX2" fmla="*/ 0 w 59384"/>
                  <a:gd name="connsiteY2" fmla="*/ 81536 h 96380"/>
                  <a:gd name="connsiteX3" fmla="*/ 0 w 59384"/>
                  <a:gd name="connsiteY3" fmla="*/ 24372 h 96380"/>
                  <a:gd name="connsiteX4" fmla="*/ 24372 w 59384"/>
                  <a:gd name="connsiteY4" fmla="*/ 0 h 96380"/>
                  <a:gd name="connsiteX5" fmla="*/ 35007 w 59384"/>
                  <a:gd name="connsiteY5" fmla="*/ 0 h 96380"/>
                  <a:gd name="connsiteX6" fmla="*/ 59379 w 59384"/>
                  <a:gd name="connsiteY6" fmla="*/ 24372 h 96380"/>
                  <a:gd name="connsiteX7" fmla="*/ 59379 w 59384"/>
                  <a:gd name="connsiteY7" fmla="*/ 81536 h 96380"/>
                  <a:gd name="connsiteX8" fmla="*/ 44756 w 59384"/>
                  <a:gd name="connsiteY8" fmla="*/ 96381 h 9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84" h="96380">
                    <a:moveTo>
                      <a:pt x="44756" y="96381"/>
                    </a:moveTo>
                    <a:lnTo>
                      <a:pt x="14845" y="96381"/>
                    </a:lnTo>
                    <a:cubicBezTo>
                      <a:pt x="6647" y="96381"/>
                      <a:pt x="0" y="89734"/>
                      <a:pt x="0" y="81536"/>
                    </a:cubicBezTo>
                    <a:lnTo>
                      <a:pt x="0" y="24372"/>
                    </a:lnTo>
                    <a:cubicBezTo>
                      <a:pt x="0" y="10857"/>
                      <a:pt x="10857" y="0"/>
                      <a:pt x="24372" y="0"/>
                    </a:cubicBezTo>
                    <a:lnTo>
                      <a:pt x="35007" y="0"/>
                    </a:lnTo>
                    <a:cubicBezTo>
                      <a:pt x="48523" y="0"/>
                      <a:pt x="59379" y="10857"/>
                      <a:pt x="59379" y="24372"/>
                    </a:cubicBezTo>
                    <a:lnTo>
                      <a:pt x="59379" y="81536"/>
                    </a:lnTo>
                    <a:cubicBezTo>
                      <a:pt x="59601" y="89734"/>
                      <a:pt x="52954" y="96381"/>
                      <a:pt x="44756" y="96381"/>
                    </a:cubicBezTo>
                    <a:close/>
                  </a:path>
                </a:pathLst>
              </a:custGeom>
              <a:solidFill>
                <a:srgbClr val="FBBF20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8" name="Freeform: Shape 127">
              <a:extLst>
                <a:ext uri="{FF2B5EF4-FFF2-40B4-BE49-F238E27FC236}">
                  <a16:creationId xmlns:a16="http://schemas.microsoft.com/office/drawing/2014/main" id="{9359B1E8-D9B6-4B49-8353-E0AC413FD09F}"/>
                </a:ext>
              </a:extLst>
            </p:cNvPr>
            <p:cNvSpPr/>
            <p:nvPr/>
          </p:nvSpPr>
          <p:spPr>
            <a:xfrm>
              <a:off x="6202248" y="3773953"/>
              <a:ext cx="154459" cy="501288"/>
            </a:xfrm>
            <a:custGeom>
              <a:avLst/>
              <a:gdLst>
                <a:gd name="connsiteX0" fmla="*/ 14231 w 105876"/>
                <a:gd name="connsiteY0" fmla="*/ 285107 h 309585"/>
                <a:gd name="connsiteX1" fmla="*/ 7929 w 105876"/>
                <a:gd name="connsiteY1" fmla="*/ 303404 h 309585"/>
                <a:gd name="connsiteX2" fmla="*/ 0 w 105876"/>
                <a:gd name="connsiteY2" fmla="*/ 309503 h 309585"/>
                <a:gd name="connsiteX3" fmla="*/ 0 w 105876"/>
                <a:gd name="connsiteY3" fmla="*/ 260711 h 309585"/>
                <a:gd name="connsiteX4" fmla="*/ 16467 w 105876"/>
                <a:gd name="connsiteY4" fmla="*/ 212123 h 309585"/>
                <a:gd name="connsiteX5" fmla="*/ 58957 w 105876"/>
                <a:gd name="connsiteY5" fmla="*/ 87297 h 309585"/>
                <a:gd name="connsiteX6" fmla="*/ 84573 w 105876"/>
                <a:gd name="connsiteY6" fmla="*/ 11466 h 309585"/>
                <a:gd name="connsiteX7" fmla="*/ 99414 w 105876"/>
                <a:gd name="connsiteY7" fmla="*/ 894 h 309585"/>
                <a:gd name="connsiteX8" fmla="*/ 104089 w 105876"/>
                <a:gd name="connsiteY8" fmla="*/ 17972 h 309585"/>
                <a:gd name="connsiteX9" fmla="*/ 14434 w 105876"/>
                <a:gd name="connsiteY9" fmla="*/ 283074 h 309585"/>
                <a:gd name="connsiteX10" fmla="*/ 14231 w 105876"/>
                <a:gd name="connsiteY10" fmla="*/ 285107 h 30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876" h="309585">
                  <a:moveTo>
                    <a:pt x="14231" y="285107"/>
                  </a:moveTo>
                  <a:cubicBezTo>
                    <a:pt x="12198" y="291206"/>
                    <a:pt x="9962" y="297305"/>
                    <a:pt x="7929" y="303404"/>
                  </a:cubicBezTo>
                  <a:cubicBezTo>
                    <a:pt x="6709" y="307267"/>
                    <a:pt x="4676" y="310113"/>
                    <a:pt x="0" y="309503"/>
                  </a:cubicBezTo>
                  <a:cubicBezTo>
                    <a:pt x="0" y="293239"/>
                    <a:pt x="0" y="276975"/>
                    <a:pt x="0" y="260711"/>
                  </a:cubicBezTo>
                  <a:cubicBezTo>
                    <a:pt x="6912" y="245057"/>
                    <a:pt x="12198" y="228793"/>
                    <a:pt x="16467" y="212123"/>
                  </a:cubicBezTo>
                  <a:cubicBezTo>
                    <a:pt x="30698" y="170446"/>
                    <a:pt x="44726" y="128973"/>
                    <a:pt x="58957" y="87297"/>
                  </a:cubicBezTo>
                  <a:cubicBezTo>
                    <a:pt x="67496" y="62088"/>
                    <a:pt x="76237" y="36878"/>
                    <a:pt x="84573" y="11466"/>
                  </a:cubicBezTo>
                  <a:cubicBezTo>
                    <a:pt x="87012" y="3741"/>
                    <a:pt x="90468" y="-2358"/>
                    <a:pt x="99414" y="894"/>
                  </a:cubicBezTo>
                  <a:cubicBezTo>
                    <a:pt x="107952" y="3944"/>
                    <a:pt x="106326" y="11263"/>
                    <a:pt x="104089" y="17972"/>
                  </a:cubicBezTo>
                  <a:cubicBezTo>
                    <a:pt x="74204" y="106407"/>
                    <a:pt x="44319" y="194639"/>
                    <a:pt x="14434" y="283074"/>
                  </a:cubicBezTo>
                  <a:cubicBezTo>
                    <a:pt x="14231" y="283684"/>
                    <a:pt x="14231" y="284497"/>
                    <a:pt x="14231" y="285107"/>
                  </a:cubicBezTo>
                  <a:close/>
                </a:path>
              </a:pathLst>
            </a:custGeom>
            <a:solidFill>
              <a:srgbClr val="71AEB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128">
              <a:extLst>
                <a:ext uri="{FF2B5EF4-FFF2-40B4-BE49-F238E27FC236}">
                  <a16:creationId xmlns:a16="http://schemas.microsoft.com/office/drawing/2014/main" id="{A7A0E646-EC6F-4E38-8CDC-BE00E51E51E4}"/>
                </a:ext>
              </a:extLst>
            </p:cNvPr>
            <p:cNvSpPr/>
            <p:nvPr/>
          </p:nvSpPr>
          <p:spPr>
            <a:xfrm>
              <a:off x="11847511" y="2197475"/>
              <a:ext cx="49215" cy="112567"/>
            </a:xfrm>
            <a:custGeom>
              <a:avLst/>
              <a:gdLst>
                <a:gd name="connsiteX0" fmla="*/ 33735 w 33735"/>
                <a:gd name="connsiteY0" fmla="*/ 28745 h 69519"/>
                <a:gd name="connsiteX1" fmla="*/ 21537 w 33735"/>
                <a:gd name="connsiteY1" fmla="*/ 60459 h 69519"/>
                <a:gd name="connsiteX2" fmla="*/ 10152 w 33735"/>
                <a:gd name="connsiteY2" fmla="*/ 69405 h 69519"/>
                <a:gd name="connsiteX3" fmla="*/ 1004 w 33735"/>
                <a:gd name="connsiteY3" fmla="*/ 62899 h 69519"/>
                <a:gd name="connsiteX4" fmla="*/ 1004 w 33735"/>
                <a:gd name="connsiteY4" fmla="*/ 55377 h 69519"/>
                <a:gd name="connsiteX5" fmla="*/ 17674 w 33735"/>
                <a:gd name="connsiteY5" fmla="*/ 5569 h 69519"/>
                <a:gd name="connsiteX6" fmla="*/ 33735 w 33735"/>
                <a:gd name="connsiteY6" fmla="*/ 2519 h 69519"/>
                <a:gd name="connsiteX7" fmla="*/ 33735 w 33735"/>
                <a:gd name="connsiteY7" fmla="*/ 28745 h 6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35" h="69519">
                  <a:moveTo>
                    <a:pt x="33735" y="28745"/>
                  </a:moveTo>
                  <a:cubicBezTo>
                    <a:pt x="26823" y="38096"/>
                    <a:pt x="25603" y="49888"/>
                    <a:pt x="21537" y="60459"/>
                  </a:cubicBezTo>
                  <a:cubicBezTo>
                    <a:pt x="19504" y="65745"/>
                    <a:pt x="15235" y="68388"/>
                    <a:pt x="10152" y="69405"/>
                  </a:cubicBezTo>
                  <a:cubicBezTo>
                    <a:pt x="5476" y="70218"/>
                    <a:pt x="3037" y="66558"/>
                    <a:pt x="1004" y="62899"/>
                  </a:cubicBezTo>
                  <a:cubicBezTo>
                    <a:pt x="-623" y="60256"/>
                    <a:pt x="-13" y="58020"/>
                    <a:pt x="1004" y="55377"/>
                  </a:cubicBezTo>
                  <a:cubicBezTo>
                    <a:pt x="6696" y="38910"/>
                    <a:pt x="11779" y="22036"/>
                    <a:pt x="17674" y="5569"/>
                  </a:cubicBezTo>
                  <a:cubicBezTo>
                    <a:pt x="20927" y="-3173"/>
                    <a:pt x="27839" y="486"/>
                    <a:pt x="33735" y="2519"/>
                  </a:cubicBezTo>
                  <a:cubicBezTo>
                    <a:pt x="33735" y="11058"/>
                    <a:pt x="33735" y="20003"/>
                    <a:pt x="33735" y="2874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129">
              <a:extLst>
                <a:ext uri="{FF2B5EF4-FFF2-40B4-BE49-F238E27FC236}">
                  <a16:creationId xmlns:a16="http://schemas.microsoft.com/office/drawing/2014/main" id="{0838ECA2-D7FB-441E-B4DE-7E7856A6B0B3}"/>
                </a:ext>
              </a:extLst>
            </p:cNvPr>
            <p:cNvSpPr/>
            <p:nvPr/>
          </p:nvSpPr>
          <p:spPr>
            <a:xfrm>
              <a:off x="9916708" y="2192785"/>
              <a:ext cx="497696" cy="911827"/>
            </a:xfrm>
            <a:custGeom>
              <a:avLst/>
              <a:gdLst>
                <a:gd name="connsiteX0" fmla="*/ 5692 w 341152"/>
                <a:gd name="connsiteY0" fmla="*/ 558390 h 563125"/>
                <a:gd name="connsiteX1" fmla="*/ 0 w 341152"/>
                <a:gd name="connsiteY1" fmla="*/ 563066 h 563125"/>
                <a:gd name="connsiteX2" fmla="*/ 28462 w 341152"/>
                <a:gd name="connsiteY2" fmla="*/ 469142 h 563125"/>
                <a:gd name="connsiteX3" fmla="*/ 52248 w 341152"/>
                <a:gd name="connsiteY3" fmla="*/ 391481 h 563125"/>
                <a:gd name="connsiteX4" fmla="*/ 86606 w 341152"/>
                <a:gd name="connsiteY4" fmla="*/ 279463 h 563125"/>
                <a:gd name="connsiteX5" fmla="*/ 92298 w 341152"/>
                <a:gd name="connsiteY5" fmla="*/ 275804 h 563125"/>
                <a:gd name="connsiteX6" fmla="*/ 102870 w 341152"/>
                <a:gd name="connsiteY6" fmla="*/ 279056 h 563125"/>
                <a:gd name="connsiteX7" fmla="*/ 123200 w 341152"/>
                <a:gd name="connsiteY7" fmla="*/ 285359 h 563125"/>
                <a:gd name="connsiteX8" fmla="*/ 144546 w 341152"/>
                <a:gd name="connsiteY8" fmla="*/ 293694 h 563125"/>
                <a:gd name="connsiteX9" fmla="*/ 157151 w 341152"/>
                <a:gd name="connsiteY9" fmla="*/ 288205 h 563125"/>
                <a:gd name="connsiteX10" fmla="*/ 225256 w 341152"/>
                <a:gd name="connsiteY10" fmla="*/ 131461 h 563125"/>
                <a:gd name="connsiteX11" fmla="*/ 279537 w 341152"/>
                <a:gd name="connsiteY11" fmla="*/ 5822 h 563125"/>
                <a:gd name="connsiteX12" fmla="*/ 289499 w 341152"/>
                <a:gd name="connsiteY12" fmla="*/ 3585 h 563125"/>
                <a:gd name="connsiteX13" fmla="*/ 337478 w 341152"/>
                <a:gd name="connsiteY13" fmla="*/ 50141 h 563125"/>
                <a:gd name="connsiteX14" fmla="*/ 339714 w 341152"/>
                <a:gd name="connsiteY14" fmla="*/ 62136 h 563125"/>
                <a:gd name="connsiteX15" fmla="*/ 221190 w 341152"/>
                <a:gd name="connsiteY15" fmla="*/ 317277 h 563125"/>
                <a:gd name="connsiteX16" fmla="*/ 187239 w 341152"/>
                <a:gd name="connsiteY16" fmla="*/ 391684 h 563125"/>
                <a:gd name="connsiteX17" fmla="*/ 176261 w 341152"/>
                <a:gd name="connsiteY17" fmla="*/ 395750 h 563125"/>
                <a:gd name="connsiteX18" fmla="*/ 126452 w 341152"/>
                <a:gd name="connsiteY18" fmla="*/ 372574 h 563125"/>
                <a:gd name="connsiteX19" fmla="*/ 115068 w 341152"/>
                <a:gd name="connsiteY19" fmla="*/ 376844 h 563125"/>
                <a:gd name="connsiteX20" fmla="*/ 32528 w 341152"/>
                <a:gd name="connsiteY20" fmla="*/ 513258 h 563125"/>
                <a:gd name="connsiteX21" fmla="*/ 19923 w 341152"/>
                <a:gd name="connsiteY21" fmla="*/ 536027 h 563125"/>
                <a:gd name="connsiteX22" fmla="*/ 15654 w 341152"/>
                <a:gd name="connsiteY22" fmla="*/ 547412 h 563125"/>
                <a:gd name="connsiteX23" fmla="*/ 5692 w 341152"/>
                <a:gd name="connsiteY23" fmla="*/ 558390 h 5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152" h="563125">
                  <a:moveTo>
                    <a:pt x="5692" y="558390"/>
                  </a:moveTo>
                  <a:cubicBezTo>
                    <a:pt x="3456" y="559407"/>
                    <a:pt x="3863" y="563676"/>
                    <a:pt x="0" y="563066"/>
                  </a:cubicBezTo>
                  <a:cubicBezTo>
                    <a:pt x="9555" y="531758"/>
                    <a:pt x="18907" y="500450"/>
                    <a:pt x="28462" y="469142"/>
                  </a:cubicBezTo>
                  <a:cubicBezTo>
                    <a:pt x="36391" y="443323"/>
                    <a:pt x="44319" y="417300"/>
                    <a:pt x="52248" y="391481"/>
                  </a:cubicBezTo>
                  <a:cubicBezTo>
                    <a:pt x="63836" y="354074"/>
                    <a:pt x="75424" y="316870"/>
                    <a:pt x="86606" y="279463"/>
                  </a:cubicBezTo>
                  <a:cubicBezTo>
                    <a:pt x="87825" y="275600"/>
                    <a:pt x="89452" y="275194"/>
                    <a:pt x="92298" y="275804"/>
                  </a:cubicBezTo>
                  <a:cubicBezTo>
                    <a:pt x="95957" y="276617"/>
                    <a:pt x="99414" y="278040"/>
                    <a:pt x="102870" y="279056"/>
                  </a:cubicBezTo>
                  <a:cubicBezTo>
                    <a:pt x="111205" y="276210"/>
                    <a:pt x="117711" y="279056"/>
                    <a:pt x="123200" y="285359"/>
                  </a:cubicBezTo>
                  <a:cubicBezTo>
                    <a:pt x="130315" y="288205"/>
                    <a:pt x="137634" y="290441"/>
                    <a:pt x="144546" y="293694"/>
                  </a:cubicBezTo>
                  <a:cubicBezTo>
                    <a:pt x="151458" y="297150"/>
                    <a:pt x="154305" y="294710"/>
                    <a:pt x="157151" y="288205"/>
                  </a:cubicBezTo>
                  <a:cubicBezTo>
                    <a:pt x="179717" y="235754"/>
                    <a:pt x="202486" y="183709"/>
                    <a:pt x="225256" y="131461"/>
                  </a:cubicBezTo>
                  <a:cubicBezTo>
                    <a:pt x="243350" y="89581"/>
                    <a:pt x="261850" y="47701"/>
                    <a:pt x="279537" y="5822"/>
                  </a:cubicBezTo>
                  <a:cubicBezTo>
                    <a:pt x="282587" y="-1294"/>
                    <a:pt x="284213" y="-1701"/>
                    <a:pt x="289499" y="3585"/>
                  </a:cubicBezTo>
                  <a:cubicBezTo>
                    <a:pt x="305356" y="19443"/>
                    <a:pt x="321417" y="34893"/>
                    <a:pt x="337478" y="50141"/>
                  </a:cubicBezTo>
                  <a:cubicBezTo>
                    <a:pt x="341544" y="54004"/>
                    <a:pt x="342153" y="56850"/>
                    <a:pt x="339714" y="62136"/>
                  </a:cubicBezTo>
                  <a:cubicBezTo>
                    <a:pt x="300070" y="147115"/>
                    <a:pt x="260630" y="232094"/>
                    <a:pt x="221190" y="317277"/>
                  </a:cubicBezTo>
                  <a:cubicBezTo>
                    <a:pt x="209805" y="342079"/>
                    <a:pt x="198217" y="366679"/>
                    <a:pt x="187239" y="391684"/>
                  </a:cubicBezTo>
                  <a:cubicBezTo>
                    <a:pt x="184596" y="397580"/>
                    <a:pt x="182970" y="399207"/>
                    <a:pt x="176261" y="395750"/>
                  </a:cubicBezTo>
                  <a:cubicBezTo>
                    <a:pt x="159997" y="387415"/>
                    <a:pt x="142920" y="380706"/>
                    <a:pt x="126452" y="372574"/>
                  </a:cubicBezTo>
                  <a:cubicBezTo>
                    <a:pt x="120353" y="369525"/>
                    <a:pt x="117711" y="372371"/>
                    <a:pt x="115068" y="376844"/>
                  </a:cubicBezTo>
                  <a:cubicBezTo>
                    <a:pt x="87622" y="422383"/>
                    <a:pt x="59973" y="467719"/>
                    <a:pt x="32528" y="513258"/>
                  </a:cubicBezTo>
                  <a:cubicBezTo>
                    <a:pt x="28055" y="520780"/>
                    <a:pt x="21956" y="527082"/>
                    <a:pt x="19923" y="536027"/>
                  </a:cubicBezTo>
                  <a:cubicBezTo>
                    <a:pt x="20940" y="540703"/>
                    <a:pt x="17687" y="543753"/>
                    <a:pt x="15654" y="547412"/>
                  </a:cubicBezTo>
                  <a:cubicBezTo>
                    <a:pt x="12604" y="551275"/>
                    <a:pt x="11181" y="556764"/>
                    <a:pt x="5692" y="558390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130">
              <a:extLst>
                <a:ext uri="{FF2B5EF4-FFF2-40B4-BE49-F238E27FC236}">
                  <a16:creationId xmlns:a16="http://schemas.microsoft.com/office/drawing/2014/main" id="{5088ACDD-AED4-4D3D-B560-FFA8E9D0846A}"/>
                </a:ext>
              </a:extLst>
            </p:cNvPr>
            <p:cNvSpPr/>
            <p:nvPr/>
          </p:nvSpPr>
          <p:spPr>
            <a:xfrm>
              <a:off x="11306684" y="4562219"/>
              <a:ext cx="266789" cy="821952"/>
            </a:xfrm>
            <a:custGeom>
              <a:avLst/>
              <a:gdLst>
                <a:gd name="connsiteX0" fmla="*/ 89 w 182874"/>
                <a:gd name="connsiteY0" fmla="*/ 493373 h 507620"/>
                <a:gd name="connsiteX1" fmla="*/ 3138 w 182874"/>
                <a:gd name="connsiteY1" fmla="*/ 483411 h 507620"/>
                <a:gd name="connsiteX2" fmla="*/ 70024 w 182874"/>
                <a:gd name="connsiteY2" fmla="*/ 284788 h 507620"/>
                <a:gd name="connsiteX3" fmla="*/ 136503 w 182874"/>
                <a:gd name="connsiteY3" fmla="*/ 85757 h 507620"/>
                <a:gd name="connsiteX4" fmla="*/ 160899 w 182874"/>
                <a:gd name="connsiteY4" fmla="*/ 13993 h 507620"/>
                <a:gd name="connsiteX5" fmla="*/ 165778 w 182874"/>
                <a:gd name="connsiteY5" fmla="*/ 4234 h 507620"/>
                <a:gd name="connsiteX6" fmla="*/ 176350 w 182874"/>
                <a:gd name="connsiteY6" fmla="*/ 575 h 507620"/>
                <a:gd name="connsiteX7" fmla="*/ 182855 w 182874"/>
                <a:gd name="connsiteY7" fmla="*/ 9723 h 507620"/>
                <a:gd name="connsiteX8" fmla="*/ 180212 w 182874"/>
                <a:gd name="connsiteY8" fmla="*/ 22531 h 507620"/>
                <a:gd name="connsiteX9" fmla="*/ 55793 w 182874"/>
                <a:gd name="connsiteY9" fmla="*/ 395383 h 507620"/>
                <a:gd name="connsiteX10" fmla="*/ 22045 w 182874"/>
                <a:gd name="connsiteY10" fmla="*/ 495000 h 507620"/>
                <a:gd name="connsiteX11" fmla="*/ 2529 w 182874"/>
                <a:gd name="connsiteY11" fmla="*/ 503538 h 507620"/>
                <a:gd name="connsiteX12" fmla="*/ 89 w 182874"/>
                <a:gd name="connsiteY12" fmla="*/ 493373 h 50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874" h="507620">
                  <a:moveTo>
                    <a:pt x="89" y="493373"/>
                  </a:moveTo>
                  <a:cubicBezTo>
                    <a:pt x="699" y="491747"/>
                    <a:pt x="1715" y="487477"/>
                    <a:pt x="3138" y="483411"/>
                  </a:cubicBezTo>
                  <a:cubicBezTo>
                    <a:pt x="25501" y="417136"/>
                    <a:pt x="47864" y="351063"/>
                    <a:pt x="70024" y="284788"/>
                  </a:cubicBezTo>
                  <a:cubicBezTo>
                    <a:pt x="92184" y="218512"/>
                    <a:pt x="113937" y="151830"/>
                    <a:pt x="136503" y="85757"/>
                  </a:cubicBezTo>
                  <a:cubicBezTo>
                    <a:pt x="144635" y="61768"/>
                    <a:pt x="153174" y="37982"/>
                    <a:pt x="160899" y="13993"/>
                  </a:cubicBezTo>
                  <a:cubicBezTo>
                    <a:pt x="161916" y="10536"/>
                    <a:pt x="163949" y="7284"/>
                    <a:pt x="165778" y="4234"/>
                  </a:cubicBezTo>
                  <a:cubicBezTo>
                    <a:pt x="168218" y="371"/>
                    <a:pt x="172080" y="-848"/>
                    <a:pt x="176350" y="575"/>
                  </a:cubicBezTo>
                  <a:cubicBezTo>
                    <a:pt x="180619" y="1998"/>
                    <a:pt x="182652" y="5047"/>
                    <a:pt x="182855" y="9723"/>
                  </a:cubicBezTo>
                  <a:cubicBezTo>
                    <a:pt x="183059" y="14399"/>
                    <a:pt x="181636" y="18465"/>
                    <a:pt x="180212" y="22531"/>
                  </a:cubicBezTo>
                  <a:cubicBezTo>
                    <a:pt x="138740" y="146747"/>
                    <a:pt x="97266" y="271167"/>
                    <a:pt x="55793" y="395383"/>
                  </a:cubicBezTo>
                  <a:cubicBezTo>
                    <a:pt x="44612" y="428724"/>
                    <a:pt x="33430" y="461862"/>
                    <a:pt x="22045" y="495000"/>
                  </a:cubicBezTo>
                  <a:cubicBezTo>
                    <a:pt x="17573" y="507807"/>
                    <a:pt x="9644" y="511264"/>
                    <a:pt x="2529" y="503538"/>
                  </a:cubicBezTo>
                  <a:cubicBezTo>
                    <a:pt x="699" y="501099"/>
                    <a:pt x="-318" y="498862"/>
                    <a:pt x="89" y="493373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131">
              <a:extLst>
                <a:ext uri="{FF2B5EF4-FFF2-40B4-BE49-F238E27FC236}">
                  <a16:creationId xmlns:a16="http://schemas.microsoft.com/office/drawing/2014/main" id="{1D282A99-263B-4202-8297-FFF36CA2FD49}"/>
                </a:ext>
              </a:extLst>
            </p:cNvPr>
            <p:cNvSpPr/>
            <p:nvPr/>
          </p:nvSpPr>
          <p:spPr>
            <a:xfrm>
              <a:off x="7222879" y="4561641"/>
              <a:ext cx="269523" cy="821884"/>
            </a:xfrm>
            <a:custGeom>
              <a:avLst/>
              <a:gdLst>
                <a:gd name="connsiteX0" fmla="*/ 184748 w 184748"/>
                <a:gd name="connsiteY0" fmla="*/ 10690 h 507578"/>
                <a:gd name="connsiteX1" fmla="*/ 181902 w 184748"/>
                <a:gd name="connsiteY1" fmla="*/ 19839 h 507578"/>
                <a:gd name="connsiteX2" fmla="*/ 97329 w 184748"/>
                <a:gd name="connsiteY2" fmla="*/ 273353 h 507578"/>
                <a:gd name="connsiteX3" fmla="*/ 22515 w 184748"/>
                <a:gd name="connsiteY3" fmla="*/ 495966 h 507578"/>
                <a:gd name="connsiteX4" fmla="*/ 10317 w 184748"/>
                <a:gd name="connsiteY4" fmla="*/ 507555 h 507578"/>
                <a:gd name="connsiteX5" fmla="*/ 558 w 184748"/>
                <a:gd name="connsiteY5" fmla="*/ 498813 h 507578"/>
                <a:gd name="connsiteX6" fmla="*/ 1778 w 184748"/>
                <a:gd name="connsiteY6" fmla="*/ 490071 h 507578"/>
                <a:gd name="connsiteX7" fmla="*/ 89400 w 184748"/>
                <a:gd name="connsiteY7" fmla="*/ 228831 h 507578"/>
                <a:gd name="connsiteX8" fmla="*/ 162792 w 184748"/>
                <a:gd name="connsiteY8" fmla="*/ 10893 h 507578"/>
                <a:gd name="connsiteX9" fmla="*/ 174990 w 184748"/>
                <a:gd name="connsiteY9" fmla="*/ 118 h 507578"/>
                <a:gd name="connsiteX10" fmla="*/ 184748 w 184748"/>
                <a:gd name="connsiteY10" fmla="*/ 10690 h 50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48" h="507578">
                  <a:moveTo>
                    <a:pt x="184748" y="10690"/>
                  </a:moveTo>
                  <a:cubicBezTo>
                    <a:pt x="183935" y="13536"/>
                    <a:pt x="182918" y="16789"/>
                    <a:pt x="181902" y="19839"/>
                  </a:cubicBezTo>
                  <a:cubicBezTo>
                    <a:pt x="153643" y="104411"/>
                    <a:pt x="125588" y="188984"/>
                    <a:pt x="97329" y="273353"/>
                  </a:cubicBezTo>
                  <a:cubicBezTo>
                    <a:pt x="72527" y="347558"/>
                    <a:pt x="47317" y="421762"/>
                    <a:pt x="22515" y="495966"/>
                  </a:cubicBezTo>
                  <a:cubicBezTo>
                    <a:pt x="20482" y="502269"/>
                    <a:pt x="17636" y="507148"/>
                    <a:pt x="10317" y="507555"/>
                  </a:cubicBezTo>
                  <a:cubicBezTo>
                    <a:pt x="4421" y="507961"/>
                    <a:pt x="2388" y="503082"/>
                    <a:pt x="558" y="498813"/>
                  </a:cubicBezTo>
                  <a:cubicBezTo>
                    <a:pt x="-865" y="495763"/>
                    <a:pt x="762" y="493120"/>
                    <a:pt x="1778" y="490071"/>
                  </a:cubicBezTo>
                  <a:cubicBezTo>
                    <a:pt x="31053" y="403058"/>
                    <a:pt x="60125" y="315843"/>
                    <a:pt x="89400" y="228831"/>
                  </a:cubicBezTo>
                  <a:cubicBezTo>
                    <a:pt x="113796" y="156253"/>
                    <a:pt x="138396" y="83471"/>
                    <a:pt x="162792" y="10893"/>
                  </a:cubicBezTo>
                  <a:cubicBezTo>
                    <a:pt x="164825" y="4794"/>
                    <a:pt x="167061" y="-898"/>
                    <a:pt x="174990" y="118"/>
                  </a:cubicBezTo>
                  <a:cubicBezTo>
                    <a:pt x="180682" y="932"/>
                    <a:pt x="183935" y="4388"/>
                    <a:pt x="184748" y="1069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132">
              <a:extLst>
                <a:ext uri="{FF2B5EF4-FFF2-40B4-BE49-F238E27FC236}">
                  <a16:creationId xmlns:a16="http://schemas.microsoft.com/office/drawing/2014/main" id="{0BF60C91-22DA-42D9-83B8-91183D833AFD}"/>
                </a:ext>
              </a:extLst>
            </p:cNvPr>
            <p:cNvSpPr/>
            <p:nvPr/>
          </p:nvSpPr>
          <p:spPr>
            <a:xfrm>
              <a:off x="8371186" y="1881679"/>
              <a:ext cx="267168" cy="819920"/>
            </a:xfrm>
            <a:custGeom>
              <a:avLst/>
              <a:gdLst>
                <a:gd name="connsiteX0" fmla="*/ 8949 w 183134"/>
                <a:gd name="connsiteY0" fmla="*/ 506361 h 506365"/>
                <a:gd name="connsiteX1" fmla="*/ 1224 w 183134"/>
                <a:gd name="connsiteY1" fmla="*/ 490300 h 506365"/>
                <a:gd name="connsiteX2" fmla="*/ 30905 w 183134"/>
                <a:gd name="connsiteY2" fmla="*/ 400848 h 506365"/>
                <a:gd name="connsiteX3" fmla="*/ 149632 w 183134"/>
                <a:gd name="connsiteY3" fmla="*/ 47310 h 506365"/>
                <a:gd name="connsiteX4" fmla="*/ 161220 w 183134"/>
                <a:gd name="connsiteY4" fmla="*/ 11732 h 506365"/>
                <a:gd name="connsiteX5" fmla="*/ 176265 w 183134"/>
                <a:gd name="connsiteY5" fmla="*/ 754 h 506365"/>
                <a:gd name="connsiteX6" fmla="*/ 181347 w 183134"/>
                <a:gd name="connsiteY6" fmla="*/ 18441 h 506365"/>
                <a:gd name="connsiteX7" fmla="*/ 78681 w 183134"/>
                <a:gd name="connsiteY7" fmla="*/ 325830 h 506365"/>
                <a:gd name="connsiteX8" fmla="*/ 21757 w 183134"/>
                <a:gd name="connsiteY8" fmla="*/ 494569 h 506365"/>
                <a:gd name="connsiteX9" fmla="*/ 8949 w 183134"/>
                <a:gd name="connsiteY9" fmla="*/ 506361 h 50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34" h="506365">
                  <a:moveTo>
                    <a:pt x="8949" y="506361"/>
                  </a:moveTo>
                  <a:cubicBezTo>
                    <a:pt x="1427" y="506361"/>
                    <a:pt x="-2029" y="500262"/>
                    <a:pt x="1224" y="490300"/>
                  </a:cubicBezTo>
                  <a:cubicBezTo>
                    <a:pt x="10982" y="460415"/>
                    <a:pt x="20943" y="430733"/>
                    <a:pt x="30905" y="400848"/>
                  </a:cubicBezTo>
                  <a:cubicBezTo>
                    <a:pt x="70345" y="282934"/>
                    <a:pt x="109989" y="165224"/>
                    <a:pt x="149632" y="47310"/>
                  </a:cubicBezTo>
                  <a:cubicBezTo>
                    <a:pt x="153698" y="35518"/>
                    <a:pt x="157358" y="23524"/>
                    <a:pt x="161220" y="11732"/>
                  </a:cubicBezTo>
                  <a:cubicBezTo>
                    <a:pt x="163660" y="4414"/>
                    <a:pt x="167523" y="-2295"/>
                    <a:pt x="176265" y="754"/>
                  </a:cubicBezTo>
                  <a:cubicBezTo>
                    <a:pt x="184397" y="3600"/>
                    <a:pt x="184193" y="10309"/>
                    <a:pt x="181347" y="18441"/>
                  </a:cubicBezTo>
                  <a:cubicBezTo>
                    <a:pt x="146786" y="120904"/>
                    <a:pt x="112835" y="223367"/>
                    <a:pt x="78681" y="325830"/>
                  </a:cubicBezTo>
                  <a:cubicBezTo>
                    <a:pt x="59774" y="382144"/>
                    <a:pt x="40867" y="438255"/>
                    <a:pt x="21757" y="494569"/>
                  </a:cubicBezTo>
                  <a:cubicBezTo>
                    <a:pt x="19724" y="500465"/>
                    <a:pt x="17894" y="506564"/>
                    <a:pt x="8949" y="50636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133">
              <a:extLst>
                <a:ext uri="{FF2B5EF4-FFF2-40B4-BE49-F238E27FC236}">
                  <a16:creationId xmlns:a16="http://schemas.microsoft.com/office/drawing/2014/main" id="{A376D762-46F2-4202-9808-F6E90AAEEE16}"/>
                </a:ext>
              </a:extLst>
            </p:cNvPr>
            <p:cNvSpPr/>
            <p:nvPr/>
          </p:nvSpPr>
          <p:spPr>
            <a:xfrm>
              <a:off x="9057992" y="1881881"/>
              <a:ext cx="267320" cy="820213"/>
            </a:xfrm>
            <a:custGeom>
              <a:avLst/>
              <a:gdLst>
                <a:gd name="connsiteX0" fmla="*/ 183238 w 183238"/>
                <a:gd name="connsiteY0" fmla="*/ 12013 h 506546"/>
                <a:gd name="connsiteX1" fmla="*/ 180596 w 183238"/>
                <a:gd name="connsiteY1" fmla="*/ 21162 h 506546"/>
                <a:gd name="connsiteX2" fmla="*/ 95413 w 183238"/>
                <a:gd name="connsiteY2" fmla="*/ 276709 h 506546"/>
                <a:gd name="connsiteX3" fmla="*/ 23242 w 183238"/>
                <a:gd name="connsiteY3" fmla="*/ 490581 h 506546"/>
                <a:gd name="connsiteX4" fmla="*/ 21209 w 183238"/>
                <a:gd name="connsiteY4" fmla="*/ 496273 h 506546"/>
                <a:gd name="connsiteX5" fmla="*/ 6164 w 183238"/>
                <a:gd name="connsiteY5" fmla="*/ 505625 h 506546"/>
                <a:gd name="connsiteX6" fmla="*/ 1488 w 183238"/>
                <a:gd name="connsiteY6" fmla="*/ 489157 h 506546"/>
                <a:gd name="connsiteX7" fmla="*/ 43775 w 183238"/>
                <a:gd name="connsiteY7" fmla="*/ 362502 h 506546"/>
                <a:gd name="connsiteX8" fmla="*/ 146035 w 183238"/>
                <a:gd name="connsiteY8" fmla="*/ 58162 h 506546"/>
                <a:gd name="connsiteX9" fmla="*/ 162909 w 183238"/>
                <a:gd name="connsiteY9" fmla="*/ 7337 h 506546"/>
                <a:gd name="connsiteX10" fmla="*/ 175513 w 183238"/>
                <a:gd name="connsiteY10" fmla="*/ 222 h 506546"/>
                <a:gd name="connsiteX11" fmla="*/ 183238 w 183238"/>
                <a:gd name="connsiteY11" fmla="*/ 12013 h 50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238" h="506546">
                  <a:moveTo>
                    <a:pt x="183238" y="12013"/>
                  </a:moveTo>
                  <a:cubicBezTo>
                    <a:pt x="182629" y="14046"/>
                    <a:pt x="181816" y="17705"/>
                    <a:pt x="180596" y="21162"/>
                  </a:cubicBezTo>
                  <a:cubicBezTo>
                    <a:pt x="152134" y="106344"/>
                    <a:pt x="123875" y="191527"/>
                    <a:pt x="95413" y="276709"/>
                  </a:cubicBezTo>
                  <a:cubicBezTo>
                    <a:pt x="71424" y="348067"/>
                    <a:pt x="47434" y="419222"/>
                    <a:pt x="23242" y="490581"/>
                  </a:cubicBezTo>
                  <a:cubicBezTo>
                    <a:pt x="22632" y="492410"/>
                    <a:pt x="21818" y="494443"/>
                    <a:pt x="21209" y="496273"/>
                  </a:cubicBezTo>
                  <a:cubicBezTo>
                    <a:pt x="18972" y="503795"/>
                    <a:pt x="14296" y="508674"/>
                    <a:pt x="6164" y="505625"/>
                  </a:cubicBezTo>
                  <a:cubicBezTo>
                    <a:pt x="-1358" y="502779"/>
                    <a:pt x="-748" y="495866"/>
                    <a:pt x="1488" y="489157"/>
                  </a:cubicBezTo>
                  <a:cubicBezTo>
                    <a:pt x="15719" y="446871"/>
                    <a:pt x="29747" y="404585"/>
                    <a:pt x="43775" y="362502"/>
                  </a:cubicBezTo>
                  <a:cubicBezTo>
                    <a:pt x="77726" y="261055"/>
                    <a:pt x="111880" y="159609"/>
                    <a:pt x="146035" y="58162"/>
                  </a:cubicBezTo>
                  <a:cubicBezTo>
                    <a:pt x="151727" y="41288"/>
                    <a:pt x="157420" y="24211"/>
                    <a:pt x="162909" y="7337"/>
                  </a:cubicBezTo>
                  <a:cubicBezTo>
                    <a:pt x="164942" y="628"/>
                    <a:pt x="169618" y="-592"/>
                    <a:pt x="175513" y="222"/>
                  </a:cubicBezTo>
                  <a:cubicBezTo>
                    <a:pt x="181409" y="1035"/>
                    <a:pt x="183238" y="5101"/>
                    <a:pt x="183238" y="1201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134">
              <a:extLst>
                <a:ext uri="{FF2B5EF4-FFF2-40B4-BE49-F238E27FC236}">
                  <a16:creationId xmlns:a16="http://schemas.microsoft.com/office/drawing/2014/main" id="{53B28804-5A1E-42DB-9BB3-ECE491315EE0}"/>
                </a:ext>
              </a:extLst>
            </p:cNvPr>
            <p:cNvSpPr/>
            <p:nvPr/>
          </p:nvSpPr>
          <p:spPr>
            <a:xfrm>
              <a:off x="8034469" y="1881332"/>
              <a:ext cx="267375" cy="821642"/>
            </a:xfrm>
            <a:custGeom>
              <a:avLst/>
              <a:gdLst>
                <a:gd name="connsiteX0" fmla="*/ 183238 w 183276"/>
                <a:gd name="connsiteY0" fmla="*/ 11743 h 507429"/>
                <a:gd name="connsiteX1" fmla="*/ 181205 w 183276"/>
                <a:gd name="connsiteY1" fmla="*/ 18655 h 507429"/>
                <a:gd name="connsiteX2" fmla="*/ 99072 w 183276"/>
                <a:gd name="connsiteY2" fmla="*/ 264241 h 507429"/>
                <a:gd name="connsiteX3" fmla="*/ 22428 w 183276"/>
                <a:gd name="connsiteY3" fmla="*/ 492547 h 507429"/>
                <a:gd name="connsiteX4" fmla="*/ 6774 w 183276"/>
                <a:gd name="connsiteY4" fmla="*/ 507184 h 507429"/>
                <a:gd name="connsiteX5" fmla="*/ 2301 w 183276"/>
                <a:gd name="connsiteY5" fmla="*/ 486245 h 507429"/>
                <a:gd name="connsiteX6" fmla="*/ 69594 w 183276"/>
                <a:gd name="connsiteY6" fmla="*/ 284368 h 507429"/>
                <a:gd name="connsiteX7" fmla="*/ 150304 w 183276"/>
                <a:gd name="connsiteY7" fmla="*/ 44271 h 507429"/>
                <a:gd name="connsiteX8" fmla="*/ 163112 w 183276"/>
                <a:gd name="connsiteY8" fmla="*/ 6864 h 507429"/>
                <a:gd name="connsiteX9" fmla="*/ 175106 w 183276"/>
                <a:gd name="connsiteY9" fmla="*/ 358 h 507429"/>
                <a:gd name="connsiteX10" fmla="*/ 183238 w 183276"/>
                <a:gd name="connsiteY10" fmla="*/ 11743 h 50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276" h="507429">
                  <a:moveTo>
                    <a:pt x="183238" y="11743"/>
                  </a:moveTo>
                  <a:cubicBezTo>
                    <a:pt x="182425" y="14183"/>
                    <a:pt x="181815" y="16419"/>
                    <a:pt x="181205" y="18655"/>
                  </a:cubicBezTo>
                  <a:cubicBezTo>
                    <a:pt x="153760" y="100585"/>
                    <a:pt x="126518" y="182515"/>
                    <a:pt x="99072" y="264241"/>
                  </a:cubicBezTo>
                  <a:cubicBezTo>
                    <a:pt x="73660" y="340275"/>
                    <a:pt x="48044" y="416513"/>
                    <a:pt x="22428" y="492547"/>
                  </a:cubicBezTo>
                  <a:cubicBezTo>
                    <a:pt x="19785" y="500272"/>
                    <a:pt x="17955" y="509014"/>
                    <a:pt x="6774" y="507184"/>
                  </a:cubicBezTo>
                  <a:cubicBezTo>
                    <a:pt x="-545" y="505965"/>
                    <a:pt x="-1765" y="498646"/>
                    <a:pt x="2301" y="486245"/>
                  </a:cubicBezTo>
                  <a:cubicBezTo>
                    <a:pt x="24868" y="418952"/>
                    <a:pt x="47231" y="351660"/>
                    <a:pt x="69594" y="284368"/>
                  </a:cubicBezTo>
                  <a:cubicBezTo>
                    <a:pt x="96429" y="204268"/>
                    <a:pt x="123265" y="124371"/>
                    <a:pt x="150304" y="44271"/>
                  </a:cubicBezTo>
                  <a:cubicBezTo>
                    <a:pt x="154573" y="31870"/>
                    <a:pt x="158842" y="19468"/>
                    <a:pt x="163112" y="6864"/>
                  </a:cubicBezTo>
                  <a:cubicBezTo>
                    <a:pt x="165145" y="968"/>
                    <a:pt x="169617" y="-862"/>
                    <a:pt x="175106" y="358"/>
                  </a:cubicBezTo>
                  <a:cubicBezTo>
                    <a:pt x="180799" y="1985"/>
                    <a:pt x="183645" y="6051"/>
                    <a:pt x="183238" y="1174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135">
              <a:extLst>
                <a:ext uri="{FF2B5EF4-FFF2-40B4-BE49-F238E27FC236}">
                  <a16:creationId xmlns:a16="http://schemas.microsoft.com/office/drawing/2014/main" id="{B150729B-A255-4FCC-A019-B5AC7FEDE731}"/>
                </a:ext>
              </a:extLst>
            </p:cNvPr>
            <p:cNvSpPr/>
            <p:nvPr/>
          </p:nvSpPr>
          <p:spPr>
            <a:xfrm>
              <a:off x="10393101" y="1881641"/>
              <a:ext cx="268566" cy="820315"/>
            </a:xfrm>
            <a:custGeom>
              <a:avLst/>
              <a:gdLst>
                <a:gd name="connsiteX0" fmla="*/ 12147 w 184092"/>
                <a:gd name="connsiteY0" fmla="*/ 506586 h 506609"/>
                <a:gd name="connsiteX1" fmla="*/ 153 w 184092"/>
                <a:gd name="connsiteY1" fmla="*/ 495811 h 506609"/>
                <a:gd name="connsiteX2" fmla="*/ 4829 w 184092"/>
                <a:gd name="connsiteY2" fmla="*/ 479344 h 506609"/>
                <a:gd name="connsiteX3" fmla="*/ 104446 w 184092"/>
                <a:gd name="connsiteY3" fmla="*/ 182526 h 506609"/>
                <a:gd name="connsiteX4" fmla="*/ 161369 w 184092"/>
                <a:gd name="connsiteY4" fmla="*/ 13584 h 506609"/>
                <a:gd name="connsiteX5" fmla="*/ 163809 w 184092"/>
                <a:gd name="connsiteY5" fmla="*/ 6876 h 506609"/>
                <a:gd name="connsiteX6" fmla="*/ 177227 w 184092"/>
                <a:gd name="connsiteY6" fmla="*/ 777 h 506609"/>
                <a:gd name="connsiteX7" fmla="*/ 183122 w 184092"/>
                <a:gd name="connsiteY7" fmla="*/ 14601 h 506609"/>
                <a:gd name="connsiteX8" fmla="*/ 147545 w 184092"/>
                <a:gd name="connsiteY8" fmla="*/ 121333 h 506609"/>
                <a:gd name="connsiteX9" fmla="*/ 58296 w 184092"/>
                <a:gd name="connsiteY9" fmla="*/ 387249 h 506609"/>
                <a:gd name="connsiteX10" fmla="*/ 21296 w 184092"/>
                <a:gd name="connsiteY10" fmla="*/ 496421 h 506609"/>
                <a:gd name="connsiteX11" fmla="*/ 12147 w 184092"/>
                <a:gd name="connsiteY11" fmla="*/ 506586 h 50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092" h="506609">
                  <a:moveTo>
                    <a:pt x="12147" y="506586"/>
                  </a:moveTo>
                  <a:cubicBezTo>
                    <a:pt x="3202" y="506383"/>
                    <a:pt x="-864" y="502927"/>
                    <a:pt x="153" y="495811"/>
                  </a:cubicBezTo>
                  <a:cubicBezTo>
                    <a:pt x="966" y="490119"/>
                    <a:pt x="2999" y="484630"/>
                    <a:pt x="4829" y="479344"/>
                  </a:cubicBezTo>
                  <a:cubicBezTo>
                    <a:pt x="37966" y="380337"/>
                    <a:pt x="71104" y="281533"/>
                    <a:pt x="104446" y="182526"/>
                  </a:cubicBezTo>
                  <a:cubicBezTo>
                    <a:pt x="123352" y="126212"/>
                    <a:pt x="142259" y="69898"/>
                    <a:pt x="161369" y="13584"/>
                  </a:cubicBezTo>
                  <a:cubicBezTo>
                    <a:pt x="162183" y="11348"/>
                    <a:pt x="162589" y="8909"/>
                    <a:pt x="163809" y="6876"/>
                  </a:cubicBezTo>
                  <a:cubicBezTo>
                    <a:pt x="166858" y="1996"/>
                    <a:pt x="171128" y="-1663"/>
                    <a:pt x="177227" y="777"/>
                  </a:cubicBezTo>
                  <a:cubicBezTo>
                    <a:pt x="183326" y="3216"/>
                    <a:pt x="185562" y="7689"/>
                    <a:pt x="183122" y="14601"/>
                  </a:cubicBezTo>
                  <a:cubicBezTo>
                    <a:pt x="171128" y="50178"/>
                    <a:pt x="159336" y="85756"/>
                    <a:pt x="147545" y="121333"/>
                  </a:cubicBezTo>
                  <a:cubicBezTo>
                    <a:pt x="117863" y="209972"/>
                    <a:pt x="88182" y="298611"/>
                    <a:pt x="58296" y="387249"/>
                  </a:cubicBezTo>
                  <a:cubicBezTo>
                    <a:pt x="46098" y="423640"/>
                    <a:pt x="33494" y="460031"/>
                    <a:pt x="21296" y="496421"/>
                  </a:cubicBezTo>
                  <a:cubicBezTo>
                    <a:pt x="19263" y="501910"/>
                    <a:pt x="17433" y="506993"/>
                    <a:pt x="12147" y="506586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136">
              <a:extLst>
                <a:ext uri="{FF2B5EF4-FFF2-40B4-BE49-F238E27FC236}">
                  <a16:creationId xmlns:a16="http://schemas.microsoft.com/office/drawing/2014/main" id="{0B2730AD-2529-432C-9C39-861C952CC267}"/>
                </a:ext>
              </a:extLst>
            </p:cNvPr>
            <p:cNvSpPr/>
            <p:nvPr/>
          </p:nvSpPr>
          <p:spPr>
            <a:xfrm>
              <a:off x="11081216" y="1881452"/>
              <a:ext cx="266853" cy="820647"/>
            </a:xfrm>
            <a:custGeom>
              <a:avLst/>
              <a:gdLst>
                <a:gd name="connsiteX0" fmla="*/ 132 w 182918"/>
                <a:gd name="connsiteY0" fmla="*/ 492066 h 506814"/>
                <a:gd name="connsiteX1" fmla="*/ 2368 w 182918"/>
                <a:gd name="connsiteY1" fmla="*/ 483934 h 506814"/>
                <a:gd name="connsiteX2" fmla="*/ 125568 w 182918"/>
                <a:gd name="connsiteY2" fmla="*/ 116978 h 506814"/>
                <a:gd name="connsiteX3" fmla="*/ 160738 w 182918"/>
                <a:gd name="connsiteY3" fmla="*/ 12482 h 506814"/>
                <a:gd name="connsiteX4" fmla="*/ 161755 w 182918"/>
                <a:gd name="connsiteY4" fmla="*/ 9636 h 506814"/>
                <a:gd name="connsiteX5" fmla="*/ 175986 w 182918"/>
                <a:gd name="connsiteY5" fmla="*/ 690 h 506814"/>
                <a:gd name="connsiteX6" fmla="*/ 181475 w 182918"/>
                <a:gd name="connsiteY6" fmla="*/ 16548 h 506814"/>
                <a:gd name="connsiteX7" fmla="*/ 167447 w 182918"/>
                <a:gd name="connsiteY7" fmla="*/ 58834 h 506814"/>
                <a:gd name="connsiteX8" fmla="*/ 76572 w 182918"/>
                <a:gd name="connsiteY8" fmla="*/ 329629 h 506814"/>
                <a:gd name="connsiteX9" fmla="*/ 21275 w 182918"/>
                <a:gd name="connsiteY9" fmla="*/ 493692 h 506814"/>
                <a:gd name="connsiteX10" fmla="*/ 18835 w 182918"/>
                <a:gd name="connsiteY10" fmla="*/ 500198 h 506814"/>
                <a:gd name="connsiteX11" fmla="*/ 6231 w 182918"/>
                <a:gd name="connsiteY11" fmla="*/ 506297 h 506814"/>
                <a:gd name="connsiteX12" fmla="*/ 132 w 182918"/>
                <a:gd name="connsiteY12" fmla="*/ 492066 h 50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918" h="506814">
                  <a:moveTo>
                    <a:pt x="132" y="492066"/>
                  </a:moveTo>
                  <a:cubicBezTo>
                    <a:pt x="335" y="491049"/>
                    <a:pt x="1148" y="487390"/>
                    <a:pt x="2368" y="483934"/>
                  </a:cubicBezTo>
                  <a:cubicBezTo>
                    <a:pt x="43435" y="361547"/>
                    <a:pt x="84501" y="239364"/>
                    <a:pt x="125568" y="116978"/>
                  </a:cubicBezTo>
                  <a:cubicBezTo>
                    <a:pt x="137359" y="82214"/>
                    <a:pt x="148947" y="47246"/>
                    <a:pt x="160738" y="12482"/>
                  </a:cubicBezTo>
                  <a:cubicBezTo>
                    <a:pt x="161145" y="11465"/>
                    <a:pt x="161552" y="10652"/>
                    <a:pt x="161755" y="9636"/>
                  </a:cubicBezTo>
                  <a:cubicBezTo>
                    <a:pt x="163381" y="1707"/>
                    <a:pt x="168667" y="-1546"/>
                    <a:pt x="175986" y="690"/>
                  </a:cubicBezTo>
                  <a:cubicBezTo>
                    <a:pt x="184321" y="3130"/>
                    <a:pt x="183711" y="9839"/>
                    <a:pt x="181475" y="16548"/>
                  </a:cubicBezTo>
                  <a:cubicBezTo>
                    <a:pt x="176799" y="30779"/>
                    <a:pt x="172123" y="44806"/>
                    <a:pt x="167447" y="58834"/>
                  </a:cubicBezTo>
                  <a:cubicBezTo>
                    <a:pt x="137156" y="149099"/>
                    <a:pt x="106864" y="239364"/>
                    <a:pt x="76572" y="329629"/>
                  </a:cubicBezTo>
                  <a:cubicBezTo>
                    <a:pt x="58275" y="384317"/>
                    <a:pt x="39775" y="439005"/>
                    <a:pt x="21275" y="493692"/>
                  </a:cubicBezTo>
                  <a:cubicBezTo>
                    <a:pt x="20462" y="495928"/>
                    <a:pt x="20055" y="498368"/>
                    <a:pt x="18835" y="500198"/>
                  </a:cubicBezTo>
                  <a:cubicBezTo>
                    <a:pt x="15989" y="504874"/>
                    <a:pt x="11923" y="508126"/>
                    <a:pt x="6231" y="506297"/>
                  </a:cubicBezTo>
                  <a:cubicBezTo>
                    <a:pt x="945" y="504467"/>
                    <a:pt x="-478" y="499994"/>
                    <a:pt x="132" y="492066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137">
              <a:extLst>
                <a:ext uri="{FF2B5EF4-FFF2-40B4-BE49-F238E27FC236}">
                  <a16:creationId xmlns:a16="http://schemas.microsoft.com/office/drawing/2014/main" id="{66A566F2-6D7A-420F-91F3-5AB037CB73C6}"/>
                </a:ext>
              </a:extLst>
            </p:cNvPr>
            <p:cNvSpPr/>
            <p:nvPr/>
          </p:nvSpPr>
          <p:spPr>
            <a:xfrm>
              <a:off x="6959937" y="1881975"/>
              <a:ext cx="268672" cy="821740"/>
            </a:xfrm>
            <a:custGeom>
              <a:avLst/>
              <a:gdLst>
                <a:gd name="connsiteX0" fmla="*/ 62068 w 184165"/>
                <a:gd name="connsiteY0" fmla="*/ 308976 h 507489"/>
                <a:gd name="connsiteX1" fmla="*/ 92767 w 184165"/>
                <a:gd name="connsiteY1" fmla="*/ 219931 h 507489"/>
                <a:gd name="connsiteX2" fmla="*/ 161889 w 184165"/>
                <a:gd name="connsiteY2" fmla="*/ 14191 h 507489"/>
                <a:gd name="connsiteX3" fmla="*/ 164328 w 184165"/>
                <a:gd name="connsiteY3" fmla="*/ 7482 h 507489"/>
                <a:gd name="connsiteX4" fmla="*/ 177339 w 184165"/>
                <a:gd name="connsiteY4" fmla="*/ 570 h 507489"/>
                <a:gd name="connsiteX5" fmla="*/ 183235 w 184165"/>
                <a:gd name="connsiteY5" fmla="*/ 14395 h 507489"/>
                <a:gd name="connsiteX6" fmla="*/ 166768 w 184165"/>
                <a:gd name="connsiteY6" fmla="*/ 63593 h 507489"/>
                <a:gd name="connsiteX7" fmla="*/ 161482 w 184165"/>
                <a:gd name="connsiteY7" fmla="*/ 81077 h 507489"/>
                <a:gd name="connsiteX8" fmla="*/ 109031 w 184165"/>
                <a:gd name="connsiteY8" fmla="*/ 236398 h 507489"/>
                <a:gd name="connsiteX9" fmla="*/ 22222 w 184165"/>
                <a:gd name="connsiteY9" fmla="*/ 494385 h 507489"/>
                <a:gd name="connsiteX10" fmla="*/ 16733 w 184165"/>
                <a:gd name="connsiteY10" fmla="*/ 504957 h 507489"/>
                <a:gd name="connsiteX11" fmla="*/ 4535 w 184165"/>
                <a:gd name="connsiteY11" fmla="*/ 505567 h 507489"/>
                <a:gd name="connsiteX12" fmla="*/ 875 w 184165"/>
                <a:gd name="connsiteY12" fmla="*/ 492352 h 507489"/>
                <a:gd name="connsiteX13" fmla="*/ 39096 w 184165"/>
                <a:gd name="connsiteY13" fmla="*/ 378098 h 507489"/>
                <a:gd name="connsiteX14" fmla="*/ 62068 w 184165"/>
                <a:gd name="connsiteY14" fmla="*/ 308976 h 50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165" h="507489">
                  <a:moveTo>
                    <a:pt x="62068" y="308976"/>
                  </a:moveTo>
                  <a:cubicBezTo>
                    <a:pt x="73860" y="279904"/>
                    <a:pt x="82602" y="249612"/>
                    <a:pt x="92767" y="219931"/>
                  </a:cubicBezTo>
                  <a:cubicBezTo>
                    <a:pt x="115943" y="151419"/>
                    <a:pt x="138916" y="82703"/>
                    <a:pt x="161889" y="14191"/>
                  </a:cubicBezTo>
                  <a:cubicBezTo>
                    <a:pt x="162702" y="11955"/>
                    <a:pt x="163108" y="9515"/>
                    <a:pt x="164328" y="7482"/>
                  </a:cubicBezTo>
                  <a:cubicBezTo>
                    <a:pt x="166971" y="2197"/>
                    <a:pt x="170834" y="-1463"/>
                    <a:pt x="177339" y="570"/>
                  </a:cubicBezTo>
                  <a:cubicBezTo>
                    <a:pt x="184252" y="2807"/>
                    <a:pt x="185268" y="8092"/>
                    <a:pt x="183235" y="14395"/>
                  </a:cubicBezTo>
                  <a:cubicBezTo>
                    <a:pt x="177746" y="30862"/>
                    <a:pt x="172257" y="47126"/>
                    <a:pt x="166768" y="63593"/>
                  </a:cubicBezTo>
                  <a:cubicBezTo>
                    <a:pt x="164938" y="69286"/>
                    <a:pt x="163108" y="75181"/>
                    <a:pt x="161482" y="81077"/>
                  </a:cubicBezTo>
                  <a:cubicBezTo>
                    <a:pt x="143998" y="132918"/>
                    <a:pt x="126515" y="184556"/>
                    <a:pt x="109031" y="236398"/>
                  </a:cubicBezTo>
                  <a:cubicBezTo>
                    <a:pt x="80162" y="322394"/>
                    <a:pt x="51090" y="408389"/>
                    <a:pt x="22222" y="494385"/>
                  </a:cubicBezTo>
                  <a:cubicBezTo>
                    <a:pt x="21002" y="498248"/>
                    <a:pt x="20392" y="502721"/>
                    <a:pt x="16733" y="504957"/>
                  </a:cubicBezTo>
                  <a:cubicBezTo>
                    <a:pt x="13073" y="507193"/>
                    <a:pt x="8601" y="509023"/>
                    <a:pt x="4535" y="505567"/>
                  </a:cubicBezTo>
                  <a:cubicBezTo>
                    <a:pt x="469" y="502111"/>
                    <a:pt x="-1158" y="498248"/>
                    <a:pt x="875" y="492352"/>
                  </a:cubicBezTo>
                  <a:cubicBezTo>
                    <a:pt x="13886" y="454335"/>
                    <a:pt x="26491" y="416115"/>
                    <a:pt x="39096" y="378098"/>
                  </a:cubicBezTo>
                  <a:cubicBezTo>
                    <a:pt x="46618" y="355125"/>
                    <a:pt x="54343" y="331949"/>
                    <a:pt x="62068" y="308976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138">
              <a:extLst>
                <a:ext uri="{FF2B5EF4-FFF2-40B4-BE49-F238E27FC236}">
                  <a16:creationId xmlns:a16="http://schemas.microsoft.com/office/drawing/2014/main" id="{0212C051-8680-4DB8-96D9-328E46CAE65C}"/>
                </a:ext>
              </a:extLst>
            </p:cNvPr>
            <p:cNvSpPr/>
            <p:nvPr/>
          </p:nvSpPr>
          <p:spPr>
            <a:xfrm>
              <a:off x="10066782" y="1881784"/>
              <a:ext cx="257010" cy="773389"/>
            </a:xfrm>
            <a:custGeom>
              <a:avLst/>
              <a:gdLst>
                <a:gd name="connsiteX0" fmla="*/ 20330 w 176171"/>
                <a:gd name="connsiteY0" fmla="*/ 477630 h 477629"/>
                <a:gd name="connsiteX1" fmla="*/ 0 w 176171"/>
                <a:gd name="connsiteY1" fmla="*/ 471328 h 477629"/>
                <a:gd name="connsiteX2" fmla="*/ 46962 w 176171"/>
                <a:gd name="connsiteY2" fmla="*/ 330848 h 477629"/>
                <a:gd name="connsiteX3" fmla="*/ 130925 w 176171"/>
                <a:gd name="connsiteY3" fmla="*/ 80179 h 477629"/>
                <a:gd name="connsiteX4" fmla="*/ 154711 w 176171"/>
                <a:gd name="connsiteY4" fmla="*/ 11260 h 477629"/>
                <a:gd name="connsiteX5" fmla="*/ 163860 w 176171"/>
                <a:gd name="connsiteY5" fmla="*/ 282 h 477629"/>
                <a:gd name="connsiteX6" fmla="*/ 175448 w 176171"/>
                <a:gd name="connsiteY6" fmla="*/ 14920 h 477629"/>
                <a:gd name="connsiteX7" fmla="*/ 144343 w 176171"/>
                <a:gd name="connsiteY7" fmla="*/ 107015 h 477629"/>
                <a:gd name="connsiteX8" fmla="*/ 22363 w 176171"/>
                <a:gd name="connsiteY8" fmla="*/ 471938 h 477629"/>
                <a:gd name="connsiteX9" fmla="*/ 20330 w 176171"/>
                <a:gd name="connsiteY9" fmla="*/ 477630 h 47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71" h="477629">
                  <a:moveTo>
                    <a:pt x="20330" y="477630"/>
                  </a:moveTo>
                  <a:cubicBezTo>
                    <a:pt x="13621" y="475597"/>
                    <a:pt x="6709" y="473361"/>
                    <a:pt x="0" y="471328"/>
                  </a:cubicBezTo>
                  <a:cubicBezTo>
                    <a:pt x="15654" y="424569"/>
                    <a:pt x="31308" y="377607"/>
                    <a:pt x="46962" y="330848"/>
                  </a:cubicBezTo>
                  <a:cubicBezTo>
                    <a:pt x="75018" y="247291"/>
                    <a:pt x="102870" y="163735"/>
                    <a:pt x="130925" y="80179"/>
                  </a:cubicBezTo>
                  <a:cubicBezTo>
                    <a:pt x="138650" y="57206"/>
                    <a:pt x="146782" y="34233"/>
                    <a:pt x="154711" y="11260"/>
                  </a:cubicBezTo>
                  <a:cubicBezTo>
                    <a:pt x="156338" y="6381"/>
                    <a:pt x="158167" y="1502"/>
                    <a:pt x="163860" y="282"/>
                  </a:cubicBezTo>
                  <a:cubicBezTo>
                    <a:pt x="172398" y="-1547"/>
                    <a:pt x="178294" y="5771"/>
                    <a:pt x="175448" y="14920"/>
                  </a:cubicBezTo>
                  <a:cubicBezTo>
                    <a:pt x="165283" y="45618"/>
                    <a:pt x="154711" y="76316"/>
                    <a:pt x="144343" y="107015"/>
                  </a:cubicBezTo>
                  <a:cubicBezTo>
                    <a:pt x="103683" y="228588"/>
                    <a:pt x="63023" y="350364"/>
                    <a:pt x="22363" y="471938"/>
                  </a:cubicBezTo>
                  <a:cubicBezTo>
                    <a:pt x="21753" y="473971"/>
                    <a:pt x="20940" y="475800"/>
                    <a:pt x="20330" y="47763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139">
              <a:extLst>
                <a:ext uri="{FF2B5EF4-FFF2-40B4-BE49-F238E27FC236}">
                  <a16:creationId xmlns:a16="http://schemas.microsoft.com/office/drawing/2014/main" id="{54C96CCB-2795-4EE2-8374-0BBC60B105D6}"/>
                </a:ext>
              </a:extLst>
            </p:cNvPr>
            <p:cNvSpPr/>
            <p:nvPr/>
          </p:nvSpPr>
          <p:spPr>
            <a:xfrm>
              <a:off x="6249833" y="5664985"/>
              <a:ext cx="172588" cy="506222"/>
            </a:xfrm>
            <a:custGeom>
              <a:avLst/>
              <a:gdLst>
                <a:gd name="connsiteX0" fmla="*/ 118230 w 118303"/>
                <a:gd name="connsiteY0" fmla="*/ 11562 h 312632"/>
                <a:gd name="connsiteX1" fmla="*/ 114977 w 118303"/>
                <a:gd name="connsiteY1" fmla="*/ 23150 h 312632"/>
                <a:gd name="connsiteX2" fmla="*/ 22069 w 118303"/>
                <a:gd name="connsiteY2" fmla="*/ 300451 h 312632"/>
                <a:gd name="connsiteX3" fmla="*/ 19630 w 118303"/>
                <a:gd name="connsiteY3" fmla="*/ 307160 h 312632"/>
                <a:gd name="connsiteX4" fmla="*/ 6415 w 118303"/>
                <a:gd name="connsiteY4" fmla="*/ 312243 h 312632"/>
                <a:gd name="connsiteX5" fmla="*/ 113 w 118303"/>
                <a:gd name="connsiteY5" fmla="*/ 302078 h 312632"/>
                <a:gd name="connsiteX6" fmla="*/ 2146 w 118303"/>
                <a:gd name="connsiteY6" fmla="*/ 292319 h 312632"/>
                <a:gd name="connsiteX7" fmla="*/ 97087 w 118303"/>
                <a:gd name="connsiteY7" fmla="*/ 11359 h 312632"/>
                <a:gd name="connsiteX8" fmla="*/ 98713 w 118303"/>
                <a:gd name="connsiteY8" fmla="*/ 6683 h 312632"/>
                <a:gd name="connsiteX9" fmla="*/ 110098 w 118303"/>
                <a:gd name="connsiteY9" fmla="*/ 381 h 312632"/>
                <a:gd name="connsiteX10" fmla="*/ 118230 w 118303"/>
                <a:gd name="connsiteY10" fmla="*/ 11562 h 31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303" h="312632">
                  <a:moveTo>
                    <a:pt x="118230" y="11562"/>
                  </a:moveTo>
                  <a:cubicBezTo>
                    <a:pt x="117213" y="15425"/>
                    <a:pt x="116197" y="19288"/>
                    <a:pt x="114977" y="23150"/>
                  </a:cubicBezTo>
                  <a:cubicBezTo>
                    <a:pt x="84076" y="115652"/>
                    <a:pt x="52971" y="207950"/>
                    <a:pt x="22069" y="300451"/>
                  </a:cubicBezTo>
                  <a:cubicBezTo>
                    <a:pt x="21256" y="302687"/>
                    <a:pt x="20849" y="305127"/>
                    <a:pt x="19630" y="307160"/>
                  </a:cubicBezTo>
                  <a:cubicBezTo>
                    <a:pt x="16580" y="311836"/>
                    <a:pt x="11904" y="313462"/>
                    <a:pt x="6415" y="312243"/>
                  </a:cubicBezTo>
                  <a:cubicBezTo>
                    <a:pt x="1333" y="311023"/>
                    <a:pt x="-497" y="306957"/>
                    <a:pt x="113" y="302078"/>
                  </a:cubicBezTo>
                  <a:cubicBezTo>
                    <a:pt x="519" y="298825"/>
                    <a:pt x="1129" y="295369"/>
                    <a:pt x="2146" y="292319"/>
                  </a:cubicBezTo>
                  <a:cubicBezTo>
                    <a:pt x="33861" y="198598"/>
                    <a:pt x="65372" y="105080"/>
                    <a:pt x="97087" y="11359"/>
                  </a:cubicBezTo>
                  <a:cubicBezTo>
                    <a:pt x="97697" y="9733"/>
                    <a:pt x="97900" y="7903"/>
                    <a:pt x="98713" y="6683"/>
                  </a:cubicBezTo>
                  <a:cubicBezTo>
                    <a:pt x="101356" y="2617"/>
                    <a:pt x="104406" y="-1246"/>
                    <a:pt x="110098" y="381"/>
                  </a:cubicBezTo>
                  <a:cubicBezTo>
                    <a:pt x="115587" y="1601"/>
                    <a:pt x="118840" y="5057"/>
                    <a:pt x="118230" y="1156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140">
              <a:extLst>
                <a:ext uri="{FF2B5EF4-FFF2-40B4-BE49-F238E27FC236}">
                  <a16:creationId xmlns:a16="http://schemas.microsoft.com/office/drawing/2014/main" id="{5DCDDB67-83F8-41EF-9399-E6575C8118FF}"/>
                </a:ext>
              </a:extLst>
            </p:cNvPr>
            <p:cNvSpPr/>
            <p:nvPr/>
          </p:nvSpPr>
          <p:spPr>
            <a:xfrm>
              <a:off x="7392559" y="1881912"/>
              <a:ext cx="172778" cy="506633"/>
            </a:xfrm>
            <a:custGeom>
              <a:avLst/>
              <a:gdLst>
                <a:gd name="connsiteX0" fmla="*/ 107066 w 118433"/>
                <a:gd name="connsiteY0" fmla="*/ 0 h 312886"/>
                <a:gd name="connsiteX1" fmla="*/ 117434 w 118433"/>
                <a:gd name="connsiteY1" fmla="*/ 16467 h 312886"/>
                <a:gd name="connsiteX2" fmla="*/ 82873 w 118433"/>
                <a:gd name="connsiteY2" fmla="*/ 120353 h 312886"/>
                <a:gd name="connsiteX3" fmla="*/ 21883 w 118433"/>
                <a:gd name="connsiteY3" fmla="*/ 301493 h 312886"/>
                <a:gd name="connsiteX4" fmla="*/ 10905 w 118433"/>
                <a:gd name="connsiteY4" fmla="*/ 312878 h 312886"/>
                <a:gd name="connsiteX5" fmla="*/ 943 w 118433"/>
                <a:gd name="connsiteY5" fmla="*/ 305559 h 312886"/>
                <a:gd name="connsiteX6" fmla="*/ 1350 w 118433"/>
                <a:gd name="connsiteY6" fmla="*/ 297021 h 312886"/>
                <a:gd name="connsiteX7" fmla="*/ 95681 w 118433"/>
                <a:gd name="connsiteY7" fmla="*/ 13418 h 312886"/>
                <a:gd name="connsiteX8" fmla="*/ 107066 w 118433"/>
                <a:gd name="connsiteY8" fmla="*/ 0 h 3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433" h="312886">
                  <a:moveTo>
                    <a:pt x="107066" y="0"/>
                  </a:moveTo>
                  <a:cubicBezTo>
                    <a:pt x="116418" y="407"/>
                    <a:pt x="120484" y="7522"/>
                    <a:pt x="117434" y="16467"/>
                  </a:cubicBezTo>
                  <a:cubicBezTo>
                    <a:pt x="106049" y="51028"/>
                    <a:pt x="94461" y="85792"/>
                    <a:pt x="82873" y="120353"/>
                  </a:cubicBezTo>
                  <a:cubicBezTo>
                    <a:pt x="62543" y="180733"/>
                    <a:pt x="42213" y="241113"/>
                    <a:pt x="21883" y="301493"/>
                  </a:cubicBezTo>
                  <a:cubicBezTo>
                    <a:pt x="20054" y="306983"/>
                    <a:pt x="18427" y="312675"/>
                    <a:pt x="10905" y="312878"/>
                  </a:cubicBezTo>
                  <a:cubicBezTo>
                    <a:pt x="5619" y="313082"/>
                    <a:pt x="3180" y="309422"/>
                    <a:pt x="943" y="305559"/>
                  </a:cubicBezTo>
                  <a:cubicBezTo>
                    <a:pt x="-886" y="302510"/>
                    <a:pt x="334" y="299867"/>
                    <a:pt x="1350" y="297021"/>
                  </a:cubicBezTo>
                  <a:cubicBezTo>
                    <a:pt x="32862" y="202487"/>
                    <a:pt x="64170" y="107952"/>
                    <a:pt x="95681" y="13418"/>
                  </a:cubicBezTo>
                  <a:cubicBezTo>
                    <a:pt x="97714" y="6912"/>
                    <a:pt x="100154" y="610"/>
                    <a:pt x="107066" y="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141">
              <a:extLst>
                <a:ext uri="{FF2B5EF4-FFF2-40B4-BE49-F238E27FC236}">
                  <a16:creationId xmlns:a16="http://schemas.microsoft.com/office/drawing/2014/main" id="{AB86AAE4-FB43-46B1-9753-BE822A436C83}"/>
                </a:ext>
              </a:extLst>
            </p:cNvPr>
            <p:cNvSpPr/>
            <p:nvPr/>
          </p:nvSpPr>
          <p:spPr>
            <a:xfrm>
              <a:off x="11511391" y="1881774"/>
              <a:ext cx="173363" cy="507082"/>
            </a:xfrm>
            <a:custGeom>
              <a:avLst/>
              <a:gdLst>
                <a:gd name="connsiteX0" fmla="*/ 47 w 118834"/>
                <a:gd name="connsiteY0" fmla="*/ 300155 h 313163"/>
                <a:gd name="connsiteX1" fmla="*/ 1877 w 118834"/>
                <a:gd name="connsiteY1" fmla="*/ 294869 h 313163"/>
                <a:gd name="connsiteX2" fmla="*/ 53921 w 118834"/>
                <a:gd name="connsiteY2" fmla="*/ 140768 h 313163"/>
                <a:gd name="connsiteX3" fmla="*/ 95598 w 118834"/>
                <a:gd name="connsiteY3" fmla="*/ 15739 h 313163"/>
                <a:gd name="connsiteX4" fmla="*/ 97631 w 118834"/>
                <a:gd name="connsiteY4" fmla="*/ 10046 h 313163"/>
                <a:gd name="connsiteX5" fmla="*/ 111862 w 118834"/>
                <a:gd name="connsiteY5" fmla="*/ 694 h 313163"/>
                <a:gd name="connsiteX6" fmla="*/ 117554 w 118834"/>
                <a:gd name="connsiteY6" fmla="*/ 16552 h 313163"/>
                <a:gd name="connsiteX7" fmla="*/ 87263 w 118834"/>
                <a:gd name="connsiteY7" fmla="*/ 106817 h 313163"/>
                <a:gd name="connsiteX8" fmla="*/ 22410 w 118834"/>
                <a:gd name="connsiteY8" fmla="*/ 300968 h 313163"/>
                <a:gd name="connsiteX9" fmla="*/ 11635 w 118834"/>
                <a:gd name="connsiteY9" fmla="*/ 312963 h 313163"/>
                <a:gd name="connsiteX10" fmla="*/ 2283 w 118834"/>
                <a:gd name="connsiteY10" fmla="*/ 308287 h 313163"/>
                <a:gd name="connsiteX11" fmla="*/ 47 w 118834"/>
                <a:gd name="connsiteY11" fmla="*/ 300155 h 31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834" h="313163">
                  <a:moveTo>
                    <a:pt x="47" y="300155"/>
                  </a:moveTo>
                  <a:cubicBezTo>
                    <a:pt x="454" y="299342"/>
                    <a:pt x="1063" y="297105"/>
                    <a:pt x="1877" y="294869"/>
                  </a:cubicBezTo>
                  <a:cubicBezTo>
                    <a:pt x="19157" y="243434"/>
                    <a:pt x="36641" y="192203"/>
                    <a:pt x="53921" y="140768"/>
                  </a:cubicBezTo>
                  <a:cubicBezTo>
                    <a:pt x="67949" y="99091"/>
                    <a:pt x="81774" y="57415"/>
                    <a:pt x="95598" y="15739"/>
                  </a:cubicBezTo>
                  <a:cubicBezTo>
                    <a:pt x="96208" y="13909"/>
                    <a:pt x="96818" y="11876"/>
                    <a:pt x="97631" y="10046"/>
                  </a:cubicBezTo>
                  <a:cubicBezTo>
                    <a:pt x="100071" y="3337"/>
                    <a:pt x="104136" y="-1948"/>
                    <a:pt x="111862" y="694"/>
                  </a:cubicBezTo>
                  <a:cubicBezTo>
                    <a:pt x="119384" y="3337"/>
                    <a:pt x="119994" y="9640"/>
                    <a:pt x="117554" y="16552"/>
                  </a:cubicBezTo>
                  <a:cubicBezTo>
                    <a:pt x="107389" y="46640"/>
                    <a:pt x="97428" y="76729"/>
                    <a:pt x="87263" y="106817"/>
                  </a:cubicBezTo>
                  <a:cubicBezTo>
                    <a:pt x="65713" y="171466"/>
                    <a:pt x="43960" y="236115"/>
                    <a:pt x="22410" y="300968"/>
                  </a:cubicBezTo>
                  <a:cubicBezTo>
                    <a:pt x="20580" y="306864"/>
                    <a:pt x="18141" y="311540"/>
                    <a:pt x="11635" y="312963"/>
                  </a:cubicBezTo>
                  <a:cubicBezTo>
                    <a:pt x="7162" y="313979"/>
                    <a:pt x="4926" y="310930"/>
                    <a:pt x="2283" y="308287"/>
                  </a:cubicBezTo>
                  <a:cubicBezTo>
                    <a:pt x="250" y="306254"/>
                    <a:pt x="-156" y="304221"/>
                    <a:pt x="47" y="30015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142">
              <a:extLst>
                <a:ext uri="{FF2B5EF4-FFF2-40B4-BE49-F238E27FC236}">
                  <a16:creationId xmlns:a16="http://schemas.microsoft.com/office/drawing/2014/main" id="{1E83852F-0CB7-4F95-B959-D27DC076188A}"/>
                </a:ext>
              </a:extLst>
            </p:cNvPr>
            <p:cNvSpPr/>
            <p:nvPr/>
          </p:nvSpPr>
          <p:spPr>
            <a:xfrm>
              <a:off x="10874468" y="1881993"/>
              <a:ext cx="174017" cy="506536"/>
            </a:xfrm>
            <a:custGeom>
              <a:avLst/>
              <a:gdLst>
                <a:gd name="connsiteX0" fmla="*/ 119283 w 119282"/>
                <a:gd name="connsiteY0" fmla="*/ 10724 h 312826"/>
                <a:gd name="connsiteX1" fmla="*/ 101189 w 119282"/>
                <a:gd name="connsiteY1" fmla="*/ 65209 h 312826"/>
                <a:gd name="connsiteX2" fmla="*/ 23935 w 119282"/>
                <a:gd name="connsiteY2" fmla="*/ 295344 h 312826"/>
                <a:gd name="connsiteX3" fmla="*/ 20683 w 119282"/>
                <a:gd name="connsiteY3" fmla="*/ 304899 h 312826"/>
                <a:gd name="connsiteX4" fmla="*/ 7062 w 119282"/>
                <a:gd name="connsiteY4" fmla="*/ 312014 h 312826"/>
                <a:gd name="connsiteX5" fmla="*/ 963 w 119282"/>
                <a:gd name="connsiteY5" fmla="*/ 297377 h 312826"/>
                <a:gd name="connsiteX6" fmla="*/ 72117 w 119282"/>
                <a:gd name="connsiteY6" fmla="*/ 85132 h 312826"/>
                <a:gd name="connsiteX7" fmla="*/ 97123 w 119282"/>
                <a:gd name="connsiteY7" fmla="*/ 11537 h 312826"/>
                <a:gd name="connsiteX8" fmla="*/ 110134 w 119282"/>
                <a:gd name="connsiteY8" fmla="*/ 153 h 312826"/>
                <a:gd name="connsiteX9" fmla="*/ 119283 w 119282"/>
                <a:gd name="connsiteY9" fmla="*/ 10724 h 31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282" h="312826">
                  <a:moveTo>
                    <a:pt x="119283" y="10724"/>
                  </a:moveTo>
                  <a:cubicBezTo>
                    <a:pt x="112981" y="29428"/>
                    <a:pt x="107085" y="47318"/>
                    <a:pt x="101189" y="65209"/>
                  </a:cubicBezTo>
                  <a:cubicBezTo>
                    <a:pt x="75370" y="141853"/>
                    <a:pt x="49755" y="218497"/>
                    <a:pt x="23935" y="295344"/>
                  </a:cubicBezTo>
                  <a:cubicBezTo>
                    <a:pt x="22919" y="298597"/>
                    <a:pt x="21902" y="301849"/>
                    <a:pt x="20683" y="304899"/>
                  </a:cubicBezTo>
                  <a:cubicBezTo>
                    <a:pt x="18243" y="311201"/>
                    <a:pt x="12957" y="314454"/>
                    <a:pt x="7062" y="312014"/>
                  </a:cubicBezTo>
                  <a:cubicBezTo>
                    <a:pt x="1369" y="309778"/>
                    <a:pt x="-1680" y="305306"/>
                    <a:pt x="963" y="297377"/>
                  </a:cubicBezTo>
                  <a:cubicBezTo>
                    <a:pt x="24952" y="226629"/>
                    <a:pt x="48331" y="155880"/>
                    <a:pt x="72117" y="85132"/>
                  </a:cubicBezTo>
                  <a:cubicBezTo>
                    <a:pt x="80249" y="60533"/>
                    <a:pt x="88788" y="36137"/>
                    <a:pt x="97123" y="11537"/>
                  </a:cubicBezTo>
                  <a:cubicBezTo>
                    <a:pt x="99156" y="5235"/>
                    <a:pt x="101596" y="-1067"/>
                    <a:pt x="110134" y="153"/>
                  </a:cubicBezTo>
                  <a:cubicBezTo>
                    <a:pt x="116233" y="966"/>
                    <a:pt x="118876" y="5235"/>
                    <a:pt x="119283" y="10724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143">
              <a:extLst>
                <a:ext uri="{FF2B5EF4-FFF2-40B4-BE49-F238E27FC236}">
                  <a16:creationId xmlns:a16="http://schemas.microsoft.com/office/drawing/2014/main" id="{698AFB87-D207-47AB-90BA-3902189A8A71}"/>
                </a:ext>
              </a:extLst>
            </p:cNvPr>
            <p:cNvSpPr/>
            <p:nvPr/>
          </p:nvSpPr>
          <p:spPr>
            <a:xfrm>
              <a:off x="8851365" y="1881591"/>
              <a:ext cx="173718" cy="506468"/>
            </a:xfrm>
            <a:custGeom>
              <a:avLst/>
              <a:gdLst>
                <a:gd name="connsiteX0" fmla="*/ 408 w 119077"/>
                <a:gd name="connsiteY0" fmla="*/ 301691 h 312784"/>
                <a:gd name="connsiteX1" fmla="*/ 20738 w 119077"/>
                <a:gd name="connsiteY1" fmla="*/ 240701 h 312784"/>
                <a:gd name="connsiteX2" fmla="*/ 89249 w 119077"/>
                <a:gd name="connsiteY2" fmla="*/ 35979 h 312784"/>
                <a:gd name="connsiteX3" fmla="*/ 99008 w 119077"/>
                <a:gd name="connsiteY3" fmla="*/ 8330 h 312784"/>
                <a:gd name="connsiteX4" fmla="*/ 111816 w 119077"/>
                <a:gd name="connsiteY4" fmla="*/ 808 h 312784"/>
                <a:gd name="connsiteX5" fmla="*/ 118118 w 119077"/>
                <a:gd name="connsiteY5" fmla="*/ 15445 h 312784"/>
                <a:gd name="connsiteX6" fmla="*/ 80914 w 119077"/>
                <a:gd name="connsiteY6" fmla="*/ 126650 h 312784"/>
                <a:gd name="connsiteX7" fmla="*/ 21957 w 119077"/>
                <a:gd name="connsiteY7" fmla="*/ 301285 h 312784"/>
                <a:gd name="connsiteX8" fmla="*/ 11996 w 119077"/>
                <a:gd name="connsiteY8" fmla="*/ 312669 h 312784"/>
                <a:gd name="connsiteX9" fmla="*/ 1831 w 119077"/>
                <a:gd name="connsiteY9" fmla="*/ 307384 h 312784"/>
                <a:gd name="connsiteX10" fmla="*/ 408 w 119077"/>
                <a:gd name="connsiteY10" fmla="*/ 301691 h 3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077" h="312784">
                  <a:moveTo>
                    <a:pt x="408" y="301691"/>
                  </a:moveTo>
                  <a:cubicBezTo>
                    <a:pt x="7320" y="280955"/>
                    <a:pt x="14029" y="260828"/>
                    <a:pt x="20738" y="240701"/>
                  </a:cubicBezTo>
                  <a:cubicBezTo>
                    <a:pt x="43507" y="172393"/>
                    <a:pt x="66480" y="104287"/>
                    <a:pt x="89249" y="35979"/>
                  </a:cubicBezTo>
                  <a:cubicBezTo>
                    <a:pt x="92299" y="26627"/>
                    <a:pt x="95958" y="17682"/>
                    <a:pt x="99008" y="8330"/>
                  </a:cubicBezTo>
                  <a:cubicBezTo>
                    <a:pt x="101041" y="1621"/>
                    <a:pt x="105513" y="-1632"/>
                    <a:pt x="111816" y="808"/>
                  </a:cubicBezTo>
                  <a:cubicBezTo>
                    <a:pt x="117711" y="3247"/>
                    <a:pt x="120761" y="7923"/>
                    <a:pt x="118118" y="15445"/>
                  </a:cubicBezTo>
                  <a:cubicBezTo>
                    <a:pt x="105513" y="52446"/>
                    <a:pt x="93315" y="89650"/>
                    <a:pt x="80914" y="126650"/>
                  </a:cubicBezTo>
                  <a:cubicBezTo>
                    <a:pt x="61398" y="184997"/>
                    <a:pt x="41677" y="243141"/>
                    <a:pt x="21957" y="301285"/>
                  </a:cubicBezTo>
                  <a:cubicBezTo>
                    <a:pt x="20128" y="306570"/>
                    <a:pt x="18705" y="311856"/>
                    <a:pt x="11996" y="312669"/>
                  </a:cubicBezTo>
                  <a:cubicBezTo>
                    <a:pt x="7523" y="313279"/>
                    <a:pt x="3864" y="311450"/>
                    <a:pt x="1831" y="307384"/>
                  </a:cubicBezTo>
                  <a:cubicBezTo>
                    <a:pt x="1017" y="305757"/>
                    <a:pt x="-812" y="303724"/>
                    <a:pt x="408" y="30169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144">
              <a:extLst>
                <a:ext uri="{FF2B5EF4-FFF2-40B4-BE49-F238E27FC236}">
                  <a16:creationId xmlns:a16="http://schemas.microsoft.com/office/drawing/2014/main" id="{F5BA3325-0263-4F56-84A5-0CE38E821126}"/>
                </a:ext>
              </a:extLst>
            </p:cNvPr>
            <p:cNvSpPr/>
            <p:nvPr/>
          </p:nvSpPr>
          <p:spPr>
            <a:xfrm>
              <a:off x="10940795" y="3774324"/>
              <a:ext cx="172518" cy="504154"/>
            </a:xfrm>
            <a:custGeom>
              <a:avLst/>
              <a:gdLst>
                <a:gd name="connsiteX0" fmla="*/ 11202 w 118255"/>
                <a:gd name="connsiteY0" fmla="*/ 311308 h 311355"/>
                <a:gd name="connsiteX1" fmla="*/ 630 w 118255"/>
                <a:gd name="connsiteY1" fmla="*/ 297483 h 311355"/>
                <a:gd name="connsiteX2" fmla="*/ 72802 w 118255"/>
                <a:gd name="connsiteY2" fmla="*/ 82392 h 311355"/>
                <a:gd name="connsiteX3" fmla="*/ 96588 w 118255"/>
                <a:gd name="connsiteY3" fmla="*/ 11441 h 311355"/>
                <a:gd name="connsiteX4" fmla="*/ 105126 w 118255"/>
                <a:gd name="connsiteY4" fmla="*/ 259 h 311355"/>
                <a:gd name="connsiteX5" fmla="*/ 116917 w 118255"/>
                <a:gd name="connsiteY5" fmla="*/ 16523 h 311355"/>
                <a:gd name="connsiteX6" fmla="*/ 40680 w 118255"/>
                <a:gd name="connsiteY6" fmla="*/ 243812 h 311355"/>
                <a:gd name="connsiteX7" fmla="*/ 21367 w 118255"/>
                <a:gd name="connsiteY7" fmla="*/ 301346 h 311355"/>
                <a:gd name="connsiteX8" fmla="*/ 11202 w 118255"/>
                <a:gd name="connsiteY8" fmla="*/ 311308 h 31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55" h="311355">
                  <a:moveTo>
                    <a:pt x="11202" y="311308"/>
                  </a:moveTo>
                  <a:cubicBezTo>
                    <a:pt x="3070" y="311105"/>
                    <a:pt x="-1809" y="304599"/>
                    <a:pt x="630" y="297483"/>
                  </a:cubicBezTo>
                  <a:cubicBezTo>
                    <a:pt x="24620" y="225719"/>
                    <a:pt x="48812" y="153954"/>
                    <a:pt x="72802" y="82392"/>
                  </a:cubicBezTo>
                  <a:cubicBezTo>
                    <a:pt x="80730" y="58810"/>
                    <a:pt x="88456" y="35024"/>
                    <a:pt x="96588" y="11441"/>
                  </a:cubicBezTo>
                  <a:cubicBezTo>
                    <a:pt x="98214" y="6968"/>
                    <a:pt x="98621" y="1276"/>
                    <a:pt x="105126" y="259"/>
                  </a:cubicBezTo>
                  <a:cubicBezTo>
                    <a:pt x="116104" y="-1367"/>
                    <a:pt x="120780" y="4732"/>
                    <a:pt x="116917" y="16523"/>
                  </a:cubicBezTo>
                  <a:cubicBezTo>
                    <a:pt x="91505" y="92354"/>
                    <a:pt x="66093" y="167981"/>
                    <a:pt x="40680" y="243812"/>
                  </a:cubicBezTo>
                  <a:cubicBezTo>
                    <a:pt x="34175" y="262922"/>
                    <a:pt x="27872" y="282236"/>
                    <a:pt x="21367" y="301346"/>
                  </a:cubicBezTo>
                  <a:cubicBezTo>
                    <a:pt x="19334" y="306632"/>
                    <a:pt x="17504" y="311918"/>
                    <a:pt x="11202" y="31130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145">
              <a:extLst>
                <a:ext uri="{FF2B5EF4-FFF2-40B4-BE49-F238E27FC236}">
                  <a16:creationId xmlns:a16="http://schemas.microsoft.com/office/drawing/2014/main" id="{62CBD213-FC93-4E25-B981-61038308DEB4}"/>
                </a:ext>
              </a:extLst>
            </p:cNvPr>
            <p:cNvSpPr/>
            <p:nvPr/>
          </p:nvSpPr>
          <p:spPr>
            <a:xfrm>
              <a:off x="9489867" y="1881881"/>
              <a:ext cx="172021" cy="506651"/>
            </a:xfrm>
            <a:custGeom>
              <a:avLst/>
              <a:gdLst>
                <a:gd name="connsiteX0" fmla="*/ 11827 w 117914"/>
                <a:gd name="connsiteY0" fmla="*/ 312898 h 312897"/>
                <a:gd name="connsiteX1" fmla="*/ 849 w 117914"/>
                <a:gd name="connsiteY1" fmla="*/ 297040 h 312897"/>
                <a:gd name="connsiteX2" fmla="*/ 58993 w 117914"/>
                <a:gd name="connsiteY2" fmla="*/ 124032 h 312897"/>
                <a:gd name="connsiteX3" fmla="*/ 96603 w 117914"/>
                <a:gd name="connsiteY3" fmla="*/ 11607 h 312897"/>
                <a:gd name="connsiteX4" fmla="*/ 108395 w 117914"/>
                <a:gd name="connsiteY4" fmla="*/ 19 h 312897"/>
                <a:gd name="connsiteX5" fmla="*/ 116730 w 117914"/>
                <a:gd name="connsiteY5" fmla="*/ 16487 h 312897"/>
                <a:gd name="connsiteX6" fmla="*/ 76070 w 117914"/>
                <a:gd name="connsiteY6" fmla="*/ 137247 h 312897"/>
                <a:gd name="connsiteX7" fmla="*/ 21382 w 117914"/>
                <a:gd name="connsiteY7" fmla="*/ 300293 h 312897"/>
                <a:gd name="connsiteX8" fmla="*/ 11827 w 117914"/>
                <a:gd name="connsiteY8" fmla="*/ 312898 h 31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914" h="312897">
                  <a:moveTo>
                    <a:pt x="11827" y="312898"/>
                  </a:moveTo>
                  <a:cubicBezTo>
                    <a:pt x="2475" y="312898"/>
                    <a:pt x="-1997" y="305375"/>
                    <a:pt x="849" y="297040"/>
                  </a:cubicBezTo>
                  <a:cubicBezTo>
                    <a:pt x="20163" y="239303"/>
                    <a:pt x="39679" y="181769"/>
                    <a:pt x="58993" y="124032"/>
                  </a:cubicBezTo>
                  <a:cubicBezTo>
                    <a:pt x="71597" y="86625"/>
                    <a:pt x="83999" y="49015"/>
                    <a:pt x="96603" y="11607"/>
                  </a:cubicBezTo>
                  <a:cubicBezTo>
                    <a:pt x="98636" y="5712"/>
                    <a:pt x="100466" y="-387"/>
                    <a:pt x="108395" y="19"/>
                  </a:cubicBezTo>
                  <a:cubicBezTo>
                    <a:pt x="116323" y="426"/>
                    <a:pt x="119983" y="7338"/>
                    <a:pt x="116730" y="16487"/>
                  </a:cubicBezTo>
                  <a:cubicBezTo>
                    <a:pt x="103312" y="56740"/>
                    <a:pt x="89488" y="96993"/>
                    <a:pt x="76070" y="137247"/>
                  </a:cubicBezTo>
                  <a:cubicBezTo>
                    <a:pt x="57773" y="191528"/>
                    <a:pt x="39679" y="246012"/>
                    <a:pt x="21382" y="300293"/>
                  </a:cubicBezTo>
                  <a:cubicBezTo>
                    <a:pt x="19756" y="306392"/>
                    <a:pt x="18130" y="312491"/>
                    <a:pt x="11827" y="31289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146">
              <a:extLst>
                <a:ext uri="{FF2B5EF4-FFF2-40B4-BE49-F238E27FC236}">
                  <a16:creationId xmlns:a16="http://schemas.microsoft.com/office/drawing/2014/main" id="{5EF8B807-E079-46EA-ADB3-18A18D9A5AF9}"/>
                </a:ext>
              </a:extLst>
            </p:cNvPr>
            <p:cNvSpPr/>
            <p:nvPr/>
          </p:nvSpPr>
          <p:spPr>
            <a:xfrm>
              <a:off x="6819887" y="3774149"/>
              <a:ext cx="173623" cy="505419"/>
            </a:xfrm>
            <a:custGeom>
              <a:avLst/>
              <a:gdLst>
                <a:gd name="connsiteX0" fmla="*/ 35885 w 119012"/>
                <a:gd name="connsiteY0" fmla="*/ 193502 h 312136"/>
                <a:gd name="connsiteX1" fmla="*/ 84474 w 119012"/>
                <a:gd name="connsiteY1" fmla="*/ 49159 h 312136"/>
                <a:gd name="connsiteX2" fmla="*/ 97485 w 119012"/>
                <a:gd name="connsiteY2" fmla="*/ 8702 h 312136"/>
                <a:gd name="connsiteX3" fmla="*/ 113342 w 119012"/>
                <a:gd name="connsiteY3" fmla="*/ 1180 h 312136"/>
                <a:gd name="connsiteX4" fmla="*/ 117611 w 119012"/>
                <a:gd name="connsiteY4" fmla="*/ 15615 h 312136"/>
                <a:gd name="connsiteX5" fmla="*/ 53775 w 119012"/>
                <a:gd name="connsiteY5" fmla="*/ 206716 h 312136"/>
                <a:gd name="connsiteX6" fmla="*/ 22264 w 119012"/>
                <a:gd name="connsiteY6" fmla="*/ 299624 h 312136"/>
                <a:gd name="connsiteX7" fmla="*/ 16978 w 119012"/>
                <a:gd name="connsiteY7" fmla="*/ 309383 h 312136"/>
                <a:gd name="connsiteX8" fmla="*/ 3967 w 119012"/>
                <a:gd name="connsiteY8" fmla="*/ 309993 h 312136"/>
                <a:gd name="connsiteX9" fmla="*/ 1121 w 119012"/>
                <a:gd name="connsiteY9" fmla="*/ 296372 h 312136"/>
                <a:gd name="connsiteX10" fmla="*/ 35885 w 119012"/>
                <a:gd name="connsiteY10" fmla="*/ 193502 h 31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012" h="312136">
                  <a:moveTo>
                    <a:pt x="35885" y="193502"/>
                  </a:moveTo>
                  <a:cubicBezTo>
                    <a:pt x="52149" y="145320"/>
                    <a:pt x="68413" y="97341"/>
                    <a:pt x="84474" y="49159"/>
                  </a:cubicBezTo>
                  <a:cubicBezTo>
                    <a:pt x="88743" y="35741"/>
                    <a:pt x="93419" y="22324"/>
                    <a:pt x="97485" y="8702"/>
                  </a:cubicBezTo>
                  <a:cubicBezTo>
                    <a:pt x="100128" y="-446"/>
                    <a:pt x="106633" y="-1259"/>
                    <a:pt x="113342" y="1180"/>
                  </a:cubicBezTo>
                  <a:cubicBezTo>
                    <a:pt x="120051" y="3417"/>
                    <a:pt x="119848" y="9312"/>
                    <a:pt x="117611" y="15615"/>
                  </a:cubicBezTo>
                  <a:cubicBezTo>
                    <a:pt x="96265" y="79247"/>
                    <a:pt x="75122" y="143083"/>
                    <a:pt x="53775" y="206716"/>
                  </a:cubicBezTo>
                  <a:cubicBezTo>
                    <a:pt x="43407" y="237618"/>
                    <a:pt x="32632" y="268519"/>
                    <a:pt x="22264" y="299624"/>
                  </a:cubicBezTo>
                  <a:cubicBezTo>
                    <a:pt x="21044" y="303284"/>
                    <a:pt x="20028" y="306740"/>
                    <a:pt x="16978" y="309383"/>
                  </a:cubicBezTo>
                  <a:cubicBezTo>
                    <a:pt x="12912" y="312839"/>
                    <a:pt x="7830" y="313042"/>
                    <a:pt x="3967" y="309993"/>
                  </a:cubicBezTo>
                  <a:cubicBezTo>
                    <a:pt x="-302" y="306740"/>
                    <a:pt x="-912" y="302064"/>
                    <a:pt x="1121" y="296372"/>
                  </a:cubicBezTo>
                  <a:cubicBezTo>
                    <a:pt x="12709" y="262014"/>
                    <a:pt x="24297" y="227656"/>
                    <a:pt x="35885" y="19350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147">
              <a:extLst>
                <a:ext uri="{FF2B5EF4-FFF2-40B4-BE49-F238E27FC236}">
                  <a16:creationId xmlns:a16="http://schemas.microsoft.com/office/drawing/2014/main" id="{54A143DB-90DB-4CBA-B549-7D4191021E06}"/>
                </a:ext>
              </a:extLst>
            </p:cNvPr>
            <p:cNvSpPr/>
            <p:nvPr/>
          </p:nvSpPr>
          <p:spPr>
            <a:xfrm>
              <a:off x="6364983" y="4325993"/>
              <a:ext cx="125162" cy="347933"/>
            </a:xfrm>
            <a:custGeom>
              <a:avLst/>
              <a:gdLst>
                <a:gd name="connsiteX0" fmla="*/ 18562 w 85794"/>
                <a:gd name="connsiteY0" fmla="*/ 145446 h 214876"/>
                <a:gd name="connsiteX1" fmla="*/ 63085 w 85794"/>
                <a:gd name="connsiteY1" fmla="*/ 15334 h 214876"/>
                <a:gd name="connsiteX2" fmla="*/ 65727 w 85794"/>
                <a:gd name="connsiteY2" fmla="*/ 7609 h 214876"/>
                <a:gd name="connsiteX3" fmla="*/ 78332 w 85794"/>
                <a:gd name="connsiteY3" fmla="*/ 493 h 214876"/>
                <a:gd name="connsiteX4" fmla="*/ 85041 w 85794"/>
                <a:gd name="connsiteY4" fmla="*/ 14114 h 214876"/>
                <a:gd name="connsiteX5" fmla="*/ 73046 w 85794"/>
                <a:gd name="connsiteY5" fmla="*/ 51725 h 214876"/>
                <a:gd name="connsiteX6" fmla="*/ 22831 w 85794"/>
                <a:gd name="connsiteY6" fmla="*/ 199117 h 214876"/>
                <a:gd name="connsiteX7" fmla="*/ 6364 w 85794"/>
                <a:gd name="connsiteY7" fmla="*/ 213958 h 214876"/>
                <a:gd name="connsiteX8" fmla="*/ 3111 w 85794"/>
                <a:gd name="connsiteY8" fmla="*/ 192612 h 214876"/>
                <a:gd name="connsiteX9" fmla="*/ 18562 w 85794"/>
                <a:gd name="connsiteY9" fmla="*/ 145446 h 21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94" h="214876">
                  <a:moveTo>
                    <a:pt x="18562" y="145446"/>
                  </a:moveTo>
                  <a:cubicBezTo>
                    <a:pt x="33403" y="102143"/>
                    <a:pt x="48244" y="58637"/>
                    <a:pt x="63085" y="15334"/>
                  </a:cubicBezTo>
                  <a:cubicBezTo>
                    <a:pt x="63898" y="12691"/>
                    <a:pt x="64508" y="10048"/>
                    <a:pt x="65727" y="7609"/>
                  </a:cubicBezTo>
                  <a:cubicBezTo>
                    <a:pt x="68167" y="2120"/>
                    <a:pt x="72030" y="-1336"/>
                    <a:pt x="78332" y="493"/>
                  </a:cubicBezTo>
                  <a:cubicBezTo>
                    <a:pt x="85041" y="2526"/>
                    <a:pt x="87074" y="7609"/>
                    <a:pt x="85041" y="14114"/>
                  </a:cubicBezTo>
                  <a:cubicBezTo>
                    <a:pt x="81178" y="26719"/>
                    <a:pt x="77112" y="39120"/>
                    <a:pt x="73046" y="51725"/>
                  </a:cubicBezTo>
                  <a:cubicBezTo>
                    <a:pt x="56376" y="100923"/>
                    <a:pt x="39502" y="149919"/>
                    <a:pt x="22831" y="199117"/>
                  </a:cubicBezTo>
                  <a:cubicBezTo>
                    <a:pt x="18562" y="211722"/>
                    <a:pt x="13073" y="217211"/>
                    <a:pt x="6364" y="213958"/>
                  </a:cubicBezTo>
                  <a:cubicBezTo>
                    <a:pt x="-3801" y="208876"/>
                    <a:pt x="672" y="200134"/>
                    <a:pt x="3111" y="192612"/>
                  </a:cubicBezTo>
                  <a:cubicBezTo>
                    <a:pt x="7787" y="176754"/>
                    <a:pt x="13276" y="161100"/>
                    <a:pt x="18562" y="145446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148">
              <a:extLst>
                <a:ext uri="{FF2B5EF4-FFF2-40B4-BE49-F238E27FC236}">
                  <a16:creationId xmlns:a16="http://schemas.microsoft.com/office/drawing/2014/main" id="{3E2492C0-65DD-49BC-80FA-D690BEE09F87}"/>
                </a:ext>
              </a:extLst>
            </p:cNvPr>
            <p:cNvSpPr/>
            <p:nvPr/>
          </p:nvSpPr>
          <p:spPr>
            <a:xfrm>
              <a:off x="10363074" y="3774450"/>
              <a:ext cx="112683" cy="316641"/>
            </a:xfrm>
            <a:custGeom>
              <a:avLst/>
              <a:gdLst>
                <a:gd name="connsiteX0" fmla="*/ 16264 w 77240"/>
                <a:gd name="connsiteY0" fmla="*/ 195552 h 195551"/>
                <a:gd name="connsiteX1" fmla="*/ 0 w 77240"/>
                <a:gd name="connsiteY1" fmla="*/ 171359 h 195551"/>
                <a:gd name="connsiteX2" fmla="*/ 22363 w 77240"/>
                <a:gd name="connsiteY2" fmla="*/ 109759 h 195551"/>
                <a:gd name="connsiteX3" fmla="*/ 55501 w 77240"/>
                <a:gd name="connsiteY3" fmla="*/ 10956 h 195551"/>
                <a:gd name="connsiteX4" fmla="*/ 63226 w 77240"/>
                <a:gd name="connsiteY4" fmla="*/ 384 h 195551"/>
                <a:gd name="connsiteX5" fmla="*/ 75424 w 77240"/>
                <a:gd name="connsiteY5" fmla="*/ 3433 h 195551"/>
                <a:gd name="connsiteX6" fmla="*/ 75424 w 77240"/>
                <a:gd name="connsiteY6" fmla="*/ 14818 h 195551"/>
                <a:gd name="connsiteX7" fmla="*/ 19517 w 77240"/>
                <a:gd name="connsiteY7" fmla="*/ 182947 h 195551"/>
                <a:gd name="connsiteX8" fmla="*/ 16264 w 77240"/>
                <a:gd name="connsiteY8" fmla="*/ 195552 h 19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240" h="195551">
                  <a:moveTo>
                    <a:pt x="16264" y="195552"/>
                  </a:moveTo>
                  <a:cubicBezTo>
                    <a:pt x="10775" y="187420"/>
                    <a:pt x="5489" y="179491"/>
                    <a:pt x="0" y="171359"/>
                  </a:cubicBezTo>
                  <a:cubicBezTo>
                    <a:pt x="9148" y="151436"/>
                    <a:pt x="15247" y="130496"/>
                    <a:pt x="22363" y="109759"/>
                  </a:cubicBezTo>
                  <a:cubicBezTo>
                    <a:pt x="33544" y="76825"/>
                    <a:pt x="44319" y="43890"/>
                    <a:pt x="55501" y="10956"/>
                  </a:cubicBezTo>
                  <a:cubicBezTo>
                    <a:pt x="56924" y="6890"/>
                    <a:pt x="57330" y="994"/>
                    <a:pt x="63226" y="384"/>
                  </a:cubicBezTo>
                  <a:cubicBezTo>
                    <a:pt x="67495" y="-226"/>
                    <a:pt x="71968" y="-632"/>
                    <a:pt x="75424" y="3433"/>
                  </a:cubicBezTo>
                  <a:cubicBezTo>
                    <a:pt x="78677" y="7296"/>
                    <a:pt x="76847" y="10956"/>
                    <a:pt x="75424" y="14818"/>
                  </a:cubicBezTo>
                  <a:cubicBezTo>
                    <a:pt x="56721" y="70929"/>
                    <a:pt x="38017" y="126836"/>
                    <a:pt x="19517" y="182947"/>
                  </a:cubicBezTo>
                  <a:cubicBezTo>
                    <a:pt x="18094" y="187013"/>
                    <a:pt x="17280" y="191282"/>
                    <a:pt x="16264" y="19555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149">
              <a:extLst>
                <a:ext uri="{FF2B5EF4-FFF2-40B4-BE49-F238E27FC236}">
                  <a16:creationId xmlns:a16="http://schemas.microsoft.com/office/drawing/2014/main" id="{29F3E94C-4B03-4657-AA73-209F09DE136C}"/>
                </a:ext>
              </a:extLst>
            </p:cNvPr>
            <p:cNvSpPr/>
            <p:nvPr/>
          </p:nvSpPr>
          <p:spPr>
            <a:xfrm>
              <a:off x="10913341" y="2984577"/>
              <a:ext cx="100924" cy="270048"/>
            </a:xfrm>
            <a:custGeom>
              <a:avLst/>
              <a:gdLst>
                <a:gd name="connsiteX0" fmla="*/ 10098 w 69180"/>
                <a:gd name="connsiteY0" fmla="*/ 166777 h 166776"/>
                <a:gd name="connsiteX1" fmla="*/ 746 w 69180"/>
                <a:gd name="connsiteY1" fmla="*/ 151733 h 166776"/>
                <a:gd name="connsiteX2" fmla="*/ 43439 w 69180"/>
                <a:gd name="connsiteY2" fmla="*/ 23857 h 166776"/>
                <a:gd name="connsiteX3" fmla="*/ 48521 w 69180"/>
                <a:gd name="connsiteY3" fmla="*/ 8406 h 166776"/>
                <a:gd name="connsiteX4" fmla="*/ 61939 w 69180"/>
                <a:gd name="connsiteY4" fmla="*/ 681 h 166776"/>
                <a:gd name="connsiteX5" fmla="*/ 68241 w 69180"/>
                <a:gd name="connsiteY5" fmla="*/ 15522 h 166776"/>
                <a:gd name="connsiteX6" fmla="*/ 20669 w 69180"/>
                <a:gd name="connsiteY6" fmla="*/ 157628 h 166776"/>
                <a:gd name="connsiteX7" fmla="*/ 10098 w 69180"/>
                <a:gd name="connsiteY7" fmla="*/ 166777 h 16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80" h="166776">
                  <a:moveTo>
                    <a:pt x="10098" y="166777"/>
                  </a:moveTo>
                  <a:cubicBezTo>
                    <a:pt x="2779" y="166777"/>
                    <a:pt x="-1897" y="159458"/>
                    <a:pt x="746" y="151733"/>
                  </a:cubicBezTo>
                  <a:cubicBezTo>
                    <a:pt x="14977" y="109040"/>
                    <a:pt x="29208" y="66550"/>
                    <a:pt x="43439" y="23857"/>
                  </a:cubicBezTo>
                  <a:cubicBezTo>
                    <a:pt x="45065" y="18775"/>
                    <a:pt x="46488" y="13489"/>
                    <a:pt x="48521" y="8406"/>
                  </a:cubicBezTo>
                  <a:cubicBezTo>
                    <a:pt x="50961" y="2714"/>
                    <a:pt x="55230" y="-1759"/>
                    <a:pt x="61939" y="681"/>
                  </a:cubicBezTo>
                  <a:cubicBezTo>
                    <a:pt x="68851" y="3121"/>
                    <a:pt x="70478" y="8610"/>
                    <a:pt x="68241" y="15522"/>
                  </a:cubicBezTo>
                  <a:cubicBezTo>
                    <a:pt x="52384" y="62891"/>
                    <a:pt x="36527" y="110260"/>
                    <a:pt x="20669" y="157628"/>
                  </a:cubicBezTo>
                  <a:cubicBezTo>
                    <a:pt x="19043" y="162711"/>
                    <a:pt x="16197" y="166777"/>
                    <a:pt x="10098" y="16677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150">
              <a:extLst>
                <a:ext uri="{FF2B5EF4-FFF2-40B4-BE49-F238E27FC236}">
                  <a16:creationId xmlns:a16="http://schemas.microsoft.com/office/drawing/2014/main" id="{F8DCB291-F2AC-47B1-97C0-C08762F6128F}"/>
                </a:ext>
              </a:extLst>
            </p:cNvPr>
            <p:cNvSpPr/>
            <p:nvPr/>
          </p:nvSpPr>
          <p:spPr>
            <a:xfrm>
              <a:off x="10225606" y="2984817"/>
              <a:ext cx="102173" cy="270157"/>
            </a:xfrm>
            <a:custGeom>
              <a:avLst/>
              <a:gdLst>
                <a:gd name="connsiteX0" fmla="*/ 70036 w 70036"/>
                <a:gd name="connsiteY0" fmla="*/ 10088 h 166843"/>
                <a:gd name="connsiteX1" fmla="*/ 67393 w 70036"/>
                <a:gd name="connsiteY1" fmla="*/ 18830 h 166843"/>
                <a:gd name="connsiteX2" fmla="*/ 22871 w 70036"/>
                <a:gd name="connsiteY2" fmla="*/ 152194 h 166843"/>
                <a:gd name="connsiteX3" fmla="*/ 20634 w 70036"/>
                <a:gd name="connsiteY3" fmla="*/ 158903 h 166843"/>
                <a:gd name="connsiteX4" fmla="*/ 6810 w 70036"/>
                <a:gd name="connsiteY4" fmla="*/ 166019 h 166843"/>
                <a:gd name="connsiteX5" fmla="*/ 914 w 70036"/>
                <a:gd name="connsiteY5" fmla="*/ 151178 h 166843"/>
                <a:gd name="connsiteX6" fmla="*/ 48080 w 70036"/>
                <a:gd name="connsiteY6" fmla="*/ 10088 h 166843"/>
                <a:gd name="connsiteX7" fmla="*/ 59871 w 70036"/>
                <a:gd name="connsiteY7" fmla="*/ 126 h 166843"/>
                <a:gd name="connsiteX8" fmla="*/ 70036 w 70036"/>
                <a:gd name="connsiteY8" fmla="*/ 10088 h 16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036" h="166843">
                  <a:moveTo>
                    <a:pt x="70036" y="10088"/>
                  </a:moveTo>
                  <a:cubicBezTo>
                    <a:pt x="69223" y="12934"/>
                    <a:pt x="68410" y="15984"/>
                    <a:pt x="67393" y="18830"/>
                  </a:cubicBezTo>
                  <a:cubicBezTo>
                    <a:pt x="52552" y="63352"/>
                    <a:pt x="37711" y="107672"/>
                    <a:pt x="22871" y="152194"/>
                  </a:cubicBezTo>
                  <a:cubicBezTo>
                    <a:pt x="22057" y="154431"/>
                    <a:pt x="21651" y="156870"/>
                    <a:pt x="20634" y="158903"/>
                  </a:cubicBezTo>
                  <a:cubicBezTo>
                    <a:pt x="17788" y="164596"/>
                    <a:pt x="13315" y="168662"/>
                    <a:pt x="6810" y="166019"/>
                  </a:cubicBezTo>
                  <a:cubicBezTo>
                    <a:pt x="508" y="163579"/>
                    <a:pt x="-1322" y="158293"/>
                    <a:pt x="914" y="151178"/>
                  </a:cubicBezTo>
                  <a:cubicBezTo>
                    <a:pt x="16772" y="104216"/>
                    <a:pt x="32426" y="57253"/>
                    <a:pt x="48080" y="10088"/>
                  </a:cubicBezTo>
                  <a:cubicBezTo>
                    <a:pt x="49909" y="4395"/>
                    <a:pt x="52552" y="-890"/>
                    <a:pt x="59871" y="126"/>
                  </a:cubicBezTo>
                  <a:cubicBezTo>
                    <a:pt x="65564" y="939"/>
                    <a:pt x="68816" y="4599"/>
                    <a:pt x="70036" y="10088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151">
              <a:extLst>
                <a:ext uri="{FF2B5EF4-FFF2-40B4-BE49-F238E27FC236}">
                  <a16:creationId xmlns:a16="http://schemas.microsoft.com/office/drawing/2014/main" id="{7A7F892E-387B-4970-AF5A-E8A949936917}"/>
                </a:ext>
              </a:extLst>
            </p:cNvPr>
            <p:cNvSpPr/>
            <p:nvPr/>
          </p:nvSpPr>
          <p:spPr>
            <a:xfrm>
              <a:off x="6794556" y="2984921"/>
              <a:ext cx="101299" cy="269705"/>
            </a:xfrm>
            <a:custGeom>
              <a:avLst/>
              <a:gdLst>
                <a:gd name="connsiteX0" fmla="*/ 10962 w 69437"/>
                <a:gd name="connsiteY0" fmla="*/ 166564 h 166564"/>
                <a:gd name="connsiteX1" fmla="*/ 797 w 69437"/>
                <a:gd name="connsiteY1" fmla="*/ 150910 h 166564"/>
                <a:gd name="connsiteX2" fmla="*/ 34138 w 69437"/>
                <a:gd name="connsiteY2" fmla="*/ 51497 h 166564"/>
                <a:gd name="connsiteX3" fmla="*/ 47759 w 69437"/>
                <a:gd name="connsiteY3" fmla="*/ 11243 h 166564"/>
                <a:gd name="connsiteX4" fmla="*/ 61990 w 69437"/>
                <a:gd name="connsiteY4" fmla="*/ 672 h 166564"/>
                <a:gd name="connsiteX5" fmla="*/ 67886 w 69437"/>
                <a:gd name="connsiteY5" fmla="*/ 18155 h 166564"/>
                <a:gd name="connsiteX6" fmla="*/ 23160 w 69437"/>
                <a:gd name="connsiteY6" fmla="*/ 151317 h 166564"/>
                <a:gd name="connsiteX7" fmla="*/ 10962 w 69437"/>
                <a:gd name="connsiteY7" fmla="*/ 166564 h 16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437" h="166564">
                  <a:moveTo>
                    <a:pt x="10962" y="166564"/>
                  </a:moveTo>
                  <a:cubicBezTo>
                    <a:pt x="2220" y="166158"/>
                    <a:pt x="-1846" y="158839"/>
                    <a:pt x="797" y="150910"/>
                  </a:cubicBezTo>
                  <a:cubicBezTo>
                    <a:pt x="11775" y="117772"/>
                    <a:pt x="22957" y="84634"/>
                    <a:pt x="34138" y="51497"/>
                  </a:cubicBezTo>
                  <a:cubicBezTo>
                    <a:pt x="38611" y="38079"/>
                    <a:pt x="43083" y="24661"/>
                    <a:pt x="47759" y="11243"/>
                  </a:cubicBezTo>
                  <a:cubicBezTo>
                    <a:pt x="49996" y="4534"/>
                    <a:pt x="53248" y="-2175"/>
                    <a:pt x="61990" y="672"/>
                  </a:cubicBezTo>
                  <a:cubicBezTo>
                    <a:pt x="70529" y="3518"/>
                    <a:pt x="70529" y="10227"/>
                    <a:pt x="67886" y="18155"/>
                  </a:cubicBezTo>
                  <a:cubicBezTo>
                    <a:pt x="52842" y="62475"/>
                    <a:pt x="38204" y="106997"/>
                    <a:pt x="23160" y="151317"/>
                  </a:cubicBezTo>
                  <a:cubicBezTo>
                    <a:pt x="20517" y="158026"/>
                    <a:pt x="18891" y="165954"/>
                    <a:pt x="10962" y="166564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152">
              <a:extLst>
                <a:ext uri="{FF2B5EF4-FFF2-40B4-BE49-F238E27FC236}">
                  <a16:creationId xmlns:a16="http://schemas.microsoft.com/office/drawing/2014/main" id="{53C10296-2896-42E2-B395-DC256862624B}"/>
                </a:ext>
              </a:extLst>
            </p:cNvPr>
            <p:cNvSpPr/>
            <p:nvPr/>
          </p:nvSpPr>
          <p:spPr>
            <a:xfrm>
              <a:off x="8204213" y="2984998"/>
              <a:ext cx="100183" cy="269488"/>
            </a:xfrm>
            <a:custGeom>
              <a:avLst/>
              <a:gdLst>
                <a:gd name="connsiteX0" fmla="*/ 0 w 68672"/>
                <a:gd name="connsiteY0" fmla="*/ 155539 h 166430"/>
                <a:gd name="connsiteX1" fmla="*/ 6302 w 68672"/>
                <a:gd name="connsiteY1" fmla="*/ 134599 h 166430"/>
                <a:gd name="connsiteX2" fmla="*/ 46556 w 68672"/>
                <a:gd name="connsiteY2" fmla="*/ 14855 h 166430"/>
                <a:gd name="connsiteX3" fmla="*/ 61803 w 68672"/>
                <a:gd name="connsiteY3" fmla="*/ 624 h 166430"/>
                <a:gd name="connsiteX4" fmla="*/ 66072 w 68672"/>
                <a:gd name="connsiteY4" fmla="*/ 22174 h 166430"/>
                <a:gd name="connsiteX5" fmla="*/ 20533 w 68672"/>
                <a:gd name="connsiteY5" fmla="*/ 157368 h 166430"/>
                <a:gd name="connsiteX6" fmla="*/ 7929 w 68672"/>
                <a:gd name="connsiteY6" fmla="*/ 166313 h 166430"/>
                <a:gd name="connsiteX7" fmla="*/ 0 w 68672"/>
                <a:gd name="connsiteY7" fmla="*/ 155539 h 16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72" h="166430">
                  <a:moveTo>
                    <a:pt x="0" y="155539"/>
                  </a:moveTo>
                  <a:cubicBezTo>
                    <a:pt x="203" y="147610"/>
                    <a:pt x="4066" y="141308"/>
                    <a:pt x="6302" y="134599"/>
                  </a:cubicBezTo>
                  <a:cubicBezTo>
                    <a:pt x="19517" y="94549"/>
                    <a:pt x="32935" y="54702"/>
                    <a:pt x="46556" y="14855"/>
                  </a:cubicBezTo>
                  <a:cubicBezTo>
                    <a:pt x="48995" y="7536"/>
                    <a:pt x="49605" y="-2629"/>
                    <a:pt x="61803" y="624"/>
                  </a:cubicBezTo>
                  <a:cubicBezTo>
                    <a:pt x="69325" y="2657"/>
                    <a:pt x="70545" y="8959"/>
                    <a:pt x="66072" y="22174"/>
                  </a:cubicBezTo>
                  <a:cubicBezTo>
                    <a:pt x="50825" y="67306"/>
                    <a:pt x="35577" y="112236"/>
                    <a:pt x="20533" y="157368"/>
                  </a:cubicBezTo>
                  <a:cubicBezTo>
                    <a:pt x="18500" y="163671"/>
                    <a:pt x="14638" y="167127"/>
                    <a:pt x="7929" y="166313"/>
                  </a:cubicBezTo>
                  <a:cubicBezTo>
                    <a:pt x="1016" y="165500"/>
                    <a:pt x="1016" y="159605"/>
                    <a:pt x="0" y="15553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153">
              <a:extLst>
                <a:ext uri="{FF2B5EF4-FFF2-40B4-BE49-F238E27FC236}">
                  <a16:creationId xmlns:a16="http://schemas.microsoft.com/office/drawing/2014/main" id="{C075AA4B-7DCE-4033-8268-AC950121A0A3}"/>
                </a:ext>
              </a:extLst>
            </p:cNvPr>
            <p:cNvSpPr/>
            <p:nvPr/>
          </p:nvSpPr>
          <p:spPr>
            <a:xfrm>
              <a:off x="8896663" y="2984597"/>
              <a:ext cx="95649" cy="237395"/>
            </a:xfrm>
            <a:custGeom>
              <a:avLst/>
              <a:gdLst>
                <a:gd name="connsiteX0" fmla="*/ 8391 w 65564"/>
                <a:gd name="connsiteY0" fmla="*/ 146231 h 146610"/>
                <a:gd name="connsiteX1" fmla="*/ 1275 w 65564"/>
                <a:gd name="connsiteY1" fmla="*/ 136473 h 146610"/>
                <a:gd name="connsiteX2" fmla="*/ 43968 w 65564"/>
                <a:gd name="connsiteY2" fmla="*/ 11037 h 146610"/>
                <a:gd name="connsiteX3" fmla="*/ 63078 w 65564"/>
                <a:gd name="connsiteY3" fmla="*/ 4328 h 146610"/>
                <a:gd name="connsiteX4" fmla="*/ 64501 w 65564"/>
                <a:gd name="connsiteY4" fmla="*/ 15509 h 146610"/>
                <a:gd name="connsiteX5" fmla="*/ 23028 w 65564"/>
                <a:gd name="connsiteY5" fmla="*/ 138099 h 146610"/>
                <a:gd name="connsiteX6" fmla="*/ 8391 w 65564"/>
                <a:gd name="connsiteY6" fmla="*/ 146231 h 14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64" h="146610">
                  <a:moveTo>
                    <a:pt x="8391" y="146231"/>
                  </a:moveTo>
                  <a:cubicBezTo>
                    <a:pt x="665" y="147654"/>
                    <a:pt x="-1774" y="145215"/>
                    <a:pt x="1275" y="136473"/>
                  </a:cubicBezTo>
                  <a:cubicBezTo>
                    <a:pt x="15709" y="94796"/>
                    <a:pt x="29737" y="52917"/>
                    <a:pt x="43968" y="11037"/>
                  </a:cubicBezTo>
                  <a:cubicBezTo>
                    <a:pt x="47831" y="-551"/>
                    <a:pt x="56369" y="-3398"/>
                    <a:pt x="63078" y="4328"/>
                  </a:cubicBezTo>
                  <a:cubicBezTo>
                    <a:pt x="66331" y="7784"/>
                    <a:pt x="65924" y="11240"/>
                    <a:pt x="64501" y="15509"/>
                  </a:cubicBezTo>
                  <a:cubicBezTo>
                    <a:pt x="50474" y="56373"/>
                    <a:pt x="36852" y="97236"/>
                    <a:pt x="23028" y="138099"/>
                  </a:cubicBezTo>
                  <a:cubicBezTo>
                    <a:pt x="20792" y="145215"/>
                    <a:pt x="15913" y="147248"/>
                    <a:pt x="8391" y="14623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154">
              <a:extLst>
                <a:ext uri="{FF2B5EF4-FFF2-40B4-BE49-F238E27FC236}">
                  <a16:creationId xmlns:a16="http://schemas.microsoft.com/office/drawing/2014/main" id="{49699D08-1ACD-4714-827D-E785ADCA3500}"/>
                </a:ext>
              </a:extLst>
            </p:cNvPr>
            <p:cNvSpPr/>
            <p:nvPr/>
          </p:nvSpPr>
          <p:spPr>
            <a:xfrm>
              <a:off x="10775189" y="5664209"/>
              <a:ext cx="78375" cy="190975"/>
            </a:xfrm>
            <a:custGeom>
              <a:avLst/>
              <a:gdLst>
                <a:gd name="connsiteX0" fmla="*/ 96 w 53723"/>
                <a:gd name="connsiteY0" fmla="*/ 107186 h 117942"/>
                <a:gd name="connsiteX1" fmla="*/ 1519 w 53723"/>
                <a:gd name="connsiteY1" fmla="*/ 101290 h 117942"/>
                <a:gd name="connsiteX2" fmla="*/ 32217 w 53723"/>
                <a:gd name="connsiteY2" fmla="*/ 9602 h 117942"/>
                <a:gd name="connsiteX3" fmla="*/ 49091 w 53723"/>
                <a:gd name="connsiteY3" fmla="*/ 2080 h 117942"/>
                <a:gd name="connsiteX4" fmla="*/ 51937 w 53723"/>
                <a:gd name="connsiteY4" fmla="*/ 18547 h 117942"/>
                <a:gd name="connsiteX5" fmla="*/ 35673 w 53723"/>
                <a:gd name="connsiteY5" fmla="*/ 67542 h 117942"/>
                <a:gd name="connsiteX6" fmla="*/ 21442 w 53723"/>
                <a:gd name="connsiteY6" fmla="*/ 109829 h 117942"/>
                <a:gd name="connsiteX7" fmla="*/ 9041 w 53723"/>
                <a:gd name="connsiteY7" fmla="*/ 117554 h 117942"/>
                <a:gd name="connsiteX8" fmla="*/ 96 w 53723"/>
                <a:gd name="connsiteY8" fmla="*/ 107186 h 11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3" h="117942">
                  <a:moveTo>
                    <a:pt x="96" y="107186"/>
                  </a:moveTo>
                  <a:cubicBezTo>
                    <a:pt x="502" y="105153"/>
                    <a:pt x="909" y="103323"/>
                    <a:pt x="1519" y="101290"/>
                  </a:cubicBezTo>
                  <a:cubicBezTo>
                    <a:pt x="11684" y="70795"/>
                    <a:pt x="21849" y="40097"/>
                    <a:pt x="32217" y="9602"/>
                  </a:cubicBezTo>
                  <a:cubicBezTo>
                    <a:pt x="35267" y="454"/>
                    <a:pt x="42179" y="-2393"/>
                    <a:pt x="49091" y="2080"/>
                  </a:cubicBezTo>
                  <a:cubicBezTo>
                    <a:pt x="55800" y="6553"/>
                    <a:pt x="53767" y="12652"/>
                    <a:pt x="51937" y="18547"/>
                  </a:cubicBezTo>
                  <a:cubicBezTo>
                    <a:pt x="46652" y="35015"/>
                    <a:pt x="41162" y="51279"/>
                    <a:pt x="35673" y="67542"/>
                  </a:cubicBezTo>
                  <a:cubicBezTo>
                    <a:pt x="30997" y="81570"/>
                    <a:pt x="26322" y="95801"/>
                    <a:pt x="21442" y="109829"/>
                  </a:cubicBezTo>
                  <a:cubicBezTo>
                    <a:pt x="19409" y="115521"/>
                    <a:pt x="15750" y="119180"/>
                    <a:pt x="9041" y="117554"/>
                  </a:cubicBezTo>
                  <a:cubicBezTo>
                    <a:pt x="3755" y="116334"/>
                    <a:pt x="-717" y="113895"/>
                    <a:pt x="96" y="107186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155">
              <a:extLst>
                <a:ext uri="{FF2B5EF4-FFF2-40B4-BE49-F238E27FC236}">
                  <a16:creationId xmlns:a16="http://schemas.microsoft.com/office/drawing/2014/main" id="{7033CF96-F0D0-430E-A804-EF1B800D19B5}"/>
                </a:ext>
              </a:extLst>
            </p:cNvPr>
            <p:cNvSpPr/>
            <p:nvPr/>
          </p:nvSpPr>
          <p:spPr>
            <a:xfrm>
              <a:off x="7801150" y="1881946"/>
              <a:ext cx="77111" cy="191053"/>
            </a:xfrm>
            <a:custGeom>
              <a:avLst/>
              <a:gdLst>
                <a:gd name="connsiteX0" fmla="*/ 52858 w 52857"/>
                <a:gd name="connsiteY0" fmla="*/ 11161 h 117990"/>
                <a:gd name="connsiteX1" fmla="*/ 50622 w 52857"/>
                <a:gd name="connsiteY1" fmla="*/ 18886 h 117990"/>
                <a:gd name="connsiteX2" fmla="*/ 20737 w 52857"/>
                <a:gd name="connsiteY2" fmla="*/ 106915 h 117990"/>
                <a:gd name="connsiteX3" fmla="*/ 15654 w 52857"/>
                <a:gd name="connsiteY3" fmla="*/ 115454 h 117990"/>
                <a:gd name="connsiteX4" fmla="*/ 5286 w 52857"/>
                <a:gd name="connsiteY4" fmla="*/ 117283 h 117990"/>
                <a:gd name="connsiteX5" fmla="*/ 0 w 52857"/>
                <a:gd name="connsiteY5" fmla="*/ 109355 h 117990"/>
                <a:gd name="connsiteX6" fmla="*/ 1016 w 52857"/>
                <a:gd name="connsiteY6" fmla="*/ 100409 h 117990"/>
                <a:gd name="connsiteX7" fmla="*/ 30292 w 52857"/>
                <a:gd name="connsiteY7" fmla="*/ 10144 h 117990"/>
                <a:gd name="connsiteX8" fmla="*/ 50012 w 52857"/>
                <a:gd name="connsiteY8" fmla="*/ 4655 h 117990"/>
                <a:gd name="connsiteX9" fmla="*/ 52858 w 52857"/>
                <a:gd name="connsiteY9" fmla="*/ 11161 h 1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57" h="117990">
                  <a:moveTo>
                    <a:pt x="52858" y="11161"/>
                  </a:moveTo>
                  <a:cubicBezTo>
                    <a:pt x="52045" y="13804"/>
                    <a:pt x="51435" y="16447"/>
                    <a:pt x="50622" y="18886"/>
                  </a:cubicBezTo>
                  <a:cubicBezTo>
                    <a:pt x="40660" y="48161"/>
                    <a:pt x="30495" y="77436"/>
                    <a:pt x="20737" y="106915"/>
                  </a:cubicBezTo>
                  <a:cubicBezTo>
                    <a:pt x="19720" y="110168"/>
                    <a:pt x="18297" y="113014"/>
                    <a:pt x="15654" y="115454"/>
                  </a:cubicBezTo>
                  <a:cubicBezTo>
                    <a:pt x="12605" y="118300"/>
                    <a:pt x="8945" y="118503"/>
                    <a:pt x="5286" y="117283"/>
                  </a:cubicBezTo>
                  <a:cubicBezTo>
                    <a:pt x="1830" y="116063"/>
                    <a:pt x="0" y="113014"/>
                    <a:pt x="0" y="109355"/>
                  </a:cubicBezTo>
                  <a:cubicBezTo>
                    <a:pt x="0" y="106305"/>
                    <a:pt x="0" y="103256"/>
                    <a:pt x="1016" y="100409"/>
                  </a:cubicBezTo>
                  <a:cubicBezTo>
                    <a:pt x="10572" y="70321"/>
                    <a:pt x="20330" y="40233"/>
                    <a:pt x="30292" y="10144"/>
                  </a:cubicBezTo>
                  <a:cubicBezTo>
                    <a:pt x="33951" y="-834"/>
                    <a:pt x="43506" y="-3274"/>
                    <a:pt x="50012" y="4655"/>
                  </a:cubicBezTo>
                  <a:cubicBezTo>
                    <a:pt x="51638" y="6485"/>
                    <a:pt x="52858" y="8315"/>
                    <a:pt x="52858" y="1116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156">
              <a:extLst>
                <a:ext uri="{FF2B5EF4-FFF2-40B4-BE49-F238E27FC236}">
                  <a16:creationId xmlns:a16="http://schemas.microsoft.com/office/drawing/2014/main" id="{E2D26482-0BBA-4196-8E7B-22E27425A42D}"/>
                </a:ext>
              </a:extLst>
            </p:cNvPr>
            <p:cNvSpPr/>
            <p:nvPr/>
          </p:nvSpPr>
          <p:spPr>
            <a:xfrm>
              <a:off x="6487279" y="5192022"/>
              <a:ext cx="77072" cy="191389"/>
            </a:xfrm>
            <a:custGeom>
              <a:avLst/>
              <a:gdLst>
                <a:gd name="connsiteX0" fmla="*/ 52647 w 52830"/>
                <a:gd name="connsiteY0" fmla="*/ 9479 h 118198"/>
                <a:gd name="connsiteX1" fmla="*/ 46752 w 52830"/>
                <a:gd name="connsiteY1" fmla="*/ 32249 h 118198"/>
                <a:gd name="connsiteX2" fmla="*/ 21949 w 52830"/>
                <a:gd name="connsiteY2" fmla="*/ 106047 h 118198"/>
                <a:gd name="connsiteX3" fmla="*/ 7108 w 52830"/>
                <a:gd name="connsiteY3" fmla="*/ 117635 h 118198"/>
                <a:gd name="connsiteX4" fmla="*/ 1416 w 52830"/>
                <a:gd name="connsiteY4" fmla="*/ 99541 h 118198"/>
                <a:gd name="connsiteX5" fmla="*/ 32521 w 52830"/>
                <a:gd name="connsiteY5" fmla="*/ 7853 h 118198"/>
                <a:gd name="connsiteX6" fmla="*/ 45939 w 52830"/>
                <a:gd name="connsiteY6" fmla="*/ 127 h 118198"/>
                <a:gd name="connsiteX7" fmla="*/ 52647 w 52830"/>
                <a:gd name="connsiteY7" fmla="*/ 9479 h 11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30" h="118198">
                  <a:moveTo>
                    <a:pt x="52647" y="9479"/>
                  </a:moveTo>
                  <a:cubicBezTo>
                    <a:pt x="52647" y="18628"/>
                    <a:pt x="48988" y="25336"/>
                    <a:pt x="46752" y="32249"/>
                  </a:cubicBezTo>
                  <a:cubicBezTo>
                    <a:pt x="38823" y="57051"/>
                    <a:pt x="30284" y="81447"/>
                    <a:pt x="21949" y="106047"/>
                  </a:cubicBezTo>
                  <a:cubicBezTo>
                    <a:pt x="19510" y="113162"/>
                    <a:pt x="15240" y="120278"/>
                    <a:pt x="7108" y="117635"/>
                  </a:cubicBezTo>
                  <a:cubicBezTo>
                    <a:pt x="-617" y="114992"/>
                    <a:pt x="-1227" y="107266"/>
                    <a:pt x="1416" y="99541"/>
                  </a:cubicBezTo>
                  <a:cubicBezTo>
                    <a:pt x="11987" y="69046"/>
                    <a:pt x="22356" y="38551"/>
                    <a:pt x="32521" y="7853"/>
                  </a:cubicBezTo>
                  <a:cubicBezTo>
                    <a:pt x="34757" y="940"/>
                    <a:pt x="40246" y="-483"/>
                    <a:pt x="45939" y="127"/>
                  </a:cubicBezTo>
                  <a:cubicBezTo>
                    <a:pt x="51631" y="940"/>
                    <a:pt x="53461" y="5413"/>
                    <a:pt x="52647" y="9479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157">
              <a:extLst>
                <a:ext uri="{FF2B5EF4-FFF2-40B4-BE49-F238E27FC236}">
                  <a16:creationId xmlns:a16="http://schemas.microsoft.com/office/drawing/2014/main" id="{994D0B03-B23B-439D-AC22-B1CAE60A7EDF}"/>
                </a:ext>
              </a:extLst>
            </p:cNvPr>
            <p:cNvSpPr/>
            <p:nvPr/>
          </p:nvSpPr>
          <p:spPr>
            <a:xfrm>
              <a:off x="11395150" y="3616179"/>
              <a:ext cx="77749" cy="190951"/>
            </a:xfrm>
            <a:custGeom>
              <a:avLst/>
              <a:gdLst>
                <a:gd name="connsiteX0" fmla="*/ 33 w 53294"/>
                <a:gd name="connsiteY0" fmla="*/ 105245 h 117927"/>
                <a:gd name="connsiteX1" fmla="*/ 2269 w 53294"/>
                <a:gd name="connsiteY1" fmla="*/ 97520 h 117927"/>
                <a:gd name="connsiteX2" fmla="*/ 30934 w 53294"/>
                <a:gd name="connsiteY2" fmla="*/ 11320 h 117927"/>
                <a:gd name="connsiteX3" fmla="*/ 32967 w 53294"/>
                <a:gd name="connsiteY3" fmla="*/ 6645 h 117927"/>
                <a:gd name="connsiteX4" fmla="*/ 47401 w 53294"/>
                <a:gd name="connsiteY4" fmla="*/ 952 h 117927"/>
                <a:gd name="connsiteX5" fmla="*/ 52687 w 53294"/>
                <a:gd name="connsiteY5" fmla="*/ 13760 h 117927"/>
                <a:gd name="connsiteX6" fmla="*/ 47401 w 53294"/>
                <a:gd name="connsiteY6" fmla="*/ 30227 h 117927"/>
                <a:gd name="connsiteX7" fmla="*/ 23005 w 53294"/>
                <a:gd name="connsiteY7" fmla="*/ 103212 h 117927"/>
                <a:gd name="connsiteX8" fmla="*/ 19549 w 53294"/>
                <a:gd name="connsiteY8" fmla="*/ 111547 h 117927"/>
                <a:gd name="connsiteX9" fmla="*/ 7758 w 53294"/>
                <a:gd name="connsiteY9" fmla="*/ 117443 h 117927"/>
                <a:gd name="connsiteX10" fmla="*/ 33 w 53294"/>
                <a:gd name="connsiteY10" fmla="*/ 105245 h 11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94" h="117927">
                  <a:moveTo>
                    <a:pt x="33" y="105245"/>
                  </a:moveTo>
                  <a:cubicBezTo>
                    <a:pt x="642" y="102602"/>
                    <a:pt x="1252" y="99959"/>
                    <a:pt x="2269" y="97520"/>
                  </a:cubicBezTo>
                  <a:cubicBezTo>
                    <a:pt x="11824" y="68854"/>
                    <a:pt x="21379" y="39986"/>
                    <a:pt x="30934" y="11320"/>
                  </a:cubicBezTo>
                  <a:cubicBezTo>
                    <a:pt x="31544" y="9694"/>
                    <a:pt x="32154" y="8271"/>
                    <a:pt x="32967" y="6645"/>
                  </a:cubicBezTo>
                  <a:cubicBezTo>
                    <a:pt x="36016" y="342"/>
                    <a:pt x="41506" y="-1284"/>
                    <a:pt x="47401" y="952"/>
                  </a:cubicBezTo>
                  <a:cubicBezTo>
                    <a:pt x="53297" y="2985"/>
                    <a:pt x="54110" y="8474"/>
                    <a:pt x="52687" y="13760"/>
                  </a:cubicBezTo>
                  <a:cubicBezTo>
                    <a:pt x="51264" y="19249"/>
                    <a:pt x="49231" y="24738"/>
                    <a:pt x="47401" y="30227"/>
                  </a:cubicBezTo>
                  <a:cubicBezTo>
                    <a:pt x="39269" y="54623"/>
                    <a:pt x="31137" y="79019"/>
                    <a:pt x="23005" y="103212"/>
                  </a:cubicBezTo>
                  <a:cubicBezTo>
                    <a:pt x="21989" y="106058"/>
                    <a:pt x="21176" y="109108"/>
                    <a:pt x="19549" y="111547"/>
                  </a:cubicBezTo>
                  <a:cubicBezTo>
                    <a:pt x="16906" y="115613"/>
                    <a:pt x="12637" y="119273"/>
                    <a:pt x="7758" y="117443"/>
                  </a:cubicBezTo>
                  <a:cubicBezTo>
                    <a:pt x="3082" y="115613"/>
                    <a:pt x="-374" y="111344"/>
                    <a:pt x="33" y="10524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158">
              <a:extLst>
                <a:ext uri="{FF2B5EF4-FFF2-40B4-BE49-F238E27FC236}">
                  <a16:creationId xmlns:a16="http://schemas.microsoft.com/office/drawing/2014/main" id="{D7D9F6FF-BC1F-458E-A3B9-38999FA2575C}"/>
                </a:ext>
              </a:extLst>
            </p:cNvPr>
            <p:cNvSpPr/>
            <p:nvPr/>
          </p:nvSpPr>
          <p:spPr>
            <a:xfrm>
              <a:off x="10731794" y="2668378"/>
              <a:ext cx="78931" cy="190905"/>
            </a:xfrm>
            <a:custGeom>
              <a:avLst/>
              <a:gdLst>
                <a:gd name="connsiteX0" fmla="*/ 54035 w 54104"/>
                <a:gd name="connsiteY0" fmla="*/ 12379 h 117899"/>
                <a:gd name="connsiteX1" fmla="*/ 45089 w 54104"/>
                <a:gd name="connsiteY1" fmla="*/ 39011 h 117899"/>
                <a:gd name="connsiteX2" fmla="*/ 22117 w 54104"/>
                <a:gd name="connsiteY2" fmla="*/ 107930 h 117899"/>
                <a:gd name="connsiteX3" fmla="*/ 10732 w 54104"/>
                <a:gd name="connsiteY3" fmla="*/ 117891 h 117899"/>
                <a:gd name="connsiteX4" fmla="*/ 973 w 54104"/>
                <a:gd name="connsiteY4" fmla="*/ 110572 h 117899"/>
                <a:gd name="connsiteX5" fmla="*/ 567 w 54104"/>
                <a:gd name="connsiteY5" fmla="*/ 103864 h 117899"/>
                <a:gd name="connsiteX6" fmla="*/ 33705 w 54104"/>
                <a:gd name="connsiteY6" fmla="*/ 7703 h 117899"/>
                <a:gd name="connsiteX7" fmla="*/ 46309 w 54104"/>
                <a:gd name="connsiteY7" fmla="*/ 587 h 117899"/>
                <a:gd name="connsiteX8" fmla="*/ 54035 w 54104"/>
                <a:gd name="connsiteY8" fmla="*/ 12379 h 11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04" h="117899">
                  <a:moveTo>
                    <a:pt x="54035" y="12379"/>
                  </a:moveTo>
                  <a:cubicBezTo>
                    <a:pt x="50985" y="21121"/>
                    <a:pt x="48139" y="30066"/>
                    <a:pt x="45089" y="39011"/>
                  </a:cubicBezTo>
                  <a:cubicBezTo>
                    <a:pt x="37364" y="61984"/>
                    <a:pt x="29842" y="84957"/>
                    <a:pt x="22117" y="107930"/>
                  </a:cubicBezTo>
                  <a:cubicBezTo>
                    <a:pt x="20287" y="113419"/>
                    <a:pt x="17237" y="117485"/>
                    <a:pt x="10732" y="117891"/>
                  </a:cubicBezTo>
                  <a:cubicBezTo>
                    <a:pt x="5243" y="118095"/>
                    <a:pt x="3210" y="114435"/>
                    <a:pt x="973" y="110572"/>
                  </a:cubicBezTo>
                  <a:cubicBezTo>
                    <a:pt x="-246" y="108336"/>
                    <a:pt x="-246" y="106303"/>
                    <a:pt x="567" y="103864"/>
                  </a:cubicBezTo>
                  <a:cubicBezTo>
                    <a:pt x="11748" y="71945"/>
                    <a:pt x="22523" y="39824"/>
                    <a:pt x="33705" y="7703"/>
                  </a:cubicBezTo>
                  <a:cubicBezTo>
                    <a:pt x="35738" y="2010"/>
                    <a:pt x="40007" y="-1446"/>
                    <a:pt x="46309" y="587"/>
                  </a:cubicBezTo>
                  <a:cubicBezTo>
                    <a:pt x="51188" y="2417"/>
                    <a:pt x="54644" y="6280"/>
                    <a:pt x="54035" y="1237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159">
              <a:extLst>
                <a:ext uri="{FF2B5EF4-FFF2-40B4-BE49-F238E27FC236}">
                  <a16:creationId xmlns:a16="http://schemas.microsoft.com/office/drawing/2014/main" id="{E7B886D2-03ED-4B33-9714-1052D8AB70F4}"/>
                </a:ext>
              </a:extLst>
            </p:cNvPr>
            <p:cNvSpPr/>
            <p:nvPr/>
          </p:nvSpPr>
          <p:spPr>
            <a:xfrm>
              <a:off x="7275879" y="3616328"/>
              <a:ext cx="77256" cy="190641"/>
            </a:xfrm>
            <a:custGeom>
              <a:avLst/>
              <a:gdLst>
                <a:gd name="connsiteX0" fmla="*/ 41891 w 52956"/>
                <a:gd name="connsiteY0" fmla="*/ 47 h 117736"/>
                <a:gd name="connsiteX1" fmla="*/ 51852 w 52956"/>
                <a:gd name="connsiteY1" fmla="*/ 15904 h 117736"/>
                <a:gd name="connsiteX2" fmla="*/ 38434 w 52956"/>
                <a:gd name="connsiteY2" fmla="*/ 56361 h 117736"/>
                <a:gd name="connsiteX3" fmla="*/ 20951 w 52956"/>
                <a:gd name="connsiteY3" fmla="*/ 107186 h 117736"/>
                <a:gd name="connsiteX4" fmla="*/ 7330 w 52956"/>
                <a:gd name="connsiteY4" fmla="*/ 117147 h 117736"/>
                <a:gd name="connsiteX5" fmla="*/ 1027 w 52956"/>
                <a:gd name="connsiteY5" fmla="*/ 100883 h 117736"/>
                <a:gd name="connsiteX6" fmla="*/ 26643 w 52956"/>
                <a:gd name="connsiteY6" fmla="*/ 25459 h 117736"/>
                <a:gd name="connsiteX7" fmla="*/ 32945 w 52956"/>
                <a:gd name="connsiteY7" fmla="*/ 7365 h 117736"/>
                <a:gd name="connsiteX8" fmla="*/ 41891 w 52956"/>
                <a:gd name="connsiteY8" fmla="*/ 47 h 11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6" h="117736">
                  <a:moveTo>
                    <a:pt x="41891" y="47"/>
                  </a:moveTo>
                  <a:cubicBezTo>
                    <a:pt x="51649" y="657"/>
                    <a:pt x="54902" y="6349"/>
                    <a:pt x="51852" y="15904"/>
                  </a:cubicBezTo>
                  <a:cubicBezTo>
                    <a:pt x="47583" y="29525"/>
                    <a:pt x="43110" y="42943"/>
                    <a:pt x="38434" y="56361"/>
                  </a:cubicBezTo>
                  <a:cubicBezTo>
                    <a:pt x="32742" y="73235"/>
                    <a:pt x="26440" y="90108"/>
                    <a:pt x="20951" y="107186"/>
                  </a:cubicBezTo>
                  <a:cubicBezTo>
                    <a:pt x="18714" y="114098"/>
                    <a:pt x="14445" y="119587"/>
                    <a:pt x="7330" y="117147"/>
                  </a:cubicBezTo>
                  <a:cubicBezTo>
                    <a:pt x="417" y="114911"/>
                    <a:pt x="-1412" y="107795"/>
                    <a:pt x="1027" y="100883"/>
                  </a:cubicBezTo>
                  <a:cubicBezTo>
                    <a:pt x="9363" y="75674"/>
                    <a:pt x="18104" y="50668"/>
                    <a:pt x="26643" y="25459"/>
                  </a:cubicBezTo>
                  <a:cubicBezTo>
                    <a:pt x="28676" y="19360"/>
                    <a:pt x="31116" y="13464"/>
                    <a:pt x="32945" y="7365"/>
                  </a:cubicBezTo>
                  <a:cubicBezTo>
                    <a:pt x="34572" y="1876"/>
                    <a:pt x="38028" y="-360"/>
                    <a:pt x="41891" y="47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160">
              <a:extLst>
                <a:ext uri="{FF2B5EF4-FFF2-40B4-BE49-F238E27FC236}">
                  <a16:creationId xmlns:a16="http://schemas.microsoft.com/office/drawing/2014/main" id="{115475DF-3915-4FAE-93A7-9E36E4AE543F}"/>
                </a:ext>
              </a:extLst>
            </p:cNvPr>
            <p:cNvSpPr/>
            <p:nvPr/>
          </p:nvSpPr>
          <p:spPr>
            <a:xfrm>
              <a:off x="7866014" y="3064065"/>
              <a:ext cx="78350" cy="190802"/>
            </a:xfrm>
            <a:custGeom>
              <a:avLst/>
              <a:gdLst>
                <a:gd name="connsiteX0" fmla="*/ 61 w 53706"/>
                <a:gd name="connsiteY0" fmla="*/ 105692 h 117835"/>
                <a:gd name="connsiteX1" fmla="*/ 19374 w 53706"/>
                <a:gd name="connsiteY1" fmla="*/ 47141 h 117835"/>
                <a:gd name="connsiteX2" fmla="*/ 31979 w 53706"/>
                <a:gd name="connsiteY2" fmla="*/ 11157 h 117835"/>
                <a:gd name="connsiteX3" fmla="*/ 47226 w 53706"/>
                <a:gd name="connsiteY3" fmla="*/ 992 h 117835"/>
                <a:gd name="connsiteX4" fmla="*/ 52105 w 53706"/>
                <a:gd name="connsiteY4" fmla="*/ 18069 h 117835"/>
                <a:gd name="connsiteX5" fmla="*/ 22220 w 53706"/>
                <a:gd name="connsiteY5" fmla="*/ 107115 h 117835"/>
                <a:gd name="connsiteX6" fmla="*/ 12665 w 53706"/>
                <a:gd name="connsiteY6" fmla="*/ 117686 h 117835"/>
                <a:gd name="connsiteX7" fmla="*/ 2297 w 53706"/>
                <a:gd name="connsiteY7" fmla="*/ 112807 h 117835"/>
                <a:gd name="connsiteX8" fmla="*/ 61 w 53706"/>
                <a:gd name="connsiteY8" fmla="*/ 105692 h 11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06" h="117835">
                  <a:moveTo>
                    <a:pt x="61" y="105692"/>
                  </a:moveTo>
                  <a:cubicBezTo>
                    <a:pt x="6566" y="85972"/>
                    <a:pt x="12869" y="66455"/>
                    <a:pt x="19374" y="47141"/>
                  </a:cubicBezTo>
                  <a:cubicBezTo>
                    <a:pt x="23440" y="35147"/>
                    <a:pt x="27913" y="23152"/>
                    <a:pt x="31979" y="11157"/>
                  </a:cubicBezTo>
                  <a:cubicBezTo>
                    <a:pt x="34622" y="3635"/>
                    <a:pt x="38688" y="-2464"/>
                    <a:pt x="47226" y="992"/>
                  </a:cubicBezTo>
                  <a:cubicBezTo>
                    <a:pt x="54748" y="4042"/>
                    <a:pt x="54748" y="10344"/>
                    <a:pt x="52105" y="18069"/>
                  </a:cubicBezTo>
                  <a:cubicBezTo>
                    <a:pt x="41737" y="47548"/>
                    <a:pt x="32182" y="77433"/>
                    <a:pt x="22220" y="107115"/>
                  </a:cubicBezTo>
                  <a:cubicBezTo>
                    <a:pt x="20594" y="111994"/>
                    <a:pt x="18561" y="116670"/>
                    <a:pt x="12665" y="117686"/>
                  </a:cubicBezTo>
                  <a:cubicBezTo>
                    <a:pt x="7990" y="118499"/>
                    <a:pt x="5143" y="115857"/>
                    <a:pt x="2297" y="112807"/>
                  </a:cubicBezTo>
                  <a:cubicBezTo>
                    <a:pt x="61" y="110367"/>
                    <a:pt x="-142" y="107928"/>
                    <a:pt x="61" y="10569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2" name="Group 161">
              <a:extLst>
                <a:ext uri="{FF2B5EF4-FFF2-40B4-BE49-F238E27FC236}">
                  <a16:creationId xmlns:a16="http://schemas.microsoft.com/office/drawing/2014/main" id="{11B0F659-662D-45BB-8BE0-B62B16F81D33}"/>
                </a:ext>
              </a:extLst>
            </p:cNvPr>
            <p:cNvGrpSpPr/>
            <p:nvPr/>
          </p:nvGrpSpPr>
          <p:grpSpPr>
            <a:xfrm>
              <a:off x="7509507" y="3079827"/>
              <a:ext cx="3078389" cy="3228867"/>
              <a:chOff x="5283132" y="1090289"/>
              <a:chExt cx="2110122" cy="1994080"/>
            </a:xfrm>
          </p:grpSpPr>
          <p:sp>
            <p:nvSpPr>
              <p:cNvPr id="467" name="Freeform: Shape 307">
                <a:extLst>
                  <a:ext uri="{FF2B5EF4-FFF2-40B4-BE49-F238E27FC236}">
                    <a16:creationId xmlns:a16="http://schemas.microsoft.com/office/drawing/2014/main" id="{3AFA9631-97B1-4839-9882-3EBEC2BA6C99}"/>
                  </a:ext>
                </a:extLst>
              </p:cNvPr>
              <p:cNvSpPr/>
              <p:nvPr/>
            </p:nvSpPr>
            <p:spPr>
              <a:xfrm>
                <a:off x="6085807" y="1920518"/>
                <a:ext cx="297682" cy="1163851"/>
              </a:xfrm>
              <a:custGeom>
                <a:avLst/>
                <a:gdLst>
                  <a:gd name="connsiteX0" fmla="*/ 297650 w 297682"/>
                  <a:gd name="connsiteY0" fmla="*/ 454 h 1163851"/>
                  <a:gd name="connsiteX1" fmla="*/ 297243 w 297682"/>
                  <a:gd name="connsiteY1" fmla="*/ 1008414 h 1163851"/>
                  <a:gd name="connsiteX2" fmla="*/ 225885 w 297682"/>
                  <a:gd name="connsiteY2" fmla="*/ 1137103 h 1163851"/>
                  <a:gd name="connsiteX3" fmla="*/ 220193 w 297682"/>
                  <a:gd name="connsiteY3" fmla="*/ 1143812 h 1163851"/>
                  <a:gd name="connsiteX4" fmla="*/ 185225 w 297682"/>
                  <a:gd name="connsiteY4" fmla="*/ 1158653 h 1163851"/>
                  <a:gd name="connsiteX5" fmla="*/ 83575 w 297682"/>
                  <a:gd name="connsiteY5" fmla="*/ 1149097 h 1163851"/>
                  <a:gd name="connsiteX6" fmla="*/ 74020 w 297682"/>
                  <a:gd name="connsiteY6" fmla="*/ 1141982 h 1163851"/>
                  <a:gd name="connsiteX7" fmla="*/ 69954 w 297682"/>
                  <a:gd name="connsiteY7" fmla="*/ 1137916 h 1163851"/>
                  <a:gd name="connsiteX8" fmla="*/ 65888 w 297682"/>
                  <a:gd name="connsiteY8" fmla="*/ 1137713 h 1163851"/>
                  <a:gd name="connsiteX9" fmla="*/ 55114 w 297682"/>
                  <a:gd name="connsiteY9" fmla="*/ 1128361 h 1163851"/>
                  <a:gd name="connsiteX10" fmla="*/ 3679 w 297682"/>
                  <a:gd name="connsiteY10" fmla="*/ 1045211 h 1163851"/>
                  <a:gd name="connsiteX11" fmla="*/ 19 w 297682"/>
                  <a:gd name="connsiteY11" fmla="*/ 1011057 h 1163851"/>
                  <a:gd name="connsiteX12" fmla="*/ 34174 w 297682"/>
                  <a:gd name="connsiteY12" fmla="*/ 973243 h 1163851"/>
                  <a:gd name="connsiteX13" fmla="*/ 76460 w 297682"/>
                  <a:gd name="connsiteY13" fmla="*/ 1005365 h 1163851"/>
                  <a:gd name="connsiteX14" fmla="*/ 78900 w 297682"/>
                  <a:gd name="connsiteY14" fmla="*/ 1026508 h 1163851"/>
                  <a:gd name="connsiteX15" fmla="*/ 112444 w 297682"/>
                  <a:gd name="connsiteY15" fmla="*/ 1073063 h 1163851"/>
                  <a:gd name="connsiteX16" fmla="*/ 150258 w 297682"/>
                  <a:gd name="connsiteY16" fmla="*/ 1077333 h 1163851"/>
                  <a:gd name="connsiteX17" fmla="*/ 214094 w 297682"/>
                  <a:gd name="connsiteY17" fmla="*/ 1013090 h 1163851"/>
                  <a:gd name="connsiteX18" fmla="*/ 219176 w 297682"/>
                  <a:gd name="connsiteY18" fmla="*/ 657 h 1163851"/>
                  <a:gd name="connsiteX19" fmla="*/ 297650 w 297682"/>
                  <a:gd name="connsiteY19" fmla="*/ 454 h 116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682" h="1163851">
                    <a:moveTo>
                      <a:pt x="297650" y="454"/>
                    </a:moveTo>
                    <a:cubicBezTo>
                      <a:pt x="297650" y="306217"/>
                      <a:pt x="297853" y="702651"/>
                      <a:pt x="297243" y="1008414"/>
                    </a:cubicBezTo>
                    <a:cubicBezTo>
                      <a:pt x="297040" y="1063305"/>
                      <a:pt x="273457" y="1107421"/>
                      <a:pt x="225885" y="1137103"/>
                    </a:cubicBezTo>
                    <a:cubicBezTo>
                      <a:pt x="223242" y="1138729"/>
                      <a:pt x="220803" y="1140356"/>
                      <a:pt x="220193" y="1143812"/>
                    </a:cubicBezTo>
                    <a:cubicBezTo>
                      <a:pt x="210231" y="1152757"/>
                      <a:pt x="197423" y="1155400"/>
                      <a:pt x="185225" y="1158653"/>
                    </a:cubicBezTo>
                    <a:cubicBezTo>
                      <a:pt x="150258" y="1168208"/>
                      <a:pt x="116307" y="1164345"/>
                      <a:pt x="83575" y="1149097"/>
                    </a:cubicBezTo>
                    <a:cubicBezTo>
                      <a:pt x="79916" y="1147471"/>
                      <a:pt x="76053" y="1146048"/>
                      <a:pt x="74020" y="1141982"/>
                    </a:cubicBezTo>
                    <a:cubicBezTo>
                      <a:pt x="72597" y="1140559"/>
                      <a:pt x="71377" y="1139339"/>
                      <a:pt x="69954" y="1137916"/>
                    </a:cubicBezTo>
                    <a:cubicBezTo>
                      <a:pt x="68531" y="1137916"/>
                      <a:pt x="67311" y="1137916"/>
                      <a:pt x="65888" y="1137713"/>
                    </a:cubicBezTo>
                    <a:cubicBezTo>
                      <a:pt x="60806" y="1136290"/>
                      <a:pt x="57147" y="1133240"/>
                      <a:pt x="55114" y="1128361"/>
                    </a:cubicBezTo>
                    <a:cubicBezTo>
                      <a:pt x="29498" y="1105795"/>
                      <a:pt x="11201" y="1078959"/>
                      <a:pt x="3679" y="1045211"/>
                    </a:cubicBezTo>
                    <a:cubicBezTo>
                      <a:pt x="1239" y="1033826"/>
                      <a:pt x="-184" y="1022442"/>
                      <a:pt x="19" y="1011057"/>
                    </a:cubicBezTo>
                    <a:cubicBezTo>
                      <a:pt x="426" y="991337"/>
                      <a:pt x="15673" y="974666"/>
                      <a:pt x="34174" y="973243"/>
                    </a:cubicBezTo>
                    <a:cubicBezTo>
                      <a:pt x="55927" y="971617"/>
                      <a:pt x="73004" y="984628"/>
                      <a:pt x="76460" y="1005365"/>
                    </a:cubicBezTo>
                    <a:cubicBezTo>
                      <a:pt x="77680" y="1012277"/>
                      <a:pt x="77476" y="1019595"/>
                      <a:pt x="78900" y="1026508"/>
                    </a:cubicBezTo>
                    <a:cubicBezTo>
                      <a:pt x="83169" y="1046838"/>
                      <a:pt x="95367" y="1061678"/>
                      <a:pt x="112444" y="1073063"/>
                    </a:cubicBezTo>
                    <a:cubicBezTo>
                      <a:pt x="125252" y="1072860"/>
                      <a:pt x="137247" y="1077536"/>
                      <a:pt x="150258" y="1077333"/>
                    </a:cubicBezTo>
                    <a:cubicBezTo>
                      <a:pt x="185429" y="1076519"/>
                      <a:pt x="213891" y="1048667"/>
                      <a:pt x="214094" y="1013090"/>
                    </a:cubicBezTo>
                    <a:cubicBezTo>
                      <a:pt x="214297" y="955149"/>
                      <a:pt x="219380" y="106170"/>
                      <a:pt x="219176" y="657"/>
                    </a:cubicBezTo>
                    <a:cubicBezTo>
                      <a:pt x="255974" y="-563"/>
                      <a:pt x="273457" y="251"/>
                      <a:pt x="297650" y="454"/>
                    </a:cubicBezTo>
                    <a:close/>
                  </a:path>
                </a:pathLst>
              </a:custGeom>
              <a:solidFill>
                <a:srgbClr val="CCCCC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8" name="Freeform: Shape 308">
                <a:extLst>
                  <a:ext uri="{FF2B5EF4-FFF2-40B4-BE49-F238E27FC236}">
                    <a16:creationId xmlns:a16="http://schemas.microsoft.com/office/drawing/2014/main" id="{CCFBABDF-D34C-458B-B565-A8E4643F76A6}"/>
                  </a:ext>
                </a:extLst>
              </p:cNvPr>
              <p:cNvSpPr/>
              <p:nvPr/>
            </p:nvSpPr>
            <p:spPr>
              <a:xfrm>
                <a:off x="5283132" y="1180038"/>
                <a:ext cx="1058017" cy="855952"/>
              </a:xfrm>
              <a:custGeom>
                <a:avLst/>
                <a:gdLst>
                  <a:gd name="connsiteX0" fmla="*/ 532712 w 1058017"/>
                  <a:gd name="connsiteY0" fmla="*/ 851733 h 855952"/>
                  <a:gd name="connsiteX1" fmla="*/ 520107 w 1058017"/>
                  <a:gd name="connsiteY1" fmla="*/ 851936 h 855952"/>
                  <a:gd name="connsiteX2" fmla="*/ 417644 w 1058017"/>
                  <a:gd name="connsiteY2" fmla="*/ 778748 h 855952"/>
                  <a:gd name="connsiteX3" fmla="*/ 310912 w 1058017"/>
                  <a:gd name="connsiteY3" fmla="*/ 747643 h 855952"/>
                  <a:gd name="connsiteX4" fmla="*/ 245450 w 1058017"/>
                  <a:gd name="connsiteY4" fmla="*/ 743781 h 855952"/>
                  <a:gd name="connsiteX5" fmla="*/ 27716 w 1058017"/>
                  <a:gd name="connsiteY5" fmla="*/ 825100 h 855952"/>
                  <a:gd name="connsiteX6" fmla="*/ 1490 w 1058017"/>
                  <a:gd name="connsiteY6" fmla="*/ 848887 h 855952"/>
                  <a:gd name="connsiteX7" fmla="*/ 1083 w 1058017"/>
                  <a:gd name="connsiteY7" fmla="*/ 843397 h 855952"/>
                  <a:gd name="connsiteX8" fmla="*/ 59227 w 1058017"/>
                  <a:gd name="connsiteY8" fmla="*/ 691533 h 855952"/>
                  <a:gd name="connsiteX9" fmla="*/ 176124 w 1058017"/>
                  <a:gd name="connsiteY9" fmla="*/ 484777 h 855952"/>
                  <a:gd name="connsiteX10" fmla="*/ 250125 w 1058017"/>
                  <a:gd name="connsiteY10" fmla="*/ 389632 h 855952"/>
                  <a:gd name="connsiteX11" fmla="*/ 325956 w 1058017"/>
                  <a:gd name="connsiteY11" fmla="*/ 308313 h 855952"/>
                  <a:gd name="connsiteX12" fmla="*/ 421304 w 1058017"/>
                  <a:gd name="connsiteY12" fmla="*/ 226180 h 855952"/>
                  <a:gd name="connsiteX13" fmla="*/ 545317 w 1058017"/>
                  <a:gd name="connsiteY13" fmla="*/ 142623 h 855952"/>
                  <a:gd name="connsiteX14" fmla="*/ 653472 w 1058017"/>
                  <a:gd name="connsiteY14" fmla="*/ 88342 h 855952"/>
                  <a:gd name="connsiteX15" fmla="*/ 821398 w 1058017"/>
                  <a:gd name="connsiteY15" fmla="*/ 32028 h 855952"/>
                  <a:gd name="connsiteX16" fmla="*/ 953949 w 1058017"/>
                  <a:gd name="connsiteY16" fmla="*/ 9665 h 855952"/>
                  <a:gd name="connsiteX17" fmla="*/ 1039742 w 1058017"/>
                  <a:gd name="connsiteY17" fmla="*/ 3566 h 855952"/>
                  <a:gd name="connsiteX18" fmla="*/ 1056412 w 1058017"/>
                  <a:gd name="connsiteY18" fmla="*/ 1940 h 855952"/>
                  <a:gd name="connsiteX19" fmla="*/ 1051126 w 1058017"/>
                  <a:gd name="connsiteY19" fmla="*/ 10072 h 855952"/>
                  <a:gd name="connsiteX20" fmla="*/ 1012499 w 1058017"/>
                  <a:gd name="connsiteY20" fmla="*/ 25319 h 855952"/>
                  <a:gd name="connsiteX21" fmla="*/ 885844 w 1058017"/>
                  <a:gd name="connsiteY21" fmla="*/ 109079 h 855952"/>
                  <a:gd name="connsiteX22" fmla="*/ 688440 w 1058017"/>
                  <a:gd name="connsiteY22" fmla="*/ 374995 h 855952"/>
                  <a:gd name="connsiteX23" fmla="*/ 559548 w 1058017"/>
                  <a:gd name="connsiteY23" fmla="*/ 735852 h 855952"/>
                  <a:gd name="connsiteX24" fmla="*/ 540031 w 1058017"/>
                  <a:gd name="connsiteY24" fmla="*/ 825100 h 855952"/>
                  <a:gd name="connsiteX25" fmla="*/ 532712 w 1058017"/>
                  <a:gd name="connsiteY25" fmla="*/ 851733 h 8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58017" h="855952">
                    <a:moveTo>
                      <a:pt x="532712" y="851733"/>
                    </a:moveTo>
                    <a:cubicBezTo>
                      <a:pt x="528646" y="857222"/>
                      <a:pt x="525190" y="857425"/>
                      <a:pt x="520107" y="851936"/>
                    </a:cubicBezTo>
                    <a:cubicBezTo>
                      <a:pt x="491036" y="820221"/>
                      <a:pt x="456068" y="796638"/>
                      <a:pt x="417644" y="778748"/>
                    </a:cubicBezTo>
                    <a:cubicBezTo>
                      <a:pt x="383897" y="762891"/>
                      <a:pt x="348319" y="752522"/>
                      <a:pt x="310912" y="747643"/>
                    </a:cubicBezTo>
                    <a:cubicBezTo>
                      <a:pt x="289159" y="744797"/>
                      <a:pt x="267406" y="742967"/>
                      <a:pt x="245450" y="743781"/>
                    </a:cubicBezTo>
                    <a:cubicBezTo>
                      <a:pt x="163926" y="747033"/>
                      <a:pt x="91145" y="773666"/>
                      <a:pt x="27716" y="825100"/>
                    </a:cubicBezTo>
                    <a:cubicBezTo>
                      <a:pt x="18567" y="832623"/>
                      <a:pt x="10232" y="840958"/>
                      <a:pt x="1490" y="848887"/>
                    </a:cubicBezTo>
                    <a:cubicBezTo>
                      <a:pt x="-1356" y="847057"/>
                      <a:pt x="677" y="844821"/>
                      <a:pt x="1083" y="843397"/>
                    </a:cubicBezTo>
                    <a:cubicBezTo>
                      <a:pt x="17754" y="791759"/>
                      <a:pt x="36661" y="740934"/>
                      <a:pt x="59227" y="691533"/>
                    </a:cubicBezTo>
                    <a:cubicBezTo>
                      <a:pt x="92162" y="619158"/>
                      <a:pt x="130585" y="549833"/>
                      <a:pt x="176124" y="484777"/>
                    </a:cubicBezTo>
                    <a:cubicBezTo>
                      <a:pt x="199097" y="451842"/>
                      <a:pt x="223696" y="420127"/>
                      <a:pt x="250125" y="389632"/>
                    </a:cubicBezTo>
                    <a:cubicBezTo>
                      <a:pt x="274521" y="361577"/>
                      <a:pt x="298511" y="333318"/>
                      <a:pt x="325956" y="308313"/>
                    </a:cubicBezTo>
                    <a:cubicBezTo>
                      <a:pt x="356858" y="279851"/>
                      <a:pt x="387963" y="251795"/>
                      <a:pt x="421304" y="226180"/>
                    </a:cubicBezTo>
                    <a:cubicBezTo>
                      <a:pt x="460947" y="195685"/>
                      <a:pt x="502217" y="167629"/>
                      <a:pt x="545317" y="142623"/>
                    </a:cubicBezTo>
                    <a:cubicBezTo>
                      <a:pt x="580081" y="122293"/>
                      <a:pt x="616268" y="104200"/>
                      <a:pt x="653472" y="88342"/>
                    </a:cubicBezTo>
                    <a:cubicBezTo>
                      <a:pt x="707956" y="64963"/>
                      <a:pt x="763661" y="45649"/>
                      <a:pt x="821398" y="32028"/>
                    </a:cubicBezTo>
                    <a:cubicBezTo>
                      <a:pt x="865107" y="21660"/>
                      <a:pt x="909223" y="14138"/>
                      <a:pt x="953949" y="9665"/>
                    </a:cubicBezTo>
                    <a:cubicBezTo>
                      <a:pt x="982614" y="6819"/>
                      <a:pt x="1011280" y="6209"/>
                      <a:pt x="1039742" y="3566"/>
                    </a:cubicBezTo>
                    <a:cubicBezTo>
                      <a:pt x="1044824" y="-1313"/>
                      <a:pt x="1050517" y="-500"/>
                      <a:pt x="1056412" y="1940"/>
                    </a:cubicBezTo>
                    <a:cubicBezTo>
                      <a:pt x="1061088" y="8649"/>
                      <a:pt x="1054379" y="9055"/>
                      <a:pt x="1051126" y="10072"/>
                    </a:cubicBezTo>
                    <a:cubicBezTo>
                      <a:pt x="1038115" y="14748"/>
                      <a:pt x="1025104" y="19830"/>
                      <a:pt x="1012499" y="25319"/>
                    </a:cubicBezTo>
                    <a:cubicBezTo>
                      <a:pt x="965537" y="46056"/>
                      <a:pt x="924064" y="75331"/>
                      <a:pt x="885844" y="109079"/>
                    </a:cubicBezTo>
                    <a:cubicBezTo>
                      <a:pt x="801271" y="183690"/>
                      <a:pt x="739061" y="275175"/>
                      <a:pt x="688440" y="374995"/>
                    </a:cubicBezTo>
                    <a:cubicBezTo>
                      <a:pt x="630093" y="489859"/>
                      <a:pt x="590043" y="611026"/>
                      <a:pt x="559548" y="735852"/>
                    </a:cubicBezTo>
                    <a:cubicBezTo>
                      <a:pt x="552432" y="765534"/>
                      <a:pt x="545723" y="795215"/>
                      <a:pt x="540031" y="825100"/>
                    </a:cubicBezTo>
                    <a:cubicBezTo>
                      <a:pt x="537795" y="834249"/>
                      <a:pt x="535355" y="842991"/>
                      <a:pt x="532712" y="85173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9" name="Freeform: Shape 309">
                <a:extLst>
                  <a:ext uri="{FF2B5EF4-FFF2-40B4-BE49-F238E27FC236}">
                    <a16:creationId xmlns:a16="http://schemas.microsoft.com/office/drawing/2014/main" id="{C1977EE6-56D8-42A6-8124-2F0F4724F59A}"/>
                  </a:ext>
                </a:extLst>
              </p:cNvPr>
              <p:cNvSpPr/>
              <p:nvPr/>
            </p:nvSpPr>
            <p:spPr>
              <a:xfrm>
                <a:off x="6338570" y="1180655"/>
                <a:ext cx="548867" cy="849885"/>
              </a:xfrm>
              <a:custGeom>
                <a:avLst/>
                <a:gdLst>
                  <a:gd name="connsiteX0" fmla="*/ 548867 w 548867"/>
                  <a:gd name="connsiteY0" fmla="*/ 841154 h 849885"/>
                  <a:gd name="connsiteX1" fmla="*/ 541549 w 548867"/>
                  <a:gd name="connsiteY1" fmla="*/ 838715 h 849885"/>
                  <a:gd name="connsiteX2" fmla="*/ 319748 w 548867"/>
                  <a:gd name="connsiteY2" fmla="*/ 744993 h 849885"/>
                  <a:gd name="connsiteX3" fmla="*/ 59931 w 548867"/>
                  <a:gd name="connsiteY3" fmla="*/ 807813 h 849885"/>
                  <a:gd name="connsiteX4" fmla="*/ 42854 w 548867"/>
                  <a:gd name="connsiteY4" fmla="*/ 820418 h 849885"/>
                  <a:gd name="connsiteX5" fmla="*/ 34519 w 548867"/>
                  <a:gd name="connsiteY5" fmla="*/ 831192 h 849885"/>
                  <a:gd name="connsiteX6" fmla="*/ 16832 w 548867"/>
                  <a:gd name="connsiteY6" fmla="*/ 846033 h 849885"/>
                  <a:gd name="connsiteX7" fmla="*/ 771 w 548867"/>
                  <a:gd name="connsiteY7" fmla="*/ 839121 h 849885"/>
                  <a:gd name="connsiteX8" fmla="*/ 161 w 548867"/>
                  <a:gd name="connsiteY8" fmla="*/ 824890 h 849885"/>
                  <a:gd name="connsiteX9" fmla="*/ 161 w 548867"/>
                  <a:gd name="connsiteY9" fmla="*/ 25312 h 849885"/>
                  <a:gd name="connsiteX10" fmla="*/ 3211 w 548867"/>
                  <a:gd name="connsiteY10" fmla="*/ 4576 h 849885"/>
                  <a:gd name="connsiteX11" fmla="*/ 14392 w 548867"/>
                  <a:gd name="connsiteY11" fmla="*/ 103 h 849885"/>
                  <a:gd name="connsiteX12" fmla="*/ 239648 w 548867"/>
                  <a:gd name="connsiteY12" fmla="*/ 130622 h 849885"/>
                  <a:gd name="connsiteX13" fmla="*/ 386024 w 548867"/>
                  <a:gd name="connsiteY13" fmla="*/ 331888 h 849885"/>
                  <a:gd name="connsiteX14" fmla="*/ 509630 w 548867"/>
                  <a:gd name="connsiteY14" fmla="*/ 655542 h 849885"/>
                  <a:gd name="connsiteX15" fmla="*/ 548054 w 548867"/>
                  <a:gd name="connsiteY15" fmla="*/ 827940 h 849885"/>
                  <a:gd name="connsiteX16" fmla="*/ 548867 w 548867"/>
                  <a:gd name="connsiteY16" fmla="*/ 841154 h 84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8867" h="849885">
                    <a:moveTo>
                      <a:pt x="548867" y="841154"/>
                    </a:moveTo>
                    <a:cubicBezTo>
                      <a:pt x="545208" y="844407"/>
                      <a:pt x="543378" y="840544"/>
                      <a:pt x="541549" y="838715"/>
                    </a:cubicBezTo>
                    <a:cubicBezTo>
                      <a:pt x="477712" y="783417"/>
                      <a:pt x="402898" y="753939"/>
                      <a:pt x="319748" y="744993"/>
                    </a:cubicBezTo>
                    <a:cubicBezTo>
                      <a:pt x="225824" y="735032"/>
                      <a:pt x="139218" y="756785"/>
                      <a:pt x="59931" y="807813"/>
                    </a:cubicBezTo>
                    <a:cubicBezTo>
                      <a:pt x="54036" y="811676"/>
                      <a:pt x="48547" y="816148"/>
                      <a:pt x="42854" y="820418"/>
                    </a:cubicBezTo>
                    <a:cubicBezTo>
                      <a:pt x="42448" y="825703"/>
                      <a:pt x="37975" y="828143"/>
                      <a:pt x="34519" y="831192"/>
                    </a:cubicBezTo>
                    <a:cubicBezTo>
                      <a:pt x="28623" y="836275"/>
                      <a:pt x="22728" y="841357"/>
                      <a:pt x="16832" y="846033"/>
                    </a:cubicBezTo>
                    <a:cubicBezTo>
                      <a:pt x="8090" y="852946"/>
                      <a:pt x="2398" y="850506"/>
                      <a:pt x="771" y="839121"/>
                    </a:cubicBezTo>
                    <a:cubicBezTo>
                      <a:pt x="161" y="834445"/>
                      <a:pt x="161" y="829566"/>
                      <a:pt x="161" y="824890"/>
                    </a:cubicBezTo>
                    <a:cubicBezTo>
                      <a:pt x="161" y="558364"/>
                      <a:pt x="161" y="291838"/>
                      <a:pt x="161" y="25312"/>
                    </a:cubicBezTo>
                    <a:cubicBezTo>
                      <a:pt x="161" y="18197"/>
                      <a:pt x="-1058" y="11081"/>
                      <a:pt x="3211" y="4576"/>
                    </a:cubicBezTo>
                    <a:cubicBezTo>
                      <a:pt x="5447" y="-507"/>
                      <a:pt x="9920" y="-100"/>
                      <a:pt x="14392" y="103"/>
                    </a:cubicBezTo>
                    <a:cubicBezTo>
                      <a:pt x="103234" y="20027"/>
                      <a:pt x="175609" y="67802"/>
                      <a:pt x="239648" y="130622"/>
                    </a:cubicBezTo>
                    <a:cubicBezTo>
                      <a:pt x="299825" y="189579"/>
                      <a:pt x="346381" y="258294"/>
                      <a:pt x="386024" y="331888"/>
                    </a:cubicBezTo>
                    <a:cubicBezTo>
                      <a:pt x="441322" y="434351"/>
                      <a:pt x="479745" y="543320"/>
                      <a:pt x="509630" y="655542"/>
                    </a:cubicBezTo>
                    <a:cubicBezTo>
                      <a:pt x="524878" y="712466"/>
                      <a:pt x="537279" y="769999"/>
                      <a:pt x="548054" y="827940"/>
                    </a:cubicBezTo>
                    <a:cubicBezTo>
                      <a:pt x="548867" y="832412"/>
                      <a:pt x="548867" y="836682"/>
                      <a:pt x="548867" y="84115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0" name="Freeform: Shape 310">
                <a:extLst>
                  <a:ext uri="{FF2B5EF4-FFF2-40B4-BE49-F238E27FC236}">
                    <a16:creationId xmlns:a16="http://schemas.microsoft.com/office/drawing/2014/main" id="{F0DBCA63-F864-4464-8803-2EFD054CC3F4}"/>
                  </a:ext>
                </a:extLst>
              </p:cNvPr>
              <p:cNvSpPr/>
              <p:nvPr/>
            </p:nvSpPr>
            <p:spPr>
              <a:xfrm>
                <a:off x="6354792" y="1180604"/>
                <a:ext cx="1038462" cy="841204"/>
              </a:xfrm>
              <a:custGeom>
                <a:avLst/>
                <a:gdLst>
                  <a:gd name="connsiteX0" fmla="*/ 532645 w 1038462"/>
                  <a:gd name="connsiteY0" fmla="*/ 841205 h 841204"/>
                  <a:gd name="connsiteX1" fmla="*/ 525123 w 1038462"/>
                  <a:gd name="connsiteY1" fmla="*/ 813352 h 841204"/>
                  <a:gd name="connsiteX2" fmla="*/ 478568 w 1038462"/>
                  <a:gd name="connsiteY2" fmla="*/ 615745 h 841204"/>
                  <a:gd name="connsiteX3" fmla="*/ 376714 w 1038462"/>
                  <a:gd name="connsiteY3" fmla="*/ 352472 h 841204"/>
                  <a:gd name="connsiteX4" fmla="*/ 202690 w 1038462"/>
                  <a:gd name="connsiteY4" fmla="*/ 115831 h 841204"/>
                  <a:gd name="connsiteX5" fmla="*/ 25209 w 1038462"/>
                  <a:gd name="connsiteY5" fmla="*/ 10725 h 841204"/>
                  <a:gd name="connsiteX6" fmla="*/ 0 w 1038462"/>
                  <a:gd name="connsiteY6" fmla="*/ 3813 h 841204"/>
                  <a:gd name="connsiteX7" fmla="*/ 22566 w 1038462"/>
                  <a:gd name="connsiteY7" fmla="*/ 3406 h 841204"/>
                  <a:gd name="connsiteX8" fmla="*/ 67902 w 1038462"/>
                  <a:gd name="connsiteY8" fmla="*/ 7066 h 841204"/>
                  <a:gd name="connsiteX9" fmla="*/ 167926 w 1038462"/>
                  <a:gd name="connsiteY9" fmla="*/ 20077 h 841204"/>
                  <a:gd name="connsiteX10" fmla="*/ 331582 w 1038462"/>
                  <a:gd name="connsiteY10" fmla="*/ 64396 h 841204"/>
                  <a:gd name="connsiteX11" fmla="*/ 605223 w 1038462"/>
                  <a:gd name="connsiteY11" fmla="*/ 212805 h 841204"/>
                  <a:gd name="connsiteX12" fmla="*/ 763187 w 1038462"/>
                  <a:gd name="connsiteY12" fmla="*/ 355318 h 841204"/>
                  <a:gd name="connsiteX13" fmla="*/ 873986 w 1038462"/>
                  <a:gd name="connsiteY13" fmla="*/ 494375 h 841204"/>
                  <a:gd name="connsiteX14" fmla="*/ 884557 w 1038462"/>
                  <a:gd name="connsiteY14" fmla="*/ 510233 h 841204"/>
                  <a:gd name="connsiteX15" fmla="*/ 900821 w 1038462"/>
                  <a:gd name="connsiteY15" fmla="*/ 534425 h 841204"/>
                  <a:gd name="connsiteX16" fmla="*/ 975432 w 1038462"/>
                  <a:gd name="connsiteY16" fmla="*/ 671246 h 841204"/>
                  <a:gd name="connsiteX17" fmla="*/ 1037032 w 1038462"/>
                  <a:gd name="connsiteY17" fmla="*/ 826364 h 841204"/>
                  <a:gd name="connsiteX18" fmla="*/ 1037438 w 1038462"/>
                  <a:gd name="connsiteY18" fmla="*/ 832259 h 841204"/>
                  <a:gd name="connsiteX19" fmla="*/ 786160 w 1038462"/>
                  <a:gd name="connsiteY19" fmla="*/ 743011 h 841204"/>
                  <a:gd name="connsiteX20" fmla="*/ 532645 w 1038462"/>
                  <a:gd name="connsiteY20" fmla="*/ 841205 h 841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8462" h="841204">
                    <a:moveTo>
                      <a:pt x="532645" y="841205"/>
                    </a:moveTo>
                    <a:cubicBezTo>
                      <a:pt x="526140" y="833073"/>
                      <a:pt x="526953" y="822704"/>
                      <a:pt x="525123" y="813352"/>
                    </a:cubicBezTo>
                    <a:cubicBezTo>
                      <a:pt x="512722" y="746670"/>
                      <a:pt x="497068" y="681004"/>
                      <a:pt x="478568" y="615745"/>
                    </a:cubicBezTo>
                    <a:cubicBezTo>
                      <a:pt x="452545" y="524870"/>
                      <a:pt x="420017" y="436638"/>
                      <a:pt x="376714" y="352472"/>
                    </a:cubicBezTo>
                    <a:cubicBezTo>
                      <a:pt x="331379" y="264240"/>
                      <a:pt x="276488" y="182920"/>
                      <a:pt x="202690" y="115831"/>
                    </a:cubicBezTo>
                    <a:cubicBezTo>
                      <a:pt x="150848" y="68666"/>
                      <a:pt x="93111" y="31258"/>
                      <a:pt x="25209" y="10725"/>
                    </a:cubicBezTo>
                    <a:cubicBezTo>
                      <a:pt x="16874" y="8286"/>
                      <a:pt x="8335" y="6049"/>
                      <a:pt x="0" y="3813"/>
                    </a:cubicBezTo>
                    <a:cubicBezTo>
                      <a:pt x="7319" y="-4522"/>
                      <a:pt x="15044" y="3406"/>
                      <a:pt x="22566" y="3406"/>
                    </a:cubicBezTo>
                    <a:cubicBezTo>
                      <a:pt x="37407" y="7676"/>
                      <a:pt x="52858" y="5846"/>
                      <a:pt x="67902" y="7066"/>
                    </a:cubicBezTo>
                    <a:cubicBezTo>
                      <a:pt x="101446" y="9912"/>
                      <a:pt x="134788" y="13978"/>
                      <a:pt x="167926" y="20077"/>
                    </a:cubicBezTo>
                    <a:cubicBezTo>
                      <a:pt x="223630" y="30242"/>
                      <a:pt x="278317" y="45083"/>
                      <a:pt x="331582" y="64396"/>
                    </a:cubicBezTo>
                    <a:cubicBezTo>
                      <a:pt x="430182" y="100177"/>
                      <a:pt x="521057" y="150392"/>
                      <a:pt x="605223" y="212805"/>
                    </a:cubicBezTo>
                    <a:cubicBezTo>
                      <a:pt x="662554" y="255295"/>
                      <a:pt x="714395" y="303477"/>
                      <a:pt x="763187" y="355318"/>
                    </a:cubicBezTo>
                    <a:cubicBezTo>
                      <a:pt x="803847" y="398621"/>
                      <a:pt x="840238" y="445380"/>
                      <a:pt x="873986" y="494375"/>
                    </a:cubicBezTo>
                    <a:cubicBezTo>
                      <a:pt x="877645" y="499661"/>
                      <a:pt x="881101" y="504947"/>
                      <a:pt x="884557" y="510233"/>
                    </a:cubicBezTo>
                    <a:cubicBezTo>
                      <a:pt x="895332" y="514705"/>
                      <a:pt x="897772" y="524870"/>
                      <a:pt x="900821" y="534425"/>
                    </a:cubicBezTo>
                    <a:cubicBezTo>
                      <a:pt x="927657" y="578948"/>
                      <a:pt x="953273" y="624284"/>
                      <a:pt x="975432" y="671246"/>
                    </a:cubicBezTo>
                    <a:cubicBezTo>
                      <a:pt x="999218" y="721664"/>
                      <a:pt x="1019751" y="773302"/>
                      <a:pt x="1037032" y="826364"/>
                    </a:cubicBezTo>
                    <a:cubicBezTo>
                      <a:pt x="1037642" y="827990"/>
                      <a:pt x="1039675" y="829820"/>
                      <a:pt x="1037438" y="832259"/>
                    </a:cubicBezTo>
                    <a:cubicBezTo>
                      <a:pt x="964861" y="771269"/>
                      <a:pt x="881508" y="739148"/>
                      <a:pt x="786160" y="743011"/>
                    </a:cubicBezTo>
                    <a:cubicBezTo>
                      <a:pt x="690609" y="747077"/>
                      <a:pt x="605020" y="777368"/>
                      <a:pt x="532645" y="8412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311">
                <a:extLst>
                  <a:ext uri="{FF2B5EF4-FFF2-40B4-BE49-F238E27FC236}">
                    <a16:creationId xmlns:a16="http://schemas.microsoft.com/office/drawing/2014/main" id="{2E123E36-062F-4CDA-B3F9-A05314D9969F}"/>
                  </a:ext>
                </a:extLst>
              </p:cNvPr>
              <p:cNvSpPr/>
              <p:nvPr/>
            </p:nvSpPr>
            <p:spPr>
              <a:xfrm>
                <a:off x="5815008" y="1183779"/>
                <a:ext cx="528168" cy="847787"/>
              </a:xfrm>
              <a:custGeom>
                <a:avLst/>
                <a:gdLst>
                  <a:gd name="connsiteX0" fmla="*/ 527789 w 528168"/>
                  <a:gd name="connsiteY0" fmla="*/ 638 h 847787"/>
                  <a:gd name="connsiteX1" fmla="*/ 527992 w 528168"/>
                  <a:gd name="connsiteY1" fmla="*/ 830507 h 847787"/>
                  <a:gd name="connsiteX2" fmla="*/ 526163 w 528168"/>
                  <a:gd name="connsiteY2" fmla="*/ 840063 h 847787"/>
                  <a:gd name="connsiteX3" fmla="*/ 514981 w 528168"/>
                  <a:gd name="connsiteY3" fmla="*/ 834573 h 847787"/>
                  <a:gd name="connsiteX4" fmla="*/ 487536 w 528168"/>
                  <a:gd name="connsiteY4" fmla="*/ 813024 h 847787"/>
                  <a:gd name="connsiteX5" fmla="*/ 396254 w 528168"/>
                  <a:gd name="connsiteY5" fmla="*/ 766061 h 847787"/>
                  <a:gd name="connsiteX6" fmla="*/ 377550 w 528168"/>
                  <a:gd name="connsiteY6" fmla="*/ 756303 h 847787"/>
                  <a:gd name="connsiteX7" fmla="*/ 309445 w 528168"/>
                  <a:gd name="connsiteY7" fmla="*/ 742072 h 847787"/>
                  <a:gd name="connsiteX8" fmla="*/ 231988 w 528168"/>
                  <a:gd name="connsiteY8" fmla="*/ 741259 h 847787"/>
                  <a:gd name="connsiteX9" fmla="*/ 160020 w 528168"/>
                  <a:gd name="connsiteY9" fmla="*/ 754067 h 847787"/>
                  <a:gd name="connsiteX10" fmla="*/ 34177 w 528168"/>
                  <a:gd name="connsiteY10" fmla="*/ 818106 h 847787"/>
                  <a:gd name="connsiteX11" fmla="*/ 1039 w 528168"/>
                  <a:gd name="connsiteY11" fmla="*/ 847788 h 847787"/>
                  <a:gd name="connsiteX12" fmla="*/ 4089 w 528168"/>
                  <a:gd name="connsiteY12" fmla="*/ 821359 h 847787"/>
                  <a:gd name="connsiteX13" fmla="*/ 76667 w 528168"/>
                  <a:gd name="connsiteY13" fmla="*/ 550361 h 847787"/>
                  <a:gd name="connsiteX14" fmla="*/ 229955 w 528168"/>
                  <a:gd name="connsiteY14" fmla="*/ 240125 h 847787"/>
                  <a:gd name="connsiteX15" fmla="*/ 423293 w 528168"/>
                  <a:gd name="connsiteY15" fmla="*/ 48413 h 847787"/>
                  <a:gd name="connsiteX16" fmla="*/ 525756 w 528168"/>
                  <a:gd name="connsiteY16" fmla="*/ 435 h 847787"/>
                  <a:gd name="connsiteX17" fmla="*/ 527789 w 528168"/>
                  <a:gd name="connsiteY17" fmla="*/ 638 h 847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28168" h="847787">
                    <a:moveTo>
                      <a:pt x="527789" y="638"/>
                    </a:moveTo>
                    <a:cubicBezTo>
                      <a:pt x="527992" y="277329"/>
                      <a:pt x="527992" y="553817"/>
                      <a:pt x="527992" y="830507"/>
                    </a:cubicBezTo>
                    <a:cubicBezTo>
                      <a:pt x="527992" y="833760"/>
                      <a:pt x="529009" y="837420"/>
                      <a:pt x="526163" y="840063"/>
                    </a:cubicBezTo>
                    <a:cubicBezTo>
                      <a:pt x="521283" y="840876"/>
                      <a:pt x="518234" y="837420"/>
                      <a:pt x="514981" y="834573"/>
                    </a:cubicBezTo>
                    <a:cubicBezTo>
                      <a:pt x="506239" y="827051"/>
                      <a:pt x="497294" y="819326"/>
                      <a:pt x="487536" y="813024"/>
                    </a:cubicBezTo>
                    <a:cubicBezTo>
                      <a:pt x="459277" y="793100"/>
                      <a:pt x="428579" y="777853"/>
                      <a:pt x="396254" y="766061"/>
                    </a:cubicBezTo>
                    <a:cubicBezTo>
                      <a:pt x="389545" y="763622"/>
                      <a:pt x="383243" y="760572"/>
                      <a:pt x="377550" y="756303"/>
                    </a:cubicBezTo>
                    <a:cubicBezTo>
                      <a:pt x="355391" y="749188"/>
                      <a:pt x="332418" y="744512"/>
                      <a:pt x="309445" y="742072"/>
                    </a:cubicBezTo>
                    <a:cubicBezTo>
                      <a:pt x="283829" y="739429"/>
                      <a:pt x="258214" y="738209"/>
                      <a:pt x="231988" y="741259"/>
                    </a:cubicBezTo>
                    <a:cubicBezTo>
                      <a:pt x="207592" y="743902"/>
                      <a:pt x="183603" y="747561"/>
                      <a:pt x="160020" y="754067"/>
                    </a:cubicBezTo>
                    <a:cubicBezTo>
                      <a:pt x="113667" y="766875"/>
                      <a:pt x="71788" y="788424"/>
                      <a:pt x="34177" y="818106"/>
                    </a:cubicBezTo>
                    <a:cubicBezTo>
                      <a:pt x="22589" y="827255"/>
                      <a:pt x="10594" y="836200"/>
                      <a:pt x="1039" y="847788"/>
                    </a:cubicBezTo>
                    <a:cubicBezTo>
                      <a:pt x="-2010" y="838639"/>
                      <a:pt x="2462" y="829898"/>
                      <a:pt x="4089" y="821359"/>
                    </a:cubicBezTo>
                    <a:cubicBezTo>
                      <a:pt x="22589" y="729468"/>
                      <a:pt x="45765" y="638999"/>
                      <a:pt x="76667" y="550361"/>
                    </a:cubicBezTo>
                    <a:cubicBezTo>
                      <a:pt x="114887" y="440579"/>
                      <a:pt x="163273" y="335676"/>
                      <a:pt x="229955" y="240125"/>
                    </a:cubicBezTo>
                    <a:cubicBezTo>
                      <a:pt x="282813" y="164498"/>
                      <a:pt x="345226" y="98425"/>
                      <a:pt x="423293" y="48413"/>
                    </a:cubicBezTo>
                    <a:cubicBezTo>
                      <a:pt x="455414" y="27880"/>
                      <a:pt x="489569" y="12023"/>
                      <a:pt x="525756" y="435"/>
                    </a:cubicBezTo>
                    <a:cubicBezTo>
                      <a:pt x="526366" y="-175"/>
                      <a:pt x="526976" y="-175"/>
                      <a:pt x="527789" y="6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312">
                <a:extLst>
                  <a:ext uri="{FF2B5EF4-FFF2-40B4-BE49-F238E27FC236}">
                    <a16:creationId xmlns:a16="http://schemas.microsoft.com/office/drawing/2014/main" id="{0F0B5C40-746C-41D5-8747-1F537EA1807B}"/>
                  </a:ext>
                </a:extLst>
              </p:cNvPr>
              <p:cNvSpPr/>
              <p:nvPr/>
            </p:nvSpPr>
            <p:spPr>
              <a:xfrm>
                <a:off x="6319131" y="1090289"/>
                <a:ext cx="58430" cy="94331"/>
              </a:xfrm>
              <a:custGeom>
                <a:avLst/>
                <a:gdLst>
                  <a:gd name="connsiteX0" fmla="*/ 23666 w 58430"/>
                  <a:gd name="connsiteY0" fmla="*/ 94128 h 94331"/>
                  <a:gd name="connsiteX1" fmla="*/ 21633 w 58430"/>
                  <a:gd name="connsiteY1" fmla="*/ 94128 h 94331"/>
                  <a:gd name="connsiteX2" fmla="*/ 3539 w 58430"/>
                  <a:gd name="connsiteY2" fmla="*/ 93518 h 94331"/>
                  <a:gd name="connsiteX3" fmla="*/ 287 w 58430"/>
                  <a:gd name="connsiteY3" fmla="*/ 85996 h 94331"/>
                  <a:gd name="connsiteX4" fmla="*/ 24073 w 58430"/>
                  <a:gd name="connsiteY4" fmla="*/ 0 h 94331"/>
                  <a:gd name="connsiteX5" fmla="*/ 39320 w 58430"/>
                  <a:gd name="connsiteY5" fmla="*/ 52045 h 94331"/>
                  <a:gd name="connsiteX6" fmla="*/ 47452 w 58430"/>
                  <a:gd name="connsiteY6" fmla="*/ 81320 h 94331"/>
                  <a:gd name="connsiteX7" fmla="*/ 58430 w 58430"/>
                  <a:gd name="connsiteY7" fmla="*/ 93924 h 94331"/>
                  <a:gd name="connsiteX8" fmla="*/ 35864 w 58430"/>
                  <a:gd name="connsiteY8" fmla="*/ 94331 h 94331"/>
                  <a:gd name="connsiteX9" fmla="*/ 23666 w 58430"/>
                  <a:gd name="connsiteY9" fmla="*/ 94128 h 9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430" h="94331">
                    <a:moveTo>
                      <a:pt x="23666" y="94128"/>
                    </a:moveTo>
                    <a:cubicBezTo>
                      <a:pt x="23056" y="94128"/>
                      <a:pt x="22243" y="94128"/>
                      <a:pt x="21633" y="94128"/>
                    </a:cubicBezTo>
                    <a:cubicBezTo>
                      <a:pt x="15534" y="93924"/>
                      <a:pt x="9638" y="93721"/>
                      <a:pt x="3539" y="93518"/>
                    </a:cubicBezTo>
                    <a:cubicBezTo>
                      <a:pt x="1100" y="91485"/>
                      <a:pt x="-730" y="89858"/>
                      <a:pt x="287" y="85996"/>
                    </a:cubicBezTo>
                    <a:cubicBezTo>
                      <a:pt x="7809" y="57534"/>
                      <a:pt x="15127" y="28869"/>
                      <a:pt x="24073" y="0"/>
                    </a:cubicBezTo>
                    <a:cubicBezTo>
                      <a:pt x="29155" y="17280"/>
                      <a:pt x="34238" y="34561"/>
                      <a:pt x="39320" y="52045"/>
                    </a:cubicBezTo>
                    <a:cubicBezTo>
                      <a:pt x="42166" y="61803"/>
                      <a:pt x="45622" y="71358"/>
                      <a:pt x="47452" y="81320"/>
                    </a:cubicBezTo>
                    <a:cubicBezTo>
                      <a:pt x="48672" y="88232"/>
                      <a:pt x="52331" y="91891"/>
                      <a:pt x="58430" y="93924"/>
                    </a:cubicBezTo>
                    <a:cubicBezTo>
                      <a:pt x="50908" y="94128"/>
                      <a:pt x="43386" y="94128"/>
                      <a:pt x="35864" y="94331"/>
                    </a:cubicBezTo>
                    <a:cubicBezTo>
                      <a:pt x="31595" y="94128"/>
                      <a:pt x="27529" y="94128"/>
                      <a:pt x="23666" y="94128"/>
                    </a:cubicBezTo>
                    <a:close/>
                  </a:path>
                </a:pathLst>
              </a:custGeom>
              <a:solidFill>
                <a:srgbClr val="CCCCC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3" name="Freeform: Shape 162">
              <a:extLst>
                <a:ext uri="{FF2B5EF4-FFF2-40B4-BE49-F238E27FC236}">
                  <a16:creationId xmlns:a16="http://schemas.microsoft.com/office/drawing/2014/main" id="{87467EC4-64F2-4777-BC51-AE861B715D3A}"/>
                </a:ext>
              </a:extLst>
            </p:cNvPr>
            <p:cNvSpPr/>
            <p:nvPr/>
          </p:nvSpPr>
          <p:spPr>
            <a:xfrm>
              <a:off x="10817110" y="3379526"/>
              <a:ext cx="77327" cy="191438"/>
            </a:xfrm>
            <a:custGeom>
              <a:avLst/>
              <a:gdLst>
                <a:gd name="connsiteX0" fmla="*/ 41500 w 53005"/>
                <a:gd name="connsiteY0" fmla="*/ 119 h 118228"/>
                <a:gd name="connsiteX1" fmla="*/ 52884 w 53005"/>
                <a:gd name="connsiteY1" fmla="*/ 9267 h 118228"/>
                <a:gd name="connsiteX2" fmla="*/ 52478 w 53005"/>
                <a:gd name="connsiteY2" fmla="*/ 16383 h 118228"/>
                <a:gd name="connsiteX3" fmla="*/ 20763 w 53005"/>
                <a:gd name="connsiteY3" fmla="*/ 110511 h 118228"/>
                <a:gd name="connsiteX4" fmla="*/ 1856 w 53005"/>
                <a:gd name="connsiteY4" fmla="*/ 112747 h 118228"/>
                <a:gd name="connsiteX5" fmla="*/ 1043 w 53005"/>
                <a:gd name="connsiteY5" fmla="*/ 102175 h 118228"/>
                <a:gd name="connsiteX6" fmla="*/ 33368 w 53005"/>
                <a:gd name="connsiteY6" fmla="*/ 7438 h 118228"/>
                <a:gd name="connsiteX7" fmla="*/ 41500 w 53005"/>
                <a:gd name="connsiteY7" fmla="*/ 119 h 11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05" h="118228">
                  <a:moveTo>
                    <a:pt x="41500" y="119"/>
                  </a:moveTo>
                  <a:cubicBezTo>
                    <a:pt x="48818" y="322"/>
                    <a:pt x="52478" y="2965"/>
                    <a:pt x="52884" y="9267"/>
                  </a:cubicBezTo>
                  <a:cubicBezTo>
                    <a:pt x="53088" y="11707"/>
                    <a:pt x="53088" y="14147"/>
                    <a:pt x="52478" y="16383"/>
                  </a:cubicBezTo>
                  <a:cubicBezTo>
                    <a:pt x="42109" y="47691"/>
                    <a:pt x="31741" y="79203"/>
                    <a:pt x="20763" y="110511"/>
                  </a:cubicBezTo>
                  <a:cubicBezTo>
                    <a:pt x="17307" y="120066"/>
                    <a:pt x="7955" y="120676"/>
                    <a:pt x="1856" y="112747"/>
                  </a:cubicBezTo>
                  <a:cubicBezTo>
                    <a:pt x="-787" y="109291"/>
                    <a:pt x="-177" y="105835"/>
                    <a:pt x="1043" y="102175"/>
                  </a:cubicBezTo>
                  <a:cubicBezTo>
                    <a:pt x="11818" y="70664"/>
                    <a:pt x="22593" y="39152"/>
                    <a:pt x="33368" y="7438"/>
                  </a:cubicBezTo>
                  <a:cubicBezTo>
                    <a:pt x="34994" y="2762"/>
                    <a:pt x="37230" y="-694"/>
                    <a:pt x="41500" y="11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163">
              <a:extLst>
                <a:ext uri="{FF2B5EF4-FFF2-40B4-BE49-F238E27FC236}">
                  <a16:creationId xmlns:a16="http://schemas.microsoft.com/office/drawing/2014/main" id="{0E4C2AC7-EA5B-48CE-91E9-68DFE18E6964}"/>
                </a:ext>
              </a:extLst>
            </p:cNvPr>
            <p:cNvSpPr/>
            <p:nvPr/>
          </p:nvSpPr>
          <p:spPr>
            <a:xfrm>
              <a:off x="9346250" y="2669596"/>
              <a:ext cx="77400" cy="191977"/>
            </a:xfrm>
            <a:custGeom>
              <a:avLst/>
              <a:gdLst>
                <a:gd name="connsiteX0" fmla="*/ 52737 w 53055"/>
                <a:gd name="connsiteY0" fmla="*/ 12236 h 118561"/>
                <a:gd name="connsiteX1" fmla="*/ 42369 w 53055"/>
                <a:gd name="connsiteY1" fmla="*/ 46797 h 118561"/>
                <a:gd name="connsiteX2" fmla="*/ 22446 w 53055"/>
                <a:gd name="connsiteY2" fmla="*/ 105144 h 118561"/>
                <a:gd name="connsiteX3" fmla="*/ 20209 w 53055"/>
                <a:gd name="connsiteY3" fmla="*/ 110837 h 118561"/>
                <a:gd name="connsiteX4" fmla="*/ 7605 w 53055"/>
                <a:gd name="connsiteY4" fmla="*/ 117952 h 118561"/>
                <a:gd name="connsiteX5" fmla="*/ 896 w 53055"/>
                <a:gd name="connsiteY5" fmla="*/ 103315 h 118561"/>
                <a:gd name="connsiteX6" fmla="*/ 32407 w 53055"/>
                <a:gd name="connsiteY6" fmla="*/ 9594 h 118561"/>
                <a:gd name="connsiteX7" fmla="*/ 44605 w 53055"/>
                <a:gd name="connsiteY7" fmla="*/ 242 h 118561"/>
                <a:gd name="connsiteX8" fmla="*/ 52737 w 53055"/>
                <a:gd name="connsiteY8" fmla="*/ 12236 h 11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55" h="118561">
                  <a:moveTo>
                    <a:pt x="52737" y="12236"/>
                  </a:moveTo>
                  <a:cubicBezTo>
                    <a:pt x="51314" y="24231"/>
                    <a:pt x="45825" y="35209"/>
                    <a:pt x="42369" y="46797"/>
                  </a:cubicBezTo>
                  <a:cubicBezTo>
                    <a:pt x="36473" y="66518"/>
                    <a:pt x="29155" y="85831"/>
                    <a:pt x="22446" y="105144"/>
                  </a:cubicBezTo>
                  <a:cubicBezTo>
                    <a:pt x="21836" y="106974"/>
                    <a:pt x="21226" y="109007"/>
                    <a:pt x="20209" y="110837"/>
                  </a:cubicBezTo>
                  <a:cubicBezTo>
                    <a:pt x="17566" y="115919"/>
                    <a:pt x="13704" y="120189"/>
                    <a:pt x="7605" y="117952"/>
                  </a:cubicBezTo>
                  <a:cubicBezTo>
                    <a:pt x="1099" y="115513"/>
                    <a:pt x="-1544" y="110227"/>
                    <a:pt x="896" y="103315"/>
                  </a:cubicBezTo>
                  <a:cubicBezTo>
                    <a:pt x="11467" y="72007"/>
                    <a:pt x="21836" y="40902"/>
                    <a:pt x="32407" y="9594"/>
                  </a:cubicBezTo>
                  <a:cubicBezTo>
                    <a:pt x="34440" y="3901"/>
                    <a:pt x="37490" y="-1181"/>
                    <a:pt x="44605" y="242"/>
                  </a:cubicBezTo>
                  <a:cubicBezTo>
                    <a:pt x="50704" y="1258"/>
                    <a:pt x="54160" y="5324"/>
                    <a:pt x="52737" y="12236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164">
              <a:extLst>
                <a:ext uri="{FF2B5EF4-FFF2-40B4-BE49-F238E27FC236}">
                  <a16:creationId xmlns:a16="http://schemas.microsoft.com/office/drawing/2014/main" id="{62C60459-EF1C-4D0C-B033-5D27E84096A4}"/>
                </a:ext>
              </a:extLst>
            </p:cNvPr>
            <p:cNvSpPr/>
            <p:nvPr/>
          </p:nvSpPr>
          <p:spPr>
            <a:xfrm>
              <a:off x="10132268" y="3380326"/>
              <a:ext cx="76875" cy="190070"/>
            </a:xfrm>
            <a:custGeom>
              <a:avLst/>
              <a:gdLst>
                <a:gd name="connsiteX0" fmla="*/ 52696 w 52695"/>
                <a:gd name="connsiteY0" fmla="*/ 11213 h 117383"/>
                <a:gd name="connsiteX1" fmla="*/ 50460 w 52695"/>
                <a:gd name="connsiteY1" fmla="*/ 19141 h 117383"/>
                <a:gd name="connsiteX2" fmla="*/ 22201 w 52695"/>
                <a:gd name="connsiteY2" fmla="*/ 103714 h 117383"/>
                <a:gd name="connsiteX3" fmla="*/ 17932 w 52695"/>
                <a:gd name="connsiteY3" fmla="*/ 112863 h 117383"/>
                <a:gd name="connsiteX4" fmla="*/ 6547 w 52695"/>
                <a:gd name="connsiteY4" fmla="*/ 116725 h 117383"/>
                <a:gd name="connsiteX5" fmla="*/ 41 w 52695"/>
                <a:gd name="connsiteY5" fmla="*/ 107780 h 117383"/>
                <a:gd name="connsiteX6" fmla="*/ 1261 w 52695"/>
                <a:gd name="connsiteY6" fmla="*/ 98835 h 117383"/>
                <a:gd name="connsiteX7" fmla="*/ 32163 w 52695"/>
                <a:gd name="connsiteY7" fmla="*/ 7960 h 117383"/>
                <a:gd name="connsiteX8" fmla="*/ 44361 w 52695"/>
                <a:gd name="connsiteY8" fmla="*/ 234 h 117383"/>
                <a:gd name="connsiteX9" fmla="*/ 52696 w 52695"/>
                <a:gd name="connsiteY9" fmla="*/ 11213 h 11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95" h="117383">
                  <a:moveTo>
                    <a:pt x="52696" y="11213"/>
                  </a:moveTo>
                  <a:cubicBezTo>
                    <a:pt x="52086" y="13246"/>
                    <a:pt x="51476" y="16295"/>
                    <a:pt x="50460" y="19141"/>
                  </a:cubicBezTo>
                  <a:cubicBezTo>
                    <a:pt x="41108" y="47400"/>
                    <a:pt x="31553" y="75455"/>
                    <a:pt x="22201" y="103714"/>
                  </a:cubicBezTo>
                  <a:cubicBezTo>
                    <a:pt x="21184" y="106967"/>
                    <a:pt x="19761" y="110016"/>
                    <a:pt x="17932" y="112863"/>
                  </a:cubicBezTo>
                  <a:cubicBezTo>
                    <a:pt x="15289" y="116929"/>
                    <a:pt x="11426" y="118352"/>
                    <a:pt x="6547" y="116725"/>
                  </a:cubicBezTo>
                  <a:cubicBezTo>
                    <a:pt x="2277" y="115099"/>
                    <a:pt x="-365" y="112659"/>
                    <a:pt x="41" y="107780"/>
                  </a:cubicBezTo>
                  <a:cubicBezTo>
                    <a:pt x="244" y="104731"/>
                    <a:pt x="448" y="101681"/>
                    <a:pt x="1261" y="98835"/>
                  </a:cubicBezTo>
                  <a:cubicBezTo>
                    <a:pt x="11426" y="68543"/>
                    <a:pt x="21998" y="38252"/>
                    <a:pt x="32163" y="7960"/>
                  </a:cubicBezTo>
                  <a:cubicBezTo>
                    <a:pt x="34399" y="1454"/>
                    <a:pt x="38668" y="-782"/>
                    <a:pt x="44361" y="234"/>
                  </a:cubicBezTo>
                  <a:cubicBezTo>
                    <a:pt x="49646" y="844"/>
                    <a:pt x="52289" y="4910"/>
                    <a:pt x="52696" y="1121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165">
              <a:extLst>
                <a:ext uri="{FF2B5EF4-FFF2-40B4-BE49-F238E27FC236}">
                  <a16:creationId xmlns:a16="http://schemas.microsoft.com/office/drawing/2014/main" id="{06862325-CCF5-4E35-84D0-4B46B57DB9D1}"/>
                </a:ext>
              </a:extLst>
            </p:cNvPr>
            <p:cNvSpPr/>
            <p:nvPr/>
          </p:nvSpPr>
          <p:spPr>
            <a:xfrm>
              <a:off x="11591287" y="4245046"/>
              <a:ext cx="78745" cy="191435"/>
            </a:xfrm>
            <a:custGeom>
              <a:avLst/>
              <a:gdLst>
                <a:gd name="connsiteX0" fmla="*/ 10133 w 53977"/>
                <a:gd name="connsiteY0" fmla="*/ 118183 h 118226"/>
                <a:gd name="connsiteX1" fmla="*/ 578 w 53977"/>
                <a:gd name="connsiteY1" fmla="*/ 104969 h 118226"/>
                <a:gd name="connsiteX2" fmla="*/ 31683 w 53977"/>
                <a:gd name="connsiteY2" fmla="*/ 12061 h 118226"/>
                <a:gd name="connsiteX3" fmla="*/ 39002 w 53977"/>
                <a:gd name="connsiteY3" fmla="*/ 1286 h 118226"/>
                <a:gd name="connsiteX4" fmla="*/ 49370 w 53977"/>
                <a:gd name="connsiteY4" fmla="*/ 2302 h 118226"/>
                <a:gd name="connsiteX5" fmla="*/ 53436 w 53977"/>
                <a:gd name="connsiteY5" fmla="*/ 13890 h 118226"/>
                <a:gd name="connsiteX6" fmla="*/ 20095 w 53977"/>
                <a:gd name="connsiteY6" fmla="*/ 111474 h 118226"/>
                <a:gd name="connsiteX7" fmla="*/ 10133 w 53977"/>
                <a:gd name="connsiteY7" fmla="*/ 118183 h 11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77" h="118226">
                  <a:moveTo>
                    <a:pt x="10133" y="118183"/>
                  </a:moveTo>
                  <a:cubicBezTo>
                    <a:pt x="2815" y="117980"/>
                    <a:pt x="-1658" y="112287"/>
                    <a:pt x="578" y="104969"/>
                  </a:cubicBezTo>
                  <a:cubicBezTo>
                    <a:pt x="10743" y="74067"/>
                    <a:pt x="21315" y="42962"/>
                    <a:pt x="31683" y="12061"/>
                  </a:cubicBezTo>
                  <a:cubicBezTo>
                    <a:pt x="33106" y="7995"/>
                    <a:pt x="35139" y="3725"/>
                    <a:pt x="39002" y="1286"/>
                  </a:cubicBezTo>
                  <a:cubicBezTo>
                    <a:pt x="42458" y="-747"/>
                    <a:pt x="46321" y="-341"/>
                    <a:pt x="49370" y="2302"/>
                  </a:cubicBezTo>
                  <a:cubicBezTo>
                    <a:pt x="52826" y="5352"/>
                    <a:pt x="55063" y="9214"/>
                    <a:pt x="53436" y="13890"/>
                  </a:cubicBezTo>
                  <a:cubicBezTo>
                    <a:pt x="42458" y="46418"/>
                    <a:pt x="31277" y="78946"/>
                    <a:pt x="20095" y="111474"/>
                  </a:cubicBezTo>
                  <a:cubicBezTo>
                    <a:pt x="18875" y="116150"/>
                    <a:pt x="15216" y="118590"/>
                    <a:pt x="10133" y="11818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166">
              <a:extLst>
                <a:ext uri="{FF2B5EF4-FFF2-40B4-BE49-F238E27FC236}">
                  <a16:creationId xmlns:a16="http://schemas.microsoft.com/office/drawing/2014/main" id="{548D00AE-C68F-4D97-B3F2-F41BB47CC901}"/>
                </a:ext>
              </a:extLst>
            </p:cNvPr>
            <p:cNvSpPr/>
            <p:nvPr/>
          </p:nvSpPr>
          <p:spPr>
            <a:xfrm>
              <a:off x="8708609" y="2668885"/>
              <a:ext cx="77225" cy="192701"/>
            </a:xfrm>
            <a:custGeom>
              <a:avLst/>
              <a:gdLst>
                <a:gd name="connsiteX0" fmla="*/ 52722 w 52935"/>
                <a:gd name="connsiteY0" fmla="*/ 12270 h 119008"/>
                <a:gd name="connsiteX1" fmla="*/ 44590 w 52935"/>
                <a:gd name="connsiteY1" fmla="*/ 40325 h 119008"/>
                <a:gd name="connsiteX2" fmla="*/ 21618 w 52935"/>
                <a:gd name="connsiteY2" fmla="*/ 108227 h 119008"/>
                <a:gd name="connsiteX3" fmla="*/ 9623 w 52935"/>
                <a:gd name="connsiteY3" fmla="*/ 119002 h 119008"/>
                <a:gd name="connsiteX4" fmla="*/ 474 w 52935"/>
                <a:gd name="connsiteY4" fmla="*/ 110667 h 119008"/>
                <a:gd name="connsiteX5" fmla="*/ 1084 w 52935"/>
                <a:gd name="connsiteY5" fmla="*/ 102738 h 119008"/>
                <a:gd name="connsiteX6" fmla="*/ 30766 w 52935"/>
                <a:gd name="connsiteY6" fmla="*/ 13896 h 119008"/>
                <a:gd name="connsiteX7" fmla="*/ 33816 w 52935"/>
                <a:gd name="connsiteY7" fmla="*/ 7390 h 119008"/>
                <a:gd name="connsiteX8" fmla="*/ 45404 w 52935"/>
                <a:gd name="connsiteY8" fmla="*/ 478 h 119008"/>
                <a:gd name="connsiteX9" fmla="*/ 52722 w 52935"/>
                <a:gd name="connsiteY9" fmla="*/ 12270 h 11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935" h="119008">
                  <a:moveTo>
                    <a:pt x="52722" y="12270"/>
                  </a:moveTo>
                  <a:cubicBezTo>
                    <a:pt x="51909" y="22231"/>
                    <a:pt x="47640" y="30973"/>
                    <a:pt x="44590" y="40325"/>
                  </a:cubicBezTo>
                  <a:cubicBezTo>
                    <a:pt x="37068" y="63095"/>
                    <a:pt x="29343" y="85661"/>
                    <a:pt x="21618" y="108227"/>
                  </a:cubicBezTo>
                  <a:cubicBezTo>
                    <a:pt x="19585" y="113920"/>
                    <a:pt x="16128" y="118799"/>
                    <a:pt x="9623" y="119002"/>
                  </a:cubicBezTo>
                  <a:cubicBezTo>
                    <a:pt x="4947" y="119205"/>
                    <a:pt x="2101" y="114936"/>
                    <a:pt x="474" y="110667"/>
                  </a:cubicBezTo>
                  <a:cubicBezTo>
                    <a:pt x="-542" y="108024"/>
                    <a:pt x="271" y="105584"/>
                    <a:pt x="1084" y="102738"/>
                  </a:cubicBezTo>
                  <a:cubicBezTo>
                    <a:pt x="11046" y="73056"/>
                    <a:pt x="20804" y="43374"/>
                    <a:pt x="30766" y="13896"/>
                  </a:cubicBezTo>
                  <a:cubicBezTo>
                    <a:pt x="31579" y="11660"/>
                    <a:pt x="32799" y="9627"/>
                    <a:pt x="33816" y="7390"/>
                  </a:cubicBezTo>
                  <a:cubicBezTo>
                    <a:pt x="36052" y="2308"/>
                    <a:pt x="39101" y="-1351"/>
                    <a:pt x="45404" y="478"/>
                  </a:cubicBezTo>
                  <a:cubicBezTo>
                    <a:pt x="51096" y="2308"/>
                    <a:pt x="53739" y="6171"/>
                    <a:pt x="52722" y="1227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167">
              <a:extLst>
                <a:ext uri="{FF2B5EF4-FFF2-40B4-BE49-F238E27FC236}">
                  <a16:creationId xmlns:a16="http://schemas.microsoft.com/office/drawing/2014/main" id="{98616577-CF0A-4393-AA53-4F97679B3E72}"/>
                </a:ext>
              </a:extLst>
            </p:cNvPr>
            <p:cNvSpPr/>
            <p:nvPr/>
          </p:nvSpPr>
          <p:spPr>
            <a:xfrm>
              <a:off x="6245646" y="4877524"/>
              <a:ext cx="78235" cy="189411"/>
            </a:xfrm>
            <a:custGeom>
              <a:avLst/>
              <a:gdLst>
                <a:gd name="connsiteX0" fmla="*/ 43643 w 53627"/>
                <a:gd name="connsiteY0" fmla="*/ 0 h 116976"/>
                <a:gd name="connsiteX1" fmla="*/ 52588 w 53627"/>
                <a:gd name="connsiteY1" fmla="*/ 15044 h 116976"/>
                <a:gd name="connsiteX2" fmla="*/ 31445 w 53627"/>
                <a:gd name="connsiteY2" fmla="*/ 78270 h 116976"/>
                <a:gd name="connsiteX3" fmla="*/ 21890 w 53627"/>
                <a:gd name="connsiteY3" fmla="*/ 105919 h 116976"/>
                <a:gd name="connsiteX4" fmla="*/ 6642 w 53627"/>
                <a:gd name="connsiteY4" fmla="*/ 116287 h 116976"/>
                <a:gd name="connsiteX5" fmla="*/ 1967 w 53627"/>
                <a:gd name="connsiteY5" fmla="*/ 99414 h 116976"/>
                <a:gd name="connsiteX6" fmla="*/ 26363 w 53627"/>
                <a:gd name="connsiteY6" fmla="*/ 27649 h 116976"/>
                <a:gd name="connsiteX7" fmla="*/ 33071 w 53627"/>
                <a:gd name="connsiteY7" fmla="*/ 7522 h 116976"/>
                <a:gd name="connsiteX8" fmla="*/ 43643 w 53627"/>
                <a:gd name="connsiteY8" fmla="*/ 0 h 1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627" h="116976">
                  <a:moveTo>
                    <a:pt x="43643" y="0"/>
                  </a:moveTo>
                  <a:cubicBezTo>
                    <a:pt x="51775" y="0"/>
                    <a:pt x="55638" y="5896"/>
                    <a:pt x="52588" y="15044"/>
                  </a:cubicBezTo>
                  <a:cubicBezTo>
                    <a:pt x="45676" y="36187"/>
                    <a:pt x="38561" y="57331"/>
                    <a:pt x="31445" y="78270"/>
                  </a:cubicBezTo>
                  <a:cubicBezTo>
                    <a:pt x="28396" y="87419"/>
                    <a:pt x="24939" y="96567"/>
                    <a:pt x="21890" y="105919"/>
                  </a:cubicBezTo>
                  <a:cubicBezTo>
                    <a:pt x="19450" y="113645"/>
                    <a:pt x="15181" y="118930"/>
                    <a:pt x="6642" y="116287"/>
                  </a:cubicBezTo>
                  <a:cubicBezTo>
                    <a:pt x="-2709" y="113441"/>
                    <a:pt x="-66" y="105513"/>
                    <a:pt x="1967" y="99414"/>
                  </a:cubicBezTo>
                  <a:cubicBezTo>
                    <a:pt x="9895" y="75424"/>
                    <a:pt x="18231" y="51638"/>
                    <a:pt x="26363" y="27649"/>
                  </a:cubicBezTo>
                  <a:cubicBezTo>
                    <a:pt x="28599" y="20940"/>
                    <a:pt x="31038" y="14231"/>
                    <a:pt x="33071" y="7522"/>
                  </a:cubicBezTo>
                  <a:cubicBezTo>
                    <a:pt x="34901" y="2440"/>
                    <a:pt x="38357" y="0"/>
                    <a:pt x="43643" y="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168">
              <a:extLst>
                <a:ext uri="{FF2B5EF4-FFF2-40B4-BE49-F238E27FC236}">
                  <a16:creationId xmlns:a16="http://schemas.microsoft.com/office/drawing/2014/main" id="{B87A4E70-647A-4CC2-9B97-B266BCC3A3C5}"/>
                </a:ext>
              </a:extLst>
            </p:cNvPr>
            <p:cNvSpPr/>
            <p:nvPr/>
          </p:nvSpPr>
          <p:spPr>
            <a:xfrm>
              <a:off x="7181169" y="3930000"/>
              <a:ext cx="77106" cy="190028"/>
            </a:xfrm>
            <a:custGeom>
              <a:avLst/>
              <a:gdLst>
                <a:gd name="connsiteX0" fmla="*/ 78 w 52853"/>
                <a:gd name="connsiteY0" fmla="*/ 105994 h 117357"/>
                <a:gd name="connsiteX1" fmla="*/ 5974 w 52853"/>
                <a:gd name="connsiteY1" fmla="*/ 84850 h 117357"/>
                <a:gd name="connsiteX2" fmla="*/ 31996 w 52853"/>
                <a:gd name="connsiteY2" fmla="*/ 8410 h 117357"/>
                <a:gd name="connsiteX3" fmla="*/ 41958 w 52853"/>
                <a:gd name="connsiteY3" fmla="*/ 74 h 117357"/>
                <a:gd name="connsiteX4" fmla="*/ 51106 w 52853"/>
                <a:gd name="connsiteY4" fmla="*/ 5564 h 117357"/>
                <a:gd name="connsiteX5" fmla="*/ 52123 w 52853"/>
                <a:gd name="connsiteY5" fmla="*/ 14305 h 117357"/>
                <a:gd name="connsiteX6" fmla="*/ 20001 w 52853"/>
                <a:gd name="connsiteY6" fmla="*/ 110060 h 117357"/>
                <a:gd name="connsiteX7" fmla="*/ 7193 w 52853"/>
                <a:gd name="connsiteY7" fmla="*/ 117175 h 117357"/>
                <a:gd name="connsiteX8" fmla="*/ 78 w 52853"/>
                <a:gd name="connsiteY8" fmla="*/ 105994 h 11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53" h="117357">
                  <a:moveTo>
                    <a:pt x="78" y="105994"/>
                  </a:moveTo>
                  <a:cubicBezTo>
                    <a:pt x="281" y="98472"/>
                    <a:pt x="3737" y="91763"/>
                    <a:pt x="5974" y="84850"/>
                  </a:cubicBezTo>
                  <a:cubicBezTo>
                    <a:pt x="14715" y="59438"/>
                    <a:pt x="23457" y="34026"/>
                    <a:pt x="31996" y="8410"/>
                  </a:cubicBezTo>
                  <a:cubicBezTo>
                    <a:pt x="33826" y="3124"/>
                    <a:pt x="36875" y="684"/>
                    <a:pt x="41958" y="74"/>
                  </a:cubicBezTo>
                  <a:cubicBezTo>
                    <a:pt x="46227" y="-535"/>
                    <a:pt x="48667" y="2717"/>
                    <a:pt x="51106" y="5564"/>
                  </a:cubicBezTo>
                  <a:cubicBezTo>
                    <a:pt x="53342" y="8206"/>
                    <a:pt x="53139" y="11459"/>
                    <a:pt x="52123" y="14305"/>
                  </a:cubicBezTo>
                  <a:cubicBezTo>
                    <a:pt x="41551" y="46224"/>
                    <a:pt x="30776" y="78142"/>
                    <a:pt x="20001" y="110060"/>
                  </a:cubicBezTo>
                  <a:cubicBezTo>
                    <a:pt x="17968" y="116159"/>
                    <a:pt x="12886" y="117988"/>
                    <a:pt x="7193" y="117175"/>
                  </a:cubicBezTo>
                  <a:cubicBezTo>
                    <a:pt x="688" y="116362"/>
                    <a:pt x="-329" y="111483"/>
                    <a:pt x="78" y="10599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169">
              <a:extLst>
                <a:ext uri="{FF2B5EF4-FFF2-40B4-BE49-F238E27FC236}">
                  <a16:creationId xmlns:a16="http://schemas.microsoft.com/office/drawing/2014/main" id="{C8373BB9-F5C2-49E3-9B97-08D06A9E61A5}"/>
                </a:ext>
              </a:extLst>
            </p:cNvPr>
            <p:cNvSpPr/>
            <p:nvPr/>
          </p:nvSpPr>
          <p:spPr>
            <a:xfrm>
              <a:off x="10920182" y="5191562"/>
              <a:ext cx="77587" cy="192047"/>
            </a:xfrm>
            <a:custGeom>
              <a:avLst/>
              <a:gdLst>
                <a:gd name="connsiteX0" fmla="*/ 53184 w 53183"/>
                <a:gd name="connsiteY0" fmla="*/ 10170 h 118604"/>
                <a:gd name="connsiteX1" fmla="*/ 51151 w 53183"/>
                <a:gd name="connsiteY1" fmla="*/ 17286 h 118604"/>
                <a:gd name="connsiteX2" fmla="*/ 21266 w 53183"/>
                <a:gd name="connsiteY2" fmla="*/ 106534 h 118604"/>
                <a:gd name="connsiteX3" fmla="*/ 7848 w 53183"/>
                <a:gd name="connsiteY3" fmla="*/ 117919 h 118604"/>
                <a:gd name="connsiteX4" fmla="*/ 1343 w 53183"/>
                <a:gd name="connsiteY4" fmla="*/ 99622 h 118604"/>
                <a:gd name="connsiteX5" fmla="*/ 31227 w 53183"/>
                <a:gd name="connsiteY5" fmla="*/ 10374 h 118604"/>
                <a:gd name="connsiteX6" fmla="*/ 48711 w 53183"/>
                <a:gd name="connsiteY6" fmla="*/ 2242 h 118604"/>
                <a:gd name="connsiteX7" fmla="*/ 53184 w 53183"/>
                <a:gd name="connsiteY7" fmla="*/ 10170 h 11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83" h="118604">
                  <a:moveTo>
                    <a:pt x="53184" y="10170"/>
                  </a:moveTo>
                  <a:cubicBezTo>
                    <a:pt x="52574" y="12203"/>
                    <a:pt x="51964" y="14643"/>
                    <a:pt x="51151" y="17286"/>
                  </a:cubicBezTo>
                  <a:cubicBezTo>
                    <a:pt x="41189" y="46968"/>
                    <a:pt x="31024" y="76649"/>
                    <a:pt x="21266" y="106534"/>
                  </a:cubicBezTo>
                  <a:cubicBezTo>
                    <a:pt x="19029" y="113243"/>
                    <a:pt x="15980" y="120969"/>
                    <a:pt x="7848" y="117919"/>
                  </a:cubicBezTo>
                  <a:cubicBezTo>
                    <a:pt x="936" y="115276"/>
                    <a:pt x="-1910" y="108567"/>
                    <a:pt x="1343" y="99622"/>
                  </a:cubicBezTo>
                  <a:cubicBezTo>
                    <a:pt x="11914" y="70144"/>
                    <a:pt x="21266" y="40055"/>
                    <a:pt x="31227" y="10374"/>
                  </a:cubicBezTo>
                  <a:cubicBezTo>
                    <a:pt x="34480" y="615"/>
                    <a:pt x="41799" y="-2638"/>
                    <a:pt x="48711" y="2242"/>
                  </a:cubicBezTo>
                  <a:cubicBezTo>
                    <a:pt x="51354" y="3868"/>
                    <a:pt x="52981" y="6308"/>
                    <a:pt x="53184" y="1017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170">
              <a:extLst>
                <a:ext uri="{FF2B5EF4-FFF2-40B4-BE49-F238E27FC236}">
                  <a16:creationId xmlns:a16="http://schemas.microsoft.com/office/drawing/2014/main" id="{2BE0E6E5-C0ED-4C71-B564-2E8184101213}"/>
                </a:ext>
              </a:extLst>
            </p:cNvPr>
            <p:cNvSpPr/>
            <p:nvPr/>
          </p:nvSpPr>
          <p:spPr>
            <a:xfrm>
              <a:off x="7561211" y="2669707"/>
              <a:ext cx="78156" cy="191470"/>
            </a:xfrm>
            <a:custGeom>
              <a:avLst/>
              <a:gdLst>
                <a:gd name="connsiteX0" fmla="*/ 0 w 53573"/>
                <a:gd name="connsiteY0" fmla="*/ 106499 h 118248"/>
                <a:gd name="connsiteX1" fmla="*/ 7522 w 53573"/>
                <a:gd name="connsiteY1" fmla="*/ 84543 h 118248"/>
                <a:gd name="connsiteX2" fmla="*/ 32121 w 53573"/>
                <a:gd name="connsiteY2" fmla="*/ 10542 h 118248"/>
                <a:gd name="connsiteX3" fmla="*/ 46556 w 53573"/>
                <a:gd name="connsiteY3" fmla="*/ 784 h 118248"/>
                <a:gd name="connsiteX4" fmla="*/ 52248 w 53573"/>
                <a:gd name="connsiteY4" fmla="*/ 16438 h 118248"/>
                <a:gd name="connsiteX5" fmla="*/ 21550 w 53573"/>
                <a:gd name="connsiteY5" fmla="*/ 108736 h 118248"/>
                <a:gd name="connsiteX6" fmla="*/ 8132 w 53573"/>
                <a:gd name="connsiteY6" fmla="*/ 118087 h 118248"/>
                <a:gd name="connsiteX7" fmla="*/ 0 w 53573"/>
                <a:gd name="connsiteY7" fmla="*/ 106499 h 1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73" h="118248">
                  <a:moveTo>
                    <a:pt x="0" y="106499"/>
                  </a:moveTo>
                  <a:cubicBezTo>
                    <a:pt x="2643" y="98571"/>
                    <a:pt x="5082" y="91659"/>
                    <a:pt x="7522" y="84543"/>
                  </a:cubicBezTo>
                  <a:cubicBezTo>
                    <a:pt x="15857" y="59944"/>
                    <a:pt x="24193" y="35344"/>
                    <a:pt x="32121" y="10542"/>
                  </a:cubicBezTo>
                  <a:cubicBezTo>
                    <a:pt x="34561" y="3223"/>
                    <a:pt x="38017" y="-2063"/>
                    <a:pt x="46556" y="784"/>
                  </a:cubicBezTo>
                  <a:cubicBezTo>
                    <a:pt x="54281" y="3426"/>
                    <a:pt x="54688" y="9525"/>
                    <a:pt x="52248" y="16438"/>
                  </a:cubicBezTo>
                  <a:cubicBezTo>
                    <a:pt x="41880" y="47136"/>
                    <a:pt x="31715" y="77834"/>
                    <a:pt x="21550" y="108736"/>
                  </a:cubicBezTo>
                  <a:cubicBezTo>
                    <a:pt x="19313" y="115241"/>
                    <a:pt x="15044" y="119104"/>
                    <a:pt x="8132" y="118087"/>
                  </a:cubicBezTo>
                  <a:cubicBezTo>
                    <a:pt x="1423" y="117071"/>
                    <a:pt x="1220" y="110972"/>
                    <a:pt x="0" y="10649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171">
              <a:extLst>
                <a:ext uri="{FF2B5EF4-FFF2-40B4-BE49-F238E27FC236}">
                  <a16:creationId xmlns:a16="http://schemas.microsoft.com/office/drawing/2014/main" id="{C89FA844-FE9E-43A6-9C74-9E640A89FCE7}"/>
                </a:ext>
              </a:extLst>
            </p:cNvPr>
            <p:cNvSpPr/>
            <p:nvPr/>
          </p:nvSpPr>
          <p:spPr>
            <a:xfrm>
              <a:off x="11662945" y="4009243"/>
              <a:ext cx="77143" cy="190243"/>
            </a:xfrm>
            <a:custGeom>
              <a:avLst/>
              <a:gdLst>
                <a:gd name="connsiteX0" fmla="*/ 10010 w 52879"/>
                <a:gd name="connsiteY0" fmla="*/ 117435 h 117490"/>
                <a:gd name="connsiteX1" fmla="*/ 1065 w 52879"/>
                <a:gd name="connsiteY1" fmla="*/ 101171 h 117490"/>
                <a:gd name="connsiteX2" fmla="*/ 19362 w 52879"/>
                <a:gd name="connsiteY2" fmla="*/ 47703 h 117490"/>
                <a:gd name="connsiteX3" fmla="*/ 32170 w 52879"/>
                <a:gd name="connsiteY3" fmla="*/ 9483 h 117490"/>
                <a:gd name="connsiteX4" fmla="*/ 45384 w 52879"/>
                <a:gd name="connsiteY4" fmla="*/ 538 h 117490"/>
                <a:gd name="connsiteX5" fmla="*/ 51890 w 52879"/>
                <a:gd name="connsiteY5" fmla="*/ 15175 h 117490"/>
                <a:gd name="connsiteX6" fmla="*/ 19159 w 52879"/>
                <a:gd name="connsiteY6" fmla="*/ 111946 h 117490"/>
                <a:gd name="connsiteX7" fmla="*/ 10010 w 52879"/>
                <a:gd name="connsiteY7" fmla="*/ 117435 h 11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79" h="117490">
                  <a:moveTo>
                    <a:pt x="10010" y="117435"/>
                  </a:moveTo>
                  <a:cubicBezTo>
                    <a:pt x="1675" y="117232"/>
                    <a:pt x="-1985" y="111133"/>
                    <a:pt x="1065" y="101171"/>
                  </a:cubicBezTo>
                  <a:cubicBezTo>
                    <a:pt x="6757" y="83281"/>
                    <a:pt x="13263" y="65593"/>
                    <a:pt x="19362" y="47703"/>
                  </a:cubicBezTo>
                  <a:cubicBezTo>
                    <a:pt x="23631" y="34895"/>
                    <a:pt x="27697" y="22087"/>
                    <a:pt x="32170" y="9483"/>
                  </a:cubicBezTo>
                  <a:cubicBezTo>
                    <a:pt x="34203" y="3384"/>
                    <a:pt x="37659" y="-1699"/>
                    <a:pt x="45384" y="538"/>
                  </a:cubicBezTo>
                  <a:cubicBezTo>
                    <a:pt x="53313" y="2774"/>
                    <a:pt x="53923" y="9279"/>
                    <a:pt x="51890" y="15175"/>
                  </a:cubicBezTo>
                  <a:cubicBezTo>
                    <a:pt x="41318" y="47500"/>
                    <a:pt x="30340" y="79621"/>
                    <a:pt x="19159" y="111946"/>
                  </a:cubicBezTo>
                  <a:cubicBezTo>
                    <a:pt x="17939" y="116012"/>
                    <a:pt x="14279" y="117841"/>
                    <a:pt x="10010" y="11743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172">
              <a:extLst>
                <a:ext uri="{FF2B5EF4-FFF2-40B4-BE49-F238E27FC236}">
                  <a16:creationId xmlns:a16="http://schemas.microsoft.com/office/drawing/2014/main" id="{A42F21E7-A2FB-441D-AD65-0E631F7C383C}"/>
                </a:ext>
              </a:extLst>
            </p:cNvPr>
            <p:cNvSpPr/>
            <p:nvPr/>
          </p:nvSpPr>
          <p:spPr>
            <a:xfrm>
              <a:off x="6799107" y="5191348"/>
              <a:ext cx="78766" cy="192968"/>
            </a:xfrm>
            <a:custGeom>
              <a:avLst/>
              <a:gdLst>
                <a:gd name="connsiteX0" fmla="*/ 53992 w 53991"/>
                <a:gd name="connsiteY0" fmla="*/ 10912 h 119173"/>
                <a:gd name="connsiteX1" fmla="*/ 51755 w 53991"/>
                <a:gd name="connsiteY1" fmla="*/ 18637 h 119173"/>
                <a:gd name="connsiteX2" fmla="*/ 24107 w 53991"/>
                <a:gd name="connsiteY2" fmla="*/ 101177 h 119173"/>
                <a:gd name="connsiteX3" fmla="*/ 16584 w 53991"/>
                <a:gd name="connsiteY3" fmla="*/ 115205 h 119173"/>
                <a:gd name="connsiteX4" fmla="*/ 5810 w 53991"/>
                <a:gd name="connsiteY4" fmla="*/ 117848 h 119173"/>
                <a:gd name="connsiteX5" fmla="*/ 524 w 53991"/>
                <a:gd name="connsiteY5" fmla="*/ 105650 h 119173"/>
                <a:gd name="connsiteX6" fmla="*/ 33865 w 53991"/>
                <a:gd name="connsiteY6" fmla="*/ 6846 h 119173"/>
                <a:gd name="connsiteX7" fmla="*/ 45860 w 53991"/>
                <a:gd name="connsiteY7" fmla="*/ 340 h 119173"/>
                <a:gd name="connsiteX8" fmla="*/ 53992 w 53991"/>
                <a:gd name="connsiteY8" fmla="*/ 10912 h 11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91" h="119173">
                  <a:moveTo>
                    <a:pt x="53992" y="10912"/>
                  </a:moveTo>
                  <a:cubicBezTo>
                    <a:pt x="53178" y="13555"/>
                    <a:pt x="52569" y="15995"/>
                    <a:pt x="51755" y="18637"/>
                  </a:cubicBezTo>
                  <a:cubicBezTo>
                    <a:pt x="42607" y="46083"/>
                    <a:pt x="33255" y="73732"/>
                    <a:pt x="24107" y="101177"/>
                  </a:cubicBezTo>
                  <a:cubicBezTo>
                    <a:pt x="22480" y="106260"/>
                    <a:pt x="21057" y="111749"/>
                    <a:pt x="16584" y="115205"/>
                  </a:cubicBezTo>
                  <a:cubicBezTo>
                    <a:pt x="13535" y="117644"/>
                    <a:pt x="10079" y="121100"/>
                    <a:pt x="5810" y="117848"/>
                  </a:cubicBezTo>
                  <a:cubicBezTo>
                    <a:pt x="1947" y="115001"/>
                    <a:pt x="-1306" y="110936"/>
                    <a:pt x="524" y="105650"/>
                  </a:cubicBezTo>
                  <a:cubicBezTo>
                    <a:pt x="11502" y="72715"/>
                    <a:pt x="22683" y="39781"/>
                    <a:pt x="33865" y="6846"/>
                  </a:cubicBezTo>
                  <a:cubicBezTo>
                    <a:pt x="35695" y="1154"/>
                    <a:pt x="40167" y="-879"/>
                    <a:pt x="45860" y="340"/>
                  </a:cubicBezTo>
                  <a:cubicBezTo>
                    <a:pt x="50942" y="1560"/>
                    <a:pt x="53178" y="5626"/>
                    <a:pt x="53992" y="1091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173">
              <a:extLst>
                <a:ext uri="{FF2B5EF4-FFF2-40B4-BE49-F238E27FC236}">
                  <a16:creationId xmlns:a16="http://schemas.microsoft.com/office/drawing/2014/main" id="{0F06A1CA-FE63-4BBD-B9B7-08B5E0A7AEFA}"/>
                </a:ext>
              </a:extLst>
            </p:cNvPr>
            <p:cNvSpPr/>
            <p:nvPr/>
          </p:nvSpPr>
          <p:spPr>
            <a:xfrm>
              <a:off x="7038581" y="4404882"/>
              <a:ext cx="76608" cy="191749"/>
            </a:xfrm>
            <a:custGeom>
              <a:avLst/>
              <a:gdLst>
                <a:gd name="connsiteX0" fmla="*/ 29 w 52512"/>
                <a:gd name="connsiteY0" fmla="*/ 105265 h 118420"/>
                <a:gd name="connsiteX1" fmla="*/ 2062 w 52512"/>
                <a:gd name="connsiteY1" fmla="*/ 98353 h 118420"/>
                <a:gd name="connsiteX2" fmla="*/ 31338 w 52512"/>
                <a:gd name="connsiteY2" fmla="*/ 10121 h 118420"/>
                <a:gd name="connsiteX3" fmla="*/ 44755 w 52512"/>
                <a:gd name="connsiteY3" fmla="*/ 769 h 118420"/>
                <a:gd name="connsiteX4" fmla="*/ 51261 w 52512"/>
                <a:gd name="connsiteY4" fmla="*/ 16829 h 118420"/>
                <a:gd name="connsiteX5" fmla="*/ 20563 w 52512"/>
                <a:gd name="connsiteY5" fmla="*/ 108721 h 118420"/>
                <a:gd name="connsiteX6" fmla="*/ 8161 w 52512"/>
                <a:gd name="connsiteY6" fmla="*/ 118276 h 118420"/>
                <a:gd name="connsiteX7" fmla="*/ 29 w 52512"/>
                <a:gd name="connsiteY7" fmla="*/ 105265 h 11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12" h="118420">
                  <a:moveTo>
                    <a:pt x="29" y="105265"/>
                  </a:moveTo>
                  <a:cubicBezTo>
                    <a:pt x="436" y="104045"/>
                    <a:pt x="1046" y="101199"/>
                    <a:pt x="2062" y="98353"/>
                  </a:cubicBezTo>
                  <a:cubicBezTo>
                    <a:pt x="11821" y="68874"/>
                    <a:pt x="21783" y="39599"/>
                    <a:pt x="31338" y="10121"/>
                  </a:cubicBezTo>
                  <a:cubicBezTo>
                    <a:pt x="33574" y="3412"/>
                    <a:pt x="36420" y="-2077"/>
                    <a:pt x="44755" y="769"/>
                  </a:cubicBezTo>
                  <a:cubicBezTo>
                    <a:pt x="53091" y="3412"/>
                    <a:pt x="53701" y="9307"/>
                    <a:pt x="51261" y="16829"/>
                  </a:cubicBezTo>
                  <a:cubicBezTo>
                    <a:pt x="40893" y="47324"/>
                    <a:pt x="30728" y="78023"/>
                    <a:pt x="20563" y="108721"/>
                  </a:cubicBezTo>
                  <a:cubicBezTo>
                    <a:pt x="18530" y="114820"/>
                    <a:pt x="14260" y="119293"/>
                    <a:pt x="8161" y="118276"/>
                  </a:cubicBezTo>
                  <a:cubicBezTo>
                    <a:pt x="3486" y="117463"/>
                    <a:pt x="-377" y="113194"/>
                    <a:pt x="29" y="10526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174">
              <a:extLst>
                <a:ext uri="{FF2B5EF4-FFF2-40B4-BE49-F238E27FC236}">
                  <a16:creationId xmlns:a16="http://schemas.microsoft.com/office/drawing/2014/main" id="{509807BE-D110-430C-88E7-568875E88894}"/>
                </a:ext>
              </a:extLst>
            </p:cNvPr>
            <p:cNvSpPr/>
            <p:nvPr/>
          </p:nvSpPr>
          <p:spPr>
            <a:xfrm>
              <a:off x="9897407" y="1882206"/>
              <a:ext cx="77068" cy="191069"/>
            </a:xfrm>
            <a:custGeom>
              <a:avLst/>
              <a:gdLst>
                <a:gd name="connsiteX0" fmla="*/ 52671 w 52827"/>
                <a:gd name="connsiteY0" fmla="*/ 12829 h 118000"/>
                <a:gd name="connsiteX1" fmla="*/ 50841 w 52827"/>
                <a:gd name="connsiteY1" fmla="*/ 19334 h 118000"/>
                <a:gd name="connsiteX2" fmla="*/ 22582 w 52827"/>
                <a:gd name="connsiteY2" fmla="*/ 103907 h 118000"/>
                <a:gd name="connsiteX3" fmla="*/ 20143 w 52827"/>
                <a:gd name="connsiteY3" fmla="*/ 110616 h 118000"/>
                <a:gd name="connsiteX4" fmla="*/ 5912 w 52827"/>
                <a:gd name="connsiteY4" fmla="*/ 117325 h 118000"/>
                <a:gd name="connsiteX5" fmla="*/ 626 w 52827"/>
                <a:gd name="connsiteY5" fmla="*/ 103500 h 118000"/>
                <a:gd name="connsiteX6" fmla="*/ 6318 w 52827"/>
                <a:gd name="connsiteY6" fmla="*/ 86220 h 118000"/>
                <a:gd name="connsiteX7" fmla="*/ 32747 w 52827"/>
                <a:gd name="connsiteY7" fmla="*/ 7543 h 118000"/>
                <a:gd name="connsiteX8" fmla="*/ 44132 w 52827"/>
                <a:gd name="connsiteY8" fmla="*/ 224 h 118000"/>
                <a:gd name="connsiteX9" fmla="*/ 52671 w 52827"/>
                <a:gd name="connsiteY9" fmla="*/ 12829 h 1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27" h="118000">
                  <a:moveTo>
                    <a:pt x="52671" y="12829"/>
                  </a:moveTo>
                  <a:cubicBezTo>
                    <a:pt x="52467" y="13439"/>
                    <a:pt x="51857" y="16285"/>
                    <a:pt x="50841" y="19334"/>
                  </a:cubicBezTo>
                  <a:cubicBezTo>
                    <a:pt x="41489" y="47593"/>
                    <a:pt x="31934" y="75648"/>
                    <a:pt x="22582" y="103907"/>
                  </a:cubicBezTo>
                  <a:cubicBezTo>
                    <a:pt x="21769" y="106143"/>
                    <a:pt x="20956" y="108380"/>
                    <a:pt x="20143" y="110616"/>
                  </a:cubicBezTo>
                  <a:cubicBezTo>
                    <a:pt x="17296" y="116715"/>
                    <a:pt x="12214" y="119358"/>
                    <a:pt x="5912" y="117325"/>
                  </a:cubicBezTo>
                  <a:cubicBezTo>
                    <a:pt x="-594" y="115089"/>
                    <a:pt x="-594" y="108990"/>
                    <a:pt x="626" y="103500"/>
                  </a:cubicBezTo>
                  <a:cubicBezTo>
                    <a:pt x="2049" y="97605"/>
                    <a:pt x="4285" y="91912"/>
                    <a:pt x="6318" y="86220"/>
                  </a:cubicBezTo>
                  <a:cubicBezTo>
                    <a:pt x="15060" y="59994"/>
                    <a:pt x="24005" y="33769"/>
                    <a:pt x="32747" y="7543"/>
                  </a:cubicBezTo>
                  <a:cubicBezTo>
                    <a:pt x="34780" y="1647"/>
                    <a:pt x="38440" y="-792"/>
                    <a:pt x="44132" y="224"/>
                  </a:cubicBezTo>
                  <a:cubicBezTo>
                    <a:pt x="49621" y="1241"/>
                    <a:pt x="53687" y="3884"/>
                    <a:pt x="52671" y="1282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175">
              <a:extLst>
                <a:ext uri="{FF2B5EF4-FFF2-40B4-BE49-F238E27FC236}">
                  <a16:creationId xmlns:a16="http://schemas.microsoft.com/office/drawing/2014/main" id="{D7F31EA3-D844-4475-B0A8-36FF5CB5C28B}"/>
                </a:ext>
              </a:extLst>
            </p:cNvPr>
            <p:cNvSpPr/>
            <p:nvPr/>
          </p:nvSpPr>
          <p:spPr>
            <a:xfrm>
              <a:off x="9659024" y="2669809"/>
              <a:ext cx="77702" cy="190002"/>
            </a:xfrm>
            <a:custGeom>
              <a:avLst/>
              <a:gdLst>
                <a:gd name="connsiteX0" fmla="*/ 11351 w 53262"/>
                <a:gd name="connsiteY0" fmla="*/ 117211 h 117341"/>
                <a:gd name="connsiteX1" fmla="*/ 1186 w 53262"/>
                <a:gd name="connsiteY1" fmla="*/ 101964 h 117341"/>
                <a:gd name="connsiteX2" fmla="*/ 28834 w 53262"/>
                <a:gd name="connsiteY2" fmla="*/ 19424 h 117341"/>
                <a:gd name="connsiteX3" fmla="*/ 32697 w 53262"/>
                <a:gd name="connsiteY3" fmla="*/ 7836 h 117341"/>
                <a:gd name="connsiteX4" fmla="*/ 46115 w 53262"/>
                <a:gd name="connsiteY4" fmla="*/ 924 h 117341"/>
                <a:gd name="connsiteX5" fmla="*/ 52417 w 53262"/>
                <a:gd name="connsiteY5" fmla="*/ 14748 h 117341"/>
                <a:gd name="connsiteX6" fmla="*/ 36763 w 53262"/>
                <a:gd name="connsiteY6" fmla="*/ 61913 h 117341"/>
                <a:gd name="connsiteX7" fmla="*/ 21312 w 53262"/>
                <a:gd name="connsiteY7" fmla="*/ 108062 h 117341"/>
                <a:gd name="connsiteX8" fmla="*/ 11351 w 53262"/>
                <a:gd name="connsiteY8" fmla="*/ 117211 h 11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62" h="117341">
                  <a:moveTo>
                    <a:pt x="11351" y="117211"/>
                  </a:moveTo>
                  <a:cubicBezTo>
                    <a:pt x="1389" y="117211"/>
                    <a:pt x="-2067" y="111722"/>
                    <a:pt x="1186" y="101964"/>
                  </a:cubicBezTo>
                  <a:cubicBezTo>
                    <a:pt x="10334" y="74315"/>
                    <a:pt x="19686" y="46869"/>
                    <a:pt x="28834" y="19424"/>
                  </a:cubicBezTo>
                  <a:cubicBezTo>
                    <a:pt x="30054" y="15561"/>
                    <a:pt x="31274" y="11698"/>
                    <a:pt x="32697" y="7836"/>
                  </a:cubicBezTo>
                  <a:cubicBezTo>
                    <a:pt x="35137" y="1533"/>
                    <a:pt x="39406" y="-1719"/>
                    <a:pt x="46115" y="924"/>
                  </a:cubicBezTo>
                  <a:cubicBezTo>
                    <a:pt x="52417" y="3363"/>
                    <a:pt x="54654" y="8039"/>
                    <a:pt x="52417" y="14748"/>
                  </a:cubicBezTo>
                  <a:cubicBezTo>
                    <a:pt x="47131" y="30402"/>
                    <a:pt x="42049" y="46056"/>
                    <a:pt x="36763" y="61913"/>
                  </a:cubicBezTo>
                  <a:cubicBezTo>
                    <a:pt x="31681" y="77364"/>
                    <a:pt x="26598" y="92612"/>
                    <a:pt x="21312" y="108062"/>
                  </a:cubicBezTo>
                  <a:cubicBezTo>
                    <a:pt x="19483" y="113145"/>
                    <a:pt x="17450" y="118227"/>
                    <a:pt x="11351" y="11721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176">
              <a:extLst>
                <a:ext uri="{FF2B5EF4-FFF2-40B4-BE49-F238E27FC236}">
                  <a16:creationId xmlns:a16="http://schemas.microsoft.com/office/drawing/2014/main" id="{6A5B7C05-0673-4590-9DFD-359A7661F8EF}"/>
                </a:ext>
              </a:extLst>
            </p:cNvPr>
            <p:cNvSpPr/>
            <p:nvPr/>
          </p:nvSpPr>
          <p:spPr>
            <a:xfrm>
              <a:off x="7248857" y="2669871"/>
              <a:ext cx="77632" cy="191718"/>
            </a:xfrm>
            <a:custGeom>
              <a:avLst/>
              <a:gdLst>
                <a:gd name="connsiteX0" fmla="*/ 53093 w 53214"/>
                <a:gd name="connsiteY0" fmla="*/ 10847 h 118401"/>
                <a:gd name="connsiteX1" fmla="*/ 50653 w 53214"/>
                <a:gd name="connsiteY1" fmla="*/ 21215 h 118401"/>
                <a:gd name="connsiteX2" fmla="*/ 22598 w 53214"/>
                <a:gd name="connsiteY2" fmla="*/ 104772 h 118401"/>
                <a:gd name="connsiteX3" fmla="*/ 20565 w 53214"/>
                <a:gd name="connsiteY3" fmla="*/ 110464 h 118401"/>
                <a:gd name="connsiteX4" fmla="*/ 7147 w 53214"/>
                <a:gd name="connsiteY4" fmla="*/ 117376 h 118401"/>
                <a:gd name="connsiteX5" fmla="*/ 845 w 53214"/>
                <a:gd name="connsiteY5" fmla="*/ 102129 h 118401"/>
                <a:gd name="connsiteX6" fmla="*/ 32357 w 53214"/>
                <a:gd name="connsiteY6" fmla="*/ 10237 h 118401"/>
                <a:gd name="connsiteX7" fmla="*/ 40489 w 53214"/>
                <a:gd name="connsiteY7" fmla="*/ 682 h 118401"/>
                <a:gd name="connsiteX8" fmla="*/ 53093 w 53214"/>
                <a:gd name="connsiteY8" fmla="*/ 10847 h 11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14" h="118401">
                  <a:moveTo>
                    <a:pt x="53093" y="10847"/>
                  </a:moveTo>
                  <a:cubicBezTo>
                    <a:pt x="53703" y="14303"/>
                    <a:pt x="51873" y="17759"/>
                    <a:pt x="50653" y="21215"/>
                  </a:cubicBezTo>
                  <a:cubicBezTo>
                    <a:pt x="41505" y="49067"/>
                    <a:pt x="31950" y="76920"/>
                    <a:pt x="22598" y="104772"/>
                  </a:cubicBezTo>
                  <a:cubicBezTo>
                    <a:pt x="21988" y="106601"/>
                    <a:pt x="21378" y="108634"/>
                    <a:pt x="20565" y="110464"/>
                  </a:cubicBezTo>
                  <a:cubicBezTo>
                    <a:pt x="17516" y="115546"/>
                    <a:pt x="14060" y="120629"/>
                    <a:pt x="7147" y="117376"/>
                  </a:cubicBezTo>
                  <a:cubicBezTo>
                    <a:pt x="845" y="114327"/>
                    <a:pt x="-1391" y="108634"/>
                    <a:pt x="845" y="102129"/>
                  </a:cubicBezTo>
                  <a:cubicBezTo>
                    <a:pt x="11213" y="71430"/>
                    <a:pt x="21988" y="40935"/>
                    <a:pt x="32357" y="10237"/>
                  </a:cubicBezTo>
                  <a:cubicBezTo>
                    <a:pt x="33983" y="5765"/>
                    <a:pt x="36219" y="2309"/>
                    <a:pt x="40489" y="682"/>
                  </a:cubicBezTo>
                  <a:cubicBezTo>
                    <a:pt x="47604" y="-1757"/>
                    <a:pt x="53093" y="2512"/>
                    <a:pt x="53093" y="10847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177">
              <a:extLst>
                <a:ext uri="{FF2B5EF4-FFF2-40B4-BE49-F238E27FC236}">
                  <a16:creationId xmlns:a16="http://schemas.microsoft.com/office/drawing/2014/main" id="{5648F768-B068-4CF0-8794-3A88DA0AAB16}"/>
                </a:ext>
              </a:extLst>
            </p:cNvPr>
            <p:cNvSpPr/>
            <p:nvPr/>
          </p:nvSpPr>
          <p:spPr>
            <a:xfrm>
              <a:off x="7419278" y="3142620"/>
              <a:ext cx="76102" cy="191017"/>
            </a:xfrm>
            <a:custGeom>
              <a:avLst/>
              <a:gdLst>
                <a:gd name="connsiteX0" fmla="*/ 40569 w 52165"/>
                <a:gd name="connsiteY0" fmla="*/ 51 h 117968"/>
                <a:gd name="connsiteX1" fmla="*/ 52157 w 52165"/>
                <a:gd name="connsiteY1" fmla="*/ 10216 h 117968"/>
                <a:gd name="connsiteX2" fmla="*/ 50734 w 52165"/>
                <a:gd name="connsiteY2" fmla="*/ 19161 h 117968"/>
                <a:gd name="connsiteX3" fmla="*/ 21459 w 52165"/>
                <a:gd name="connsiteY3" fmla="*/ 107393 h 117968"/>
                <a:gd name="connsiteX4" fmla="*/ 10684 w 52165"/>
                <a:gd name="connsiteY4" fmla="*/ 117965 h 117968"/>
                <a:gd name="connsiteX5" fmla="*/ 519 w 52165"/>
                <a:gd name="connsiteY5" fmla="*/ 104140 h 117968"/>
                <a:gd name="connsiteX6" fmla="*/ 32844 w 52165"/>
                <a:gd name="connsiteY6" fmla="*/ 6353 h 117968"/>
                <a:gd name="connsiteX7" fmla="*/ 40569 w 52165"/>
                <a:gd name="connsiteY7" fmla="*/ 51 h 11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65" h="117968">
                  <a:moveTo>
                    <a:pt x="40569" y="51"/>
                  </a:moveTo>
                  <a:cubicBezTo>
                    <a:pt x="48701" y="457"/>
                    <a:pt x="52361" y="3507"/>
                    <a:pt x="52157" y="10216"/>
                  </a:cubicBezTo>
                  <a:cubicBezTo>
                    <a:pt x="51954" y="13265"/>
                    <a:pt x="51547" y="16315"/>
                    <a:pt x="50734" y="19161"/>
                  </a:cubicBezTo>
                  <a:cubicBezTo>
                    <a:pt x="40976" y="48639"/>
                    <a:pt x="31421" y="78118"/>
                    <a:pt x="21459" y="107393"/>
                  </a:cubicBezTo>
                  <a:cubicBezTo>
                    <a:pt x="19629" y="112475"/>
                    <a:pt x="17596" y="117761"/>
                    <a:pt x="10684" y="117965"/>
                  </a:cubicBezTo>
                  <a:cubicBezTo>
                    <a:pt x="3569" y="118168"/>
                    <a:pt x="-1717" y="111256"/>
                    <a:pt x="519" y="104140"/>
                  </a:cubicBezTo>
                  <a:cubicBezTo>
                    <a:pt x="11091" y="71409"/>
                    <a:pt x="22069" y="38881"/>
                    <a:pt x="32844" y="6353"/>
                  </a:cubicBezTo>
                  <a:cubicBezTo>
                    <a:pt x="34470" y="1677"/>
                    <a:pt x="37316" y="-356"/>
                    <a:pt x="40569" y="5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178">
              <a:extLst>
                <a:ext uri="{FF2B5EF4-FFF2-40B4-BE49-F238E27FC236}">
                  <a16:creationId xmlns:a16="http://schemas.microsoft.com/office/drawing/2014/main" id="{943BF78B-BCFE-45E7-A7E9-3CF6BD8DFE6E}"/>
                </a:ext>
              </a:extLst>
            </p:cNvPr>
            <p:cNvSpPr/>
            <p:nvPr/>
          </p:nvSpPr>
          <p:spPr>
            <a:xfrm>
              <a:off x="10796274" y="4562293"/>
              <a:ext cx="78707" cy="190583"/>
            </a:xfrm>
            <a:custGeom>
              <a:avLst/>
              <a:gdLst>
                <a:gd name="connsiteX0" fmla="*/ 53952 w 53951"/>
                <a:gd name="connsiteY0" fmla="*/ 10694 h 117700"/>
                <a:gd name="connsiteX1" fmla="*/ 53139 w 53951"/>
                <a:gd name="connsiteY1" fmla="*/ 13337 h 117700"/>
                <a:gd name="connsiteX2" fmla="*/ 20611 w 53951"/>
                <a:gd name="connsiteY2" fmla="*/ 110311 h 117700"/>
                <a:gd name="connsiteX3" fmla="*/ 11665 w 53951"/>
                <a:gd name="connsiteY3" fmla="*/ 117630 h 117700"/>
                <a:gd name="connsiteX4" fmla="*/ 1704 w 53951"/>
                <a:gd name="connsiteY4" fmla="*/ 111937 h 117700"/>
                <a:gd name="connsiteX5" fmla="*/ 891 w 53951"/>
                <a:gd name="connsiteY5" fmla="*/ 103399 h 117700"/>
                <a:gd name="connsiteX6" fmla="*/ 32402 w 53951"/>
                <a:gd name="connsiteY6" fmla="*/ 9677 h 117700"/>
                <a:gd name="connsiteX7" fmla="*/ 45617 w 53951"/>
                <a:gd name="connsiteY7" fmla="*/ 326 h 117700"/>
                <a:gd name="connsiteX8" fmla="*/ 53952 w 53951"/>
                <a:gd name="connsiteY8" fmla="*/ 10694 h 1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51" h="117700">
                  <a:moveTo>
                    <a:pt x="53952" y="10694"/>
                  </a:moveTo>
                  <a:cubicBezTo>
                    <a:pt x="53545" y="11914"/>
                    <a:pt x="53342" y="12524"/>
                    <a:pt x="53139" y="13337"/>
                  </a:cubicBezTo>
                  <a:cubicBezTo>
                    <a:pt x="42364" y="45661"/>
                    <a:pt x="31589" y="77986"/>
                    <a:pt x="20611" y="110311"/>
                  </a:cubicBezTo>
                  <a:cubicBezTo>
                    <a:pt x="19188" y="114580"/>
                    <a:pt x="16341" y="117020"/>
                    <a:pt x="11665" y="117630"/>
                  </a:cubicBezTo>
                  <a:cubicBezTo>
                    <a:pt x="6786" y="118239"/>
                    <a:pt x="4347" y="114783"/>
                    <a:pt x="1704" y="111937"/>
                  </a:cubicBezTo>
                  <a:cubicBezTo>
                    <a:pt x="-736" y="109294"/>
                    <a:pt x="-126" y="106448"/>
                    <a:pt x="891" y="103399"/>
                  </a:cubicBezTo>
                  <a:cubicBezTo>
                    <a:pt x="11462" y="72090"/>
                    <a:pt x="21830" y="40986"/>
                    <a:pt x="32402" y="9677"/>
                  </a:cubicBezTo>
                  <a:cubicBezTo>
                    <a:pt x="34435" y="3375"/>
                    <a:pt x="38298" y="-1301"/>
                    <a:pt x="45617" y="326"/>
                  </a:cubicBezTo>
                  <a:cubicBezTo>
                    <a:pt x="51716" y="1139"/>
                    <a:pt x="53952" y="5611"/>
                    <a:pt x="53952" y="1069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179">
              <a:extLst>
                <a:ext uri="{FF2B5EF4-FFF2-40B4-BE49-F238E27FC236}">
                  <a16:creationId xmlns:a16="http://schemas.microsoft.com/office/drawing/2014/main" id="{3E4FE901-8160-44C2-89F9-E9D8CFD0E5DA}"/>
                </a:ext>
              </a:extLst>
            </p:cNvPr>
            <p:cNvSpPr/>
            <p:nvPr/>
          </p:nvSpPr>
          <p:spPr>
            <a:xfrm>
              <a:off x="7059873" y="3300245"/>
              <a:ext cx="76344" cy="191313"/>
            </a:xfrm>
            <a:custGeom>
              <a:avLst/>
              <a:gdLst>
                <a:gd name="connsiteX0" fmla="*/ 52321 w 52331"/>
                <a:gd name="connsiteY0" fmla="*/ 10860 h 118151"/>
                <a:gd name="connsiteX1" fmla="*/ 48458 w 52331"/>
                <a:gd name="connsiteY1" fmla="*/ 23262 h 118151"/>
                <a:gd name="connsiteX2" fmla="*/ 21826 w 52331"/>
                <a:gd name="connsiteY2" fmla="*/ 103768 h 118151"/>
                <a:gd name="connsiteX3" fmla="*/ 17963 w 52331"/>
                <a:gd name="connsiteY3" fmla="*/ 112917 h 118151"/>
                <a:gd name="connsiteX4" fmla="*/ 5765 w 52331"/>
                <a:gd name="connsiteY4" fmla="*/ 117593 h 118151"/>
                <a:gd name="connsiteX5" fmla="*/ 73 w 52331"/>
                <a:gd name="connsiteY5" fmla="*/ 106818 h 118151"/>
                <a:gd name="connsiteX6" fmla="*/ 1292 w 52331"/>
                <a:gd name="connsiteY6" fmla="*/ 99906 h 118151"/>
                <a:gd name="connsiteX7" fmla="*/ 30771 w 52331"/>
                <a:gd name="connsiteY7" fmla="*/ 10657 h 118151"/>
                <a:gd name="connsiteX8" fmla="*/ 47441 w 52331"/>
                <a:gd name="connsiteY8" fmla="*/ 1712 h 118151"/>
                <a:gd name="connsiteX9" fmla="*/ 52321 w 52331"/>
                <a:gd name="connsiteY9" fmla="*/ 10860 h 11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31" h="118151">
                  <a:moveTo>
                    <a:pt x="52321" y="10860"/>
                  </a:moveTo>
                  <a:cubicBezTo>
                    <a:pt x="52524" y="15536"/>
                    <a:pt x="49678" y="19196"/>
                    <a:pt x="48458" y="23262"/>
                  </a:cubicBezTo>
                  <a:cubicBezTo>
                    <a:pt x="39716" y="50097"/>
                    <a:pt x="30771" y="76933"/>
                    <a:pt x="21826" y="103768"/>
                  </a:cubicBezTo>
                  <a:cubicBezTo>
                    <a:pt x="20809" y="107021"/>
                    <a:pt x="19589" y="110274"/>
                    <a:pt x="17963" y="112917"/>
                  </a:cubicBezTo>
                  <a:cubicBezTo>
                    <a:pt x="15117" y="117186"/>
                    <a:pt x="10848" y="119219"/>
                    <a:pt x="5765" y="117593"/>
                  </a:cubicBezTo>
                  <a:cubicBezTo>
                    <a:pt x="886" y="115966"/>
                    <a:pt x="-334" y="111697"/>
                    <a:pt x="73" y="106818"/>
                  </a:cubicBezTo>
                  <a:cubicBezTo>
                    <a:pt x="276" y="104582"/>
                    <a:pt x="479" y="102142"/>
                    <a:pt x="1292" y="99906"/>
                  </a:cubicBezTo>
                  <a:cubicBezTo>
                    <a:pt x="11051" y="70021"/>
                    <a:pt x="20809" y="40339"/>
                    <a:pt x="30771" y="10657"/>
                  </a:cubicBezTo>
                  <a:cubicBezTo>
                    <a:pt x="34024" y="899"/>
                    <a:pt x="40529" y="-2354"/>
                    <a:pt x="47441" y="1712"/>
                  </a:cubicBezTo>
                  <a:cubicBezTo>
                    <a:pt x="50491" y="3948"/>
                    <a:pt x="52117" y="6998"/>
                    <a:pt x="52321" y="1086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180">
              <a:extLst>
                <a:ext uri="{FF2B5EF4-FFF2-40B4-BE49-F238E27FC236}">
                  <a16:creationId xmlns:a16="http://schemas.microsoft.com/office/drawing/2014/main" id="{F7F127AE-3407-4F9B-8D3E-74C85791663E}"/>
                </a:ext>
              </a:extLst>
            </p:cNvPr>
            <p:cNvSpPr/>
            <p:nvPr/>
          </p:nvSpPr>
          <p:spPr>
            <a:xfrm>
              <a:off x="7057451" y="5743911"/>
              <a:ext cx="78080" cy="190355"/>
            </a:xfrm>
            <a:custGeom>
              <a:avLst/>
              <a:gdLst>
                <a:gd name="connsiteX0" fmla="*/ 9865 w 53521"/>
                <a:gd name="connsiteY0" fmla="*/ 117530 h 117559"/>
                <a:gd name="connsiteX1" fmla="*/ 1326 w 53521"/>
                <a:gd name="connsiteY1" fmla="*/ 101673 h 117559"/>
                <a:gd name="connsiteX2" fmla="*/ 28772 w 53521"/>
                <a:gd name="connsiteY2" fmla="*/ 20353 h 117559"/>
                <a:gd name="connsiteX3" fmla="*/ 32431 w 53521"/>
                <a:gd name="connsiteY3" fmla="*/ 7951 h 117559"/>
                <a:gd name="connsiteX4" fmla="*/ 45036 w 53521"/>
                <a:gd name="connsiteY4" fmla="*/ 632 h 117559"/>
                <a:gd name="connsiteX5" fmla="*/ 52761 w 53521"/>
                <a:gd name="connsiteY5" fmla="*/ 14660 h 117559"/>
                <a:gd name="connsiteX6" fmla="*/ 20843 w 53521"/>
                <a:gd name="connsiteY6" fmla="*/ 109195 h 117559"/>
                <a:gd name="connsiteX7" fmla="*/ 9865 w 53521"/>
                <a:gd name="connsiteY7" fmla="*/ 117530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21" h="117559">
                  <a:moveTo>
                    <a:pt x="9865" y="117530"/>
                  </a:moveTo>
                  <a:cubicBezTo>
                    <a:pt x="1326" y="117530"/>
                    <a:pt x="-2130" y="111634"/>
                    <a:pt x="1326" y="101673"/>
                  </a:cubicBezTo>
                  <a:cubicBezTo>
                    <a:pt x="10271" y="74430"/>
                    <a:pt x="19623" y="47391"/>
                    <a:pt x="28772" y="20353"/>
                  </a:cubicBezTo>
                  <a:cubicBezTo>
                    <a:pt x="30195" y="16287"/>
                    <a:pt x="30398" y="11611"/>
                    <a:pt x="32431" y="7951"/>
                  </a:cubicBezTo>
                  <a:cubicBezTo>
                    <a:pt x="34871" y="3275"/>
                    <a:pt x="38327" y="-1807"/>
                    <a:pt x="45036" y="632"/>
                  </a:cubicBezTo>
                  <a:cubicBezTo>
                    <a:pt x="51541" y="2869"/>
                    <a:pt x="55201" y="7341"/>
                    <a:pt x="52761" y="14660"/>
                  </a:cubicBezTo>
                  <a:cubicBezTo>
                    <a:pt x="42189" y="46172"/>
                    <a:pt x="31618" y="77683"/>
                    <a:pt x="20843" y="109195"/>
                  </a:cubicBezTo>
                  <a:cubicBezTo>
                    <a:pt x="19013" y="114074"/>
                    <a:pt x="15964" y="117937"/>
                    <a:pt x="9865" y="11753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181">
              <a:extLst>
                <a:ext uri="{FF2B5EF4-FFF2-40B4-BE49-F238E27FC236}">
                  <a16:creationId xmlns:a16="http://schemas.microsoft.com/office/drawing/2014/main" id="{831F61F0-0AFD-450D-990A-15F263654A17}"/>
                </a:ext>
              </a:extLst>
            </p:cNvPr>
            <p:cNvSpPr/>
            <p:nvPr/>
          </p:nvSpPr>
          <p:spPr>
            <a:xfrm>
              <a:off x="11681819" y="2669613"/>
              <a:ext cx="77672" cy="190117"/>
            </a:xfrm>
            <a:custGeom>
              <a:avLst/>
              <a:gdLst>
                <a:gd name="connsiteX0" fmla="*/ 11507 w 53241"/>
                <a:gd name="connsiteY0" fmla="*/ 117332 h 117412"/>
                <a:gd name="connsiteX1" fmla="*/ 529 w 53241"/>
                <a:gd name="connsiteY1" fmla="*/ 103711 h 117412"/>
                <a:gd name="connsiteX2" fmla="*/ 31837 w 53241"/>
                <a:gd name="connsiteY2" fmla="*/ 8566 h 117412"/>
                <a:gd name="connsiteX3" fmla="*/ 45865 w 53241"/>
                <a:gd name="connsiteY3" fmla="*/ 841 h 117412"/>
                <a:gd name="connsiteX4" fmla="*/ 52370 w 53241"/>
                <a:gd name="connsiteY4" fmla="*/ 15479 h 117412"/>
                <a:gd name="connsiteX5" fmla="*/ 21265 w 53241"/>
                <a:gd name="connsiteY5" fmla="*/ 107167 h 117412"/>
                <a:gd name="connsiteX6" fmla="*/ 11507 w 53241"/>
                <a:gd name="connsiteY6" fmla="*/ 117332 h 11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41" h="117412">
                  <a:moveTo>
                    <a:pt x="11507" y="117332"/>
                  </a:moveTo>
                  <a:cubicBezTo>
                    <a:pt x="3375" y="117128"/>
                    <a:pt x="-1708" y="110623"/>
                    <a:pt x="529" y="103711"/>
                  </a:cubicBezTo>
                  <a:cubicBezTo>
                    <a:pt x="10897" y="71996"/>
                    <a:pt x="21265" y="40281"/>
                    <a:pt x="31837" y="8566"/>
                  </a:cubicBezTo>
                  <a:cubicBezTo>
                    <a:pt x="34073" y="2061"/>
                    <a:pt x="38546" y="-1802"/>
                    <a:pt x="45865" y="841"/>
                  </a:cubicBezTo>
                  <a:cubicBezTo>
                    <a:pt x="52574" y="3484"/>
                    <a:pt x="54607" y="8566"/>
                    <a:pt x="52370" y="15479"/>
                  </a:cubicBezTo>
                  <a:cubicBezTo>
                    <a:pt x="42002" y="45974"/>
                    <a:pt x="31634" y="76672"/>
                    <a:pt x="21265" y="107167"/>
                  </a:cubicBezTo>
                  <a:cubicBezTo>
                    <a:pt x="19639" y="112656"/>
                    <a:pt x="18013" y="118145"/>
                    <a:pt x="11507" y="11733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182">
              <a:extLst>
                <a:ext uri="{FF2B5EF4-FFF2-40B4-BE49-F238E27FC236}">
                  <a16:creationId xmlns:a16="http://schemas.microsoft.com/office/drawing/2014/main" id="{18D9460F-3E9B-4050-9975-A5F017E88101}"/>
                </a:ext>
              </a:extLst>
            </p:cNvPr>
            <p:cNvSpPr/>
            <p:nvPr/>
          </p:nvSpPr>
          <p:spPr>
            <a:xfrm>
              <a:off x="11369393" y="2668877"/>
              <a:ext cx="76623" cy="191895"/>
            </a:xfrm>
            <a:custGeom>
              <a:avLst/>
              <a:gdLst>
                <a:gd name="connsiteX0" fmla="*/ 0 w 52522"/>
                <a:gd name="connsiteY0" fmla="*/ 107622 h 118510"/>
                <a:gd name="connsiteX1" fmla="*/ 1830 w 52522"/>
                <a:gd name="connsiteY1" fmla="*/ 101116 h 118510"/>
                <a:gd name="connsiteX2" fmla="*/ 31918 w 52522"/>
                <a:gd name="connsiteY2" fmla="*/ 10851 h 118510"/>
                <a:gd name="connsiteX3" fmla="*/ 36187 w 52522"/>
                <a:gd name="connsiteY3" fmla="*/ 2922 h 118510"/>
                <a:gd name="connsiteX4" fmla="*/ 45336 w 52522"/>
                <a:gd name="connsiteY4" fmla="*/ 686 h 118510"/>
                <a:gd name="connsiteX5" fmla="*/ 52451 w 52522"/>
                <a:gd name="connsiteY5" fmla="*/ 8411 h 118510"/>
                <a:gd name="connsiteX6" fmla="*/ 51435 w 52522"/>
                <a:gd name="connsiteY6" fmla="*/ 18373 h 118510"/>
                <a:gd name="connsiteX7" fmla="*/ 21753 w 52522"/>
                <a:gd name="connsiteY7" fmla="*/ 107622 h 118510"/>
                <a:gd name="connsiteX8" fmla="*/ 18500 w 52522"/>
                <a:gd name="connsiteY8" fmla="*/ 113924 h 118510"/>
                <a:gd name="connsiteX9" fmla="*/ 6912 w 52522"/>
                <a:gd name="connsiteY9" fmla="*/ 118193 h 118510"/>
                <a:gd name="connsiteX10" fmla="*/ 0 w 52522"/>
                <a:gd name="connsiteY10" fmla="*/ 107622 h 11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22" h="118510">
                  <a:moveTo>
                    <a:pt x="0" y="107622"/>
                  </a:moveTo>
                  <a:cubicBezTo>
                    <a:pt x="610" y="105589"/>
                    <a:pt x="1016" y="103352"/>
                    <a:pt x="1830" y="101116"/>
                  </a:cubicBezTo>
                  <a:cubicBezTo>
                    <a:pt x="11791" y="71028"/>
                    <a:pt x="21956" y="40939"/>
                    <a:pt x="31918" y="10851"/>
                  </a:cubicBezTo>
                  <a:cubicBezTo>
                    <a:pt x="32935" y="8005"/>
                    <a:pt x="34154" y="5362"/>
                    <a:pt x="36187" y="2922"/>
                  </a:cubicBezTo>
                  <a:cubicBezTo>
                    <a:pt x="38830" y="76"/>
                    <a:pt x="41880" y="-737"/>
                    <a:pt x="45336" y="686"/>
                  </a:cubicBezTo>
                  <a:cubicBezTo>
                    <a:pt x="48995" y="2109"/>
                    <a:pt x="52248" y="3735"/>
                    <a:pt x="52451" y="8411"/>
                  </a:cubicBezTo>
                  <a:cubicBezTo>
                    <a:pt x="52655" y="11867"/>
                    <a:pt x="52451" y="15120"/>
                    <a:pt x="51435" y="18373"/>
                  </a:cubicBezTo>
                  <a:cubicBezTo>
                    <a:pt x="41473" y="48055"/>
                    <a:pt x="31715" y="77736"/>
                    <a:pt x="21753" y="107622"/>
                  </a:cubicBezTo>
                  <a:cubicBezTo>
                    <a:pt x="20940" y="109858"/>
                    <a:pt x="19923" y="112094"/>
                    <a:pt x="18500" y="113924"/>
                  </a:cubicBezTo>
                  <a:cubicBezTo>
                    <a:pt x="15654" y="117787"/>
                    <a:pt x="11588" y="119210"/>
                    <a:pt x="6912" y="118193"/>
                  </a:cubicBezTo>
                  <a:cubicBezTo>
                    <a:pt x="1830" y="116973"/>
                    <a:pt x="1016" y="112297"/>
                    <a:pt x="0" y="10762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183">
              <a:extLst>
                <a:ext uri="{FF2B5EF4-FFF2-40B4-BE49-F238E27FC236}">
                  <a16:creationId xmlns:a16="http://schemas.microsoft.com/office/drawing/2014/main" id="{653D2C8C-7D3C-42BC-B3C7-094A830C0386}"/>
                </a:ext>
              </a:extLst>
            </p:cNvPr>
            <p:cNvSpPr/>
            <p:nvPr/>
          </p:nvSpPr>
          <p:spPr>
            <a:xfrm>
              <a:off x="7657062" y="2355942"/>
              <a:ext cx="78156" cy="189802"/>
            </a:xfrm>
            <a:custGeom>
              <a:avLst/>
              <a:gdLst>
                <a:gd name="connsiteX0" fmla="*/ 43267 w 53573"/>
                <a:gd name="connsiteY0" fmla="*/ 0 h 117218"/>
                <a:gd name="connsiteX1" fmla="*/ 53025 w 53573"/>
                <a:gd name="connsiteY1" fmla="*/ 13011 h 117218"/>
                <a:gd name="connsiteX2" fmla="*/ 21107 w 53573"/>
                <a:gd name="connsiteY2" fmla="*/ 107952 h 117218"/>
                <a:gd name="connsiteX3" fmla="*/ 6470 w 53573"/>
                <a:gd name="connsiteY3" fmla="*/ 116287 h 117218"/>
                <a:gd name="connsiteX4" fmla="*/ 1591 w 53573"/>
                <a:gd name="connsiteY4" fmla="*/ 100633 h 117218"/>
                <a:gd name="connsiteX5" fmla="*/ 31476 w 53573"/>
                <a:gd name="connsiteY5" fmla="*/ 11588 h 117218"/>
                <a:gd name="connsiteX6" fmla="*/ 43267 w 53573"/>
                <a:gd name="connsiteY6" fmla="*/ 0 h 11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73" h="117218">
                  <a:moveTo>
                    <a:pt x="43267" y="0"/>
                  </a:moveTo>
                  <a:cubicBezTo>
                    <a:pt x="50383" y="0"/>
                    <a:pt x="55262" y="5896"/>
                    <a:pt x="53025" y="13011"/>
                  </a:cubicBezTo>
                  <a:cubicBezTo>
                    <a:pt x="42657" y="44726"/>
                    <a:pt x="31882" y="76237"/>
                    <a:pt x="21107" y="107952"/>
                  </a:cubicBezTo>
                  <a:cubicBezTo>
                    <a:pt x="18871" y="114458"/>
                    <a:pt x="14602" y="119337"/>
                    <a:pt x="6470" y="116287"/>
                  </a:cubicBezTo>
                  <a:cubicBezTo>
                    <a:pt x="-1662" y="113238"/>
                    <a:pt x="-646" y="107342"/>
                    <a:pt x="1591" y="100633"/>
                  </a:cubicBezTo>
                  <a:cubicBezTo>
                    <a:pt x="11756" y="70952"/>
                    <a:pt x="21514" y="41270"/>
                    <a:pt x="31476" y="11588"/>
                  </a:cubicBezTo>
                  <a:cubicBezTo>
                    <a:pt x="33509" y="5692"/>
                    <a:pt x="35745" y="0"/>
                    <a:pt x="43267" y="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184">
              <a:extLst>
                <a:ext uri="{FF2B5EF4-FFF2-40B4-BE49-F238E27FC236}">
                  <a16:creationId xmlns:a16="http://schemas.microsoft.com/office/drawing/2014/main" id="{57363B39-60FB-49AD-BBDF-ED1EDF12465A}"/>
                </a:ext>
              </a:extLst>
            </p:cNvPr>
            <p:cNvSpPr/>
            <p:nvPr/>
          </p:nvSpPr>
          <p:spPr>
            <a:xfrm>
              <a:off x="10607313" y="5192966"/>
              <a:ext cx="76061" cy="190580"/>
            </a:xfrm>
            <a:custGeom>
              <a:avLst/>
              <a:gdLst>
                <a:gd name="connsiteX0" fmla="*/ 51943 w 52137"/>
                <a:gd name="connsiteY0" fmla="*/ 14995 h 117698"/>
                <a:gd name="connsiteX1" fmla="*/ 49503 w 52137"/>
                <a:gd name="connsiteY1" fmla="*/ 23737 h 117698"/>
                <a:gd name="connsiteX2" fmla="*/ 22058 w 52137"/>
                <a:gd name="connsiteY2" fmla="*/ 104040 h 117698"/>
                <a:gd name="connsiteX3" fmla="*/ 21245 w 52137"/>
                <a:gd name="connsiteY3" fmla="*/ 106887 h 117698"/>
                <a:gd name="connsiteX4" fmla="*/ 7420 w 52137"/>
                <a:gd name="connsiteY4" fmla="*/ 117052 h 117698"/>
                <a:gd name="connsiteX5" fmla="*/ 1321 w 52137"/>
                <a:gd name="connsiteY5" fmla="*/ 99365 h 117698"/>
                <a:gd name="connsiteX6" fmla="*/ 32223 w 52137"/>
                <a:gd name="connsiteY6" fmla="*/ 8490 h 117698"/>
                <a:gd name="connsiteX7" fmla="*/ 45031 w 52137"/>
                <a:gd name="connsiteY7" fmla="*/ 358 h 117698"/>
                <a:gd name="connsiteX8" fmla="*/ 51943 w 52137"/>
                <a:gd name="connsiteY8" fmla="*/ 14995 h 11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37" h="117698">
                  <a:moveTo>
                    <a:pt x="51943" y="14995"/>
                  </a:moveTo>
                  <a:cubicBezTo>
                    <a:pt x="51740" y="16012"/>
                    <a:pt x="50723" y="19874"/>
                    <a:pt x="49503" y="23737"/>
                  </a:cubicBezTo>
                  <a:cubicBezTo>
                    <a:pt x="40355" y="50573"/>
                    <a:pt x="31206" y="77205"/>
                    <a:pt x="22058" y="104040"/>
                  </a:cubicBezTo>
                  <a:cubicBezTo>
                    <a:pt x="21651" y="105057"/>
                    <a:pt x="21651" y="106073"/>
                    <a:pt x="21245" y="106887"/>
                  </a:cubicBezTo>
                  <a:cubicBezTo>
                    <a:pt x="18399" y="112782"/>
                    <a:pt x="15146" y="119898"/>
                    <a:pt x="7420" y="117052"/>
                  </a:cubicBezTo>
                  <a:cubicBezTo>
                    <a:pt x="102" y="114205"/>
                    <a:pt x="-1525" y="107903"/>
                    <a:pt x="1321" y="99365"/>
                  </a:cubicBezTo>
                  <a:cubicBezTo>
                    <a:pt x="12096" y="69276"/>
                    <a:pt x="22058" y="38985"/>
                    <a:pt x="32223" y="8490"/>
                  </a:cubicBezTo>
                  <a:cubicBezTo>
                    <a:pt x="34459" y="1781"/>
                    <a:pt x="38322" y="-1065"/>
                    <a:pt x="45031" y="358"/>
                  </a:cubicBezTo>
                  <a:cubicBezTo>
                    <a:pt x="51130" y="1781"/>
                    <a:pt x="52756" y="6253"/>
                    <a:pt x="51943" y="1499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185">
              <a:extLst>
                <a:ext uri="{FF2B5EF4-FFF2-40B4-BE49-F238E27FC236}">
                  <a16:creationId xmlns:a16="http://schemas.microsoft.com/office/drawing/2014/main" id="{48CF85D3-12E5-4B1D-96E9-F73AC5437729}"/>
                </a:ext>
              </a:extLst>
            </p:cNvPr>
            <p:cNvSpPr/>
            <p:nvPr/>
          </p:nvSpPr>
          <p:spPr>
            <a:xfrm>
              <a:off x="6655870" y="5664700"/>
              <a:ext cx="77863" cy="190768"/>
            </a:xfrm>
            <a:custGeom>
              <a:avLst/>
              <a:gdLst>
                <a:gd name="connsiteX0" fmla="*/ 53372 w 53372"/>
                <a:gd name="connsiteY0" fmla="*/ 11128 h 117814"/>
                <a:gd name="connsiteX1" fmla="*/ 51746 w 53372"/>
                <a:gd name="connsiteY1" fmla="*/ 18040 h 117814"/>
                <a:gd name="connsiteX2" fmla="*/ 22064 w 53372"/>
                <a:gd name="connsiteY2" fmla="*/ 107492 h 117814"/>
                <a:gd name="connsiteX3" fmla="*/ 13119 w 53372"/>
                <a:gd name="connsiteY3" fmla="*/ 117657 h 117814"/>
                <a:gd name="connsiteX4" fmla="*/ 2547 w 53372"/>
                <a:gd name="connsiteY4" fmla="*/ 112981 h 117814"/>
                <a:gd name="connsiteX5" fmla="*/ 921 w 53372"/>
                <a:gd name="connsiteY5" fmla="*/ 102613 h 117814"/>
                <a:gd name="connsiteX6" fmla="*/ 32432 w 53372"/>
                <a:gd name="connsiteY6" fmla="*/ 10721 h 117814"/>
                <a:gd name="connsiteX7" fmla="*/ 34872 w 53372"/>
                <a:gd name="connsiteY7" fmla="*/ 5232 h 117814"/>
                <a:gd name="connsiteX8" fmla="*/ 47070 w 53372"/>
                <a:gd name="connsiteY8" fmla="*/ 759 h 117814"/>
                <a:gd name="connsiteX9" fmla="*/ 53372 w 53372"/>
                <a:gd name="connsiteY9" fmla="*/ 11128 h 11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2" h="117814">
                  <a:moveTo>
                    <a:pt x="53372" y="11128"/>
                  </a:moveTo>
                  <a:cubicBezTo>
                    <a:pt x="52965" y="13364"/>
                    <a:pt x="52559" y="15804"/>
                    <a:pt x="51746" y="18040"/>
                  </a:cubicBezTo>
                  <a:cubicBezTo>
                    <a:pt x="41784" y="47925"/>
                    <a:pt x="32026" y="77607"/>
                    <a:pt x="22064" y="107492"/>
                  </a:cubicBezTo>
                  <a:cubicBezTo>
                    <a:pt x="20641" y="111965"/>
                    <a:pt x="18608" y="116437"/>
                    <a:pt x="13119" y="117657"/>
                  </a:cubicBezTo>
                  <a:cubicBezTo>
                    <a:pt x="8443" y="118470"/>
                    <a:pt x="5393" y="116031"/>
                    <a:pt x="2547" y="112981"/>
                  </a:cubicBezTo>
                  <a:cubicBezTo>
                    <a:pt x="-502" y="109728"/>
                    <a:pt x="-502" y="106069"/>
                    <a:pt x="921" y="102613"/>
                  </a:cubicBezTo>
                  <a:cubicBezTo>
                    <a:pt x="12915" y="72524"/>
                    <a:pt x="21454" y="41216"/>
                    <a:pt x="32432" y="10721"/>
                  </a:cubicBezTo>
                  <a:cubicBezTo>
                    <a:pt x="33042" y="8891"/>
                    <a:pt x="33855" y="6858"/>
                    <a:pt x="34872" y="5232"/>
                  </a:cubicBezTo>
                  <a:cubicBezTo>
                    <a:pt x="37921" y="963"/>
                    <a:pt x="41987" y="-1274"/>
                    <a:pt x="47070" y="759"/>
                  </a:cubicBezTo>
                  <a:cubicBezTo>
                    <a:pt x="51949" y="2183"/>
                    <a:pt x="53372" y="6249"/>
                    <a:pt x="53372" y="1112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186">
              <a:extLst>
                <a:ext uri="{FF2B5EF4-FFF2-40B4-BE49-F238E27FC236}">
                  <a16:creationId xmlns:a16="http://schemas.microsoft.com/office/drawing/2014/main" id="{6B65775D-3DB3-4F31-A1B2-87FCC96E28E8}"/>
                </a:ext>
              </a:extLst>
            </p:cNvPr>
            <p:cNvSpPr/>
            <p:nvPr/>
          </p:nvSpPr>
          <p:spPr>
            <a:xfrm>
              <a:off x="11014060" y="4877654"/>
              <a:ext cx="78025" cy="189958"/>
            </a:xfrm>
            <a:custGeom>
              <a:avLst/>
              <a:gdLst>
                <a:gd name="connsiteX0" fmla="*/ 53483 w 53483"/>
                <a:gd name="connsiteY0" fmla="*/ 9882 h 117314"/>
                <a:gd name="connsiteX1" fmla="*/ 51654 w 53483"/>
                <a:gd name="connsiteY1" fmla="*/ 17201 h 117314"/>
                <a:gd name="connsiteX2" fmla="*/ 21768 w 53483"/>
                <a:gd name="connsiteY2" fmla="*/ 106246 h 117314"/>
                <a:gd name="connsiteX3" fmla="*/ 7537 w 53483"/>
                <a:gd name="connsiteY3" fmla="*/ 116614 h 117314"/>
                <a:gd name="connsiteX4" fmla="*/ 1642 w 53483"/>
                <a:gd name="connsiteY4" fmla="*/ 99334 h 117314"/>
                <a:gd name="connsiteX5" fmla="*/ 32137 w 53483"/>
                <a:gd name="connsiteY5" fmla="*/ 8459 h 117314"/>
                <a:gd name="connsiteX6" fmla="*/ 43928 w 53483"/>
                <a:gd name="connsiteY6" fmla="*/ 123 h 117314"/>
                <a:gd name="connsiteX7" fmla="*/ 53483 w 53483"/>
                <a:gd name="connsiteY7" fmla="*/ 9882 h 11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3" h="117314">
                  <a:moveTo>
                    <a:pt x="53483" y="9882"/>
                  </a:moveTo>
                  <a:cubicBezTo>
                    <a:pt x="52873" y="12525"/>
                    <a:pt x="52263" y="14964"/>
                    <a:pt x="51654" y="17201"/>
                  </a:cubicBezTo>
                  <a:cubicBezTo>
                    <a:pt x="41692" y="46882"/>
                    <a:pt x="31730" y="76564"/>
                    <a:pt x="21768" y="106246"/>
                  </a:cubicBezTo>
                  <a:cubicBezTo>
                    <a:pt x="19532" y="113158"/>
                    <a:pt x="16279" y="119460"/>
                    <a:pt x="7537" y="116614"/>
                  </a:cubicBezTo>
                  <a:cubicBezTo>
                    <a:pt x="-1001" y="113768"/>
                    <a:pt x="-1204" y="107262"/>
                    <a:pt x="1642" y="99334"/>
                  </a:cubicBezTo>
                  <a:cubicBezTo>
                    <a:pt x="12010" y="69042"/>
                    <a:pt x="22175" y="38750"/>
                    <a:pt x="32137" y="8459"/>
                  </a:cubicBezTo>
                  <a:cubicBezTo>
                    <a:pt x="34170" y="2563"/>
                    <a:pt x="37219" y="-690"/>
                    <a:pt x="43928" y="123"/>
                  </a:cubicBezTo>
                  <a:cubicBezTo>
                    <a:pt x="50230" y="733"/>
                    <a:pt x="51857" y="5206"/>
                    <a:pt x="53483" y="988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187">
              <a:extLst>
                <a:ext uri="{FF2B5EF4-FFF2-40B4-BE49-F238E27FC236}">
                  <a16:creationId xmlns:a16="http://schemas.microsoft.com/office/drawing/2014/main" id="{09BBCF42-FF55-498B-B259-89BFE9BD3615}"/>
                </a:ext>
              </a:extLst>
            </p:cNvPr>
            <p:cNvSpPr/>
            <p:nvPr/>
          </p:nvSpPr>
          <p:spPr>
            <a:xfrm>
              <a:off x="11179408" y="3300705"/>
              <a:ext cx="76688" cy="190632"/>
            </a:xfrm>
            <a:custGeom>
              <a:avLst/>
              <a:gdLst>
                <a:gd name="connsiteX0" fmla="*/ 52568 w 52567"/>
                <a:gd name="connsiteY0" fmla="*/ 11593 h 117730"/>
                <a:gd name="connsiteX1" fmla="*/ 50535 w 52567"/>
                <a:gd name="connsiteY1" fmla="*/ 19115 h 117730"/>
                <a:gd name="connsiteX2" fmla="*/ 22073 w 52567"/>
                <a:gd name="connsiteY2" fmla="*/ 104501 h 117730"/>
                <a:gd name="connsiteX3" fmla="*/ 20650 w 52567"/>
                <a:gd name="connsiteY3" fmla="*/ 108364 h 117730"/>
                <a:gd name="connsiteX4" fmla="*/ 7232 w 52567"/>
                <a:gd name="connsiteY4" fmla="*/ 117106 h 117730"/>
                <a:gd name="connsiteX5" fmla="*/ 1133 w 52567"/>
                <a:gd name="connsiteY5" fmla="*/ 101451 h 117730"/>
                <a:gd name="connsiteX6" fmla="*/ 12314 w 52567"/>
                <a:gd name="connsiteY6" fmla="*/ 67907 h 117730"/>
                <a:gd name="connsiteX7" fmla="*/ 31831 w 52567"/>
                <a:gd name="connsiteY7" fmla="*/ 10577 h 117730"/>
                <a:gd name="connsiteX8" fmla="*/ 42199 w 52567"/>
                <a:gd name="connsiteY8" fmla="*/ 5 h 117730"/>
                <a:gd name="connsiteX9" fmla="*/ 52568 w 52567"/>
                <a:gd name="connsiteY9" fmla="*/ 11593 h 11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67" h="117730">
                  <a:moveTo>
                    <a:pt x="52568" y="11593"/>
                  </a:moveTo>
                  <a:cubicBezTo>
                    <a:pt x="52161" y="13423"/>
                    <a:pt x="51348" y="16269"/>
                    <a:pt x="50535" y="19115"/>
                  </a:cubicBezTo>
                  <a:cubicBezTo>
                    <a:pt x="40980" y="47577"/>
                    <a:pt x="31628" y="76039"/>
                    <a:pt x="22073" y="104501"/>
                  </a:cubicBezTo>
                  <a:cubicBezTo>
                    <a:pt x="21666" y="105721"/>
                    <a:pt x="21056" y="106941"/>
                    <a:pt x="20650" y="108364"/>
                  </a:cubicBezTo>
                  <a:cubicBezTo>
                    <a:pt x="18210" y="114463"/>
                    <a:pt x="14754" y="119545"/>
                    <a:pt x="7232" y="117106"/>
                  </a:cubicBezTo>
                  <a:cubicBezTo>
                    <a:pt x="-494" y="114463"/>
                    <a:pt x="-1104" y="108364"/>
                    <a:pt x="1133" y="101451"/>
                  </a:cubicBezTo>
                  <a:cubicBezTo>
                    <a:pt x="4792" y="90270"/>
                    <a:pt x="8452" y="79089"/>
                    <a:pt x="12314" y="67907"/>
                  </a:cubicBezTo>
                  <a:cubicBezTo>
                    <a:pt x="18820" y="48797"/>
                    <a:pt x="24919" y="29483"/>
                    <a:pt x="31831" y="10577"/>
                  </a:cubicBezTo>
                  <a:cubicBezTo>
                    <a:pt x="33457" y="5901"/>
                    <a:pt x="34677" y="-198"/>
                    <a:pt x="42199" y="5"/>
                  </a:cubicBezTo>
                  <a:cubicBezTo>
                    <a:pt x="48908" y="208"/>
                    <a:pt x="52568" y="3258"/>
                    <a:pt x="52568" y="1159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188">
              <a:extLst>
                <a:ext uri="{FF2B5EF4-FFF2-40B4-BE49-F238E27FC236}">
                  <a16:creationId xmlns:a16="http://schemas.microsoft.com/office/drawing/2014/main" id="{B2C6AFD9-18E0-4D06-99DC-42A749483381}"/>
                </a:ext>
              </a:extLst>
            </p:cNvPr>
            <p:cNvSpPr/>
            <p:nvPr/>
          </p:nvSpPr>
          <p:spPr>
            <a:xfrm>
              <a:off x="9754772" y="2355571"/>
              <a:ext cx="77170" cy="190539"/>
            </a:xfrm>
            <a:custGeom>
              <a:avLst/>
              <a:gdLst>
                <a:gd name="connsiteX0" fmla="*/ 0 w 52897"/>
                <a:gd name="connsiteY0" fmla="*/ 105742 h 117673"/>
                <a:gd name="connsiteX1" fmla="*/ 1829 w 52897"/>
                <a:gd name="connsiteY1" fmla="*/ 99033 h 117673"/>
                <a:gd name="connsiteX2" fmla="*/ 31105 w 52897"/>
                <a:gd name="connsiteY2" fmla="*/ 11004 h 117673"/>
                <a:gd name="connsiteX3" fmla="*/ 46149 w 52897"/>
                <a:gd name="connsiteY3" fmla="*/ 839 h 117673"/>
                <a:gd name="connsiteX4" fmla="*/ 51231 w 52897"/>
                <a:gd name="connsiteY4" fmla="*/ 17713 h 117673"/>
                <a:gd name="connsiteX5" fmla="*/ 22566 w 52897"/>
                <a:gd name="connsiteY5" fmla="*/ 103099 h 117673"/>
                <a:gd name="connsiteX6" fmla="*/ 18907 w 52897"/>
                <a:gd name="connsiteY6" fmla="*/ 111434 h 117673"/>
                <a:gd name="connsiteX7" fmla="*/ 6505 w 52897"/>
                <a:gd name="connsiteY7" fmla="*/ 117126 h 117673"/>
                <a:gd name="connsiteX8" fmla="*/ 0 w 52897"/>
                <a:gd name="connsiteY8" fmla="*/ 105742 h 11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97" h="117673">
                  <a:moveTo>
                    <a:pt x="0" y="105742"/>
                  </a:moveTo>
                  <a:cubicBezTo>
                    <a:pt x="610" y="103505"/>
                    <a:pt x="1016" y="101269"/>
                    <a:pt x="1829" y="99033"/>
                  </a:cubicBezTo>
                  <a:cubicBezTo>
                    <a:pt x="11588" y="69758"/>
                    <a:pt x="21550" y="40279"/>
                    <a:pt x="31105" y="11004"/>
                  </a:cubicBezTo>
                  <a:cubicBezTo>
                    <a:pt x="33544" y="3482"/>
                    <a:pt x="37407" y="-2211"/>
                    <a:pt x="46149" y="839"/>
                  </a:cubicBezTo>
                  <a:cubicBezTo>
                    <a:pt x="54484" y="3888"/>
                    <a:pt x="53671" y="10597"/>
                    <a:pt x="51231" y="17713"/>
                  </a:cubicBezTo>
                  <a:cubicBezTo>
                    <a:pt x="41676" y="46175"/>
                    <a:pt x="32121" y="74637"/>
                    <a:pt x="22566" y="103099"/>
                  </a:cubicBezTo>
                  <a:cubicBezTo>
                    <a:pt x="21550" y="105945"/>
                    <a:pt x="20330" y="108791"/>
                    <a:pt x="18907" y="111434"/>
                  </a:cubicBezTo>
                  <a:cubicBezTo>
                    <a:pt x="16264" y="116720"/>
                    <a:pt x="12198" y="118753"/>
                    <a:pt x="6505" y="117126"/>
                  </a:cubicBezTo>
                  <a:cubicBezTo>
                    <a:pt x="610" y="115297"/>
                    <a:pt x="0" y="111027"/>
                    <a:pt x="0" y="10574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189">
              <a:extLst>
                <a:ext uri="{FF2B5EF4-FFF2-40B4-BE49-F238E27FC236}">
                  <a16:creationId xmlns:a16="http://schemas.microsoft.com/office/drawing/2014/main" id="{A832290E-6AEE-4BAA-94AA-C839B776A2EA}"/>
                </a:ext>
              </a:extLst>
            </p:cNvPr>
            <p:cNvSpPr/>
            <p:nvPr/>
          </p:nvSpPr>
          <p:spPr>
            <a:xfrm>
              <a:off x="11158275" y="4403371"/>
              <a:ext cx="76122" cy="190913"/>
            </a:xfrm>
            <a:custGeom>
              <a:avLst/>
              <a:gdLst>
                <a:gd name="connsiteX0" fmla="*/ 169 w 52179"/>
                <a:gd name="connsiteY0" fmla="*/ 102945 h 117904"/>
                <a:gd name="connsiteX1" fmla="*/ 1998 w 52179"/>
                <a:gd name="connsiteY1" fmla="*/ 96643 h 117904"/>
                <a:gd name="connsiteX2" fmla="*/ 30664 w 52179"/>
                <a:gd name="connsiteY2" fmla="*/ 11257 h 117904"/>
                <a:gd name="connsiteX3" fmla="*/ 44691 w 52179"/>
                <a:gd name="connsiteY3" fmla="*/ 685 h 117904"/>
                <a:gd name="connsiteX4" fmla="*/ 50587 w 52179"/>
                <a:gd name="connsiteY4" fmla="*/ 18169 h 117904"/>
                <a:gd name="connsiteX5" fmla="*/ 21109 w 52179"/>
                <a:gd name="connsiteY5" fmla="*/ 105385 h 117904"/>
                <a:gd name="connsiteX6" fmla="*/ 19482 w 52179"/>
                <a:gd name="connsiteY6" fmla="*/ 110264 h 117904"/>
                <a:gd name="connsiteX7" fmla="*/ 6471 w 52179"/>
                <a:gd name="connsiteY7" fmla="*/ 117583 h 117904"/>
                <a:gd name="connsiteX8" fmla="*/ 169 w 52179"/>
                <a:gd name="connsiteY8" fmla="*/ 102945 h 1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79" h="117904">
                  <a:moveTo>
                    <a:pt x="169" y="102945"/>
                  </a:moveTo>
                  <a:cubicBezTo>
                    <a:pt x="372" y="102538"/>
                    <a:pt x="982" y="99489"/>
                    <a:pt x="1998" y="96643"/>
                  </a:cubicBezTo>
                  <a:cubicBezTo>
                    <a:pt x="11553" y="68181"/>
                    <a:pt x="21109" y="39719"/>
                    <a:pt x="30664" y="11257"/>
                  </a:cubicBezTo>
                  <a:cubicBezTo>
                    <a:pt x="32900" y="4345"/>
                    <a:pt x="36153" y="-2161"/>
                    <a:pt x="44691" y="685"/>
                  </a:cubicBezTo>
                  <a:cubicBezTo>
                    <a:pt x="53027" y="3531"/>
                    <a:pt x="53433" y="10240"/>
                    <a:pt x="50587" y="18169"/>
                  </a:cubicBezTo>
                  <a:cubicBezTo>
                    <a:pt x="40625" y="47241"/>
                    <a:pt x="30867" y="76313"/>
                    <a:pt x="21109" y="105385"/>
                  </a:cubicBezTo>
                  <a:cubicBezTo>
                    <a:pt x="20499" y="107011"/>
                    <a:pt x="20295" y="108637"/>
                    <a:pt x="19482" y="110264"/>
                  </a:cubicBezTo>
                  <a:cubicBezTo>
                    <a:pt x="16839" y="115550"/>
                    <a:pt x="12773" y="119006"/>
                    <a:pt x="6471" y="117583"/>
                  </a:cubicBezTo>
                  <a:cubicBezTo>
                    <a:pt x="372" y="115956"/>
                    <a:pt x="-441" y="111077"/>
                    <a:pt x="169" y="10294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190">
              <a:extLst>
                <a:ext uri="{FF2B5EF4-FFF2-40B4-BE49-F238E27FC236}">
                  <a16:creationId xmlns:a16="http://schemas.microsoft.com/office/drawing/2014/main" id="{23980D20-B2C1-48DA-9926-D8F790E51A11}"/>
                </a:ext>
              </a:extLst>
            </p:cNvPr>
            <p:cNvSpPr/>
            <p:nvPr/>
          </p:nvSpPr>
          <p:spPr>
            <a:xfrm>
              <a:off x="7580869" y="4009220"/>
              <a:ext cx="77621" cy="190450"/>
            </a:xfrm>
            <a:custGeom>
              <a:avLst/>
              <a:gdLst>
                <a:gd name="connsiteX0" fmla="*/ 53207 w 53206"/>
                <a:gd name="connsiteY0" fmla="*/ 11733 h 117618"/>
                <a:gd name="connsiteX1" fmla="*/ 51174 w 53206"/>
                <a:gd name="connsiteY1" fmla="*/ 18442 h 117618"/>
                <a:gd name="connsiteX2" fmla="*/ 21899 w 53206"/>
                <a:gd name="connsiteY2" fmla="*/ 106471 h 117618"/>
                <a:gd name="connsiteX3" fmla="*/ 6651 w 53206"/>
                <a:gd name="connsiteY3" fmla="*/ 116839 h 117618"/>
                <a:gd name="connsiteX4" fmla="*/ 1772 w 53206"/>
                <a:gd name="connsiteY4" fmla="*/ 99965 h 117618"/>
                <a:gd name="connsiteX5" fmla="*/ 32674 w 53206"/>
                <a:gd name="connsiteY5" fmla="*/ 9090 h 117618"/>
                <a:gd name="connsiteX6" fmla="*/ 44262 w 53206"/>
                <a:gd name="connsiteY6" fmla="*/ 145 h 117618"/>
                <a:gd name="connsiteX7" fmla="*/ 53207 w 53206"/>
                <a:gd name="connsiteY7" fmla="*/ 11733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206" h="117618">
                  <a:moveTo>
                    <a:pt x="53207" y="11733"/>
                  </a:moveTo>
                  <a:cubicBezTo>
                    <a:pt x="52800" y="13359"/>
                    <a:pt x="51987" y="16002"/>
                    <a:pt x="51174" y="18442"/>
                  </a:cubicBezTo>
                  <a:cubicBezTo>
                    <a:pt x="41415" y="47717"/>
                    <a:pt x="31454" y="76992"/>
                    <a:pt x="21899" y="106471"/>
                  </a:cubicBezTo>
                  <a:cubicBezTo>
                    <a:pt x="19459" y="114399"/>
                    <a:pt x="15190" y="119685"/>
                    <a:pt x="6651" y="116839"/>
                  </a:cubicBezTo>
                  <a:cubicBezTo>
                    <a:pt x="-2091" y="113993"/>
                    <a:pt x="-464" y="106674"/>
                    <a:pt x="1772" y="99965"/>
                  </a:cubicBezTo>
                  <a:cubicBezTo>
                    <a:pt x="12140" y="69673"/>
                    <a:pt x="22305" y="39382"/>
                    <a:pt x="32674" y="9090"/>
                  </a:cubicBezTo>
                  <a:cubicBezTo>
                    <a:pt x="34503" y="3601"/>
                    <a:pt x="37756" y="-872"/>
                    <a:pt x="44262" y="145"/>
                  </a:cubicBezTo>
                  <a:cubicBezTo>
                    <a:pt x="50157" y="755"/>
                    <a:pt x="53004" y="4821"/>
                    <a:pt x="53207" y="1173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191">
              <a:extLst>
                <a:ext uri="{FF2B5EF4-FFF2-40B4-BE49-F238E27FC236}">
                  <a16:creationId xmlns:a16="http://schemas.microsoft.com/office/drawing/2014/main" id="{04E49C06-8804-4910-9325-8F5F3AB54134}"/>
                </a:ext>
              </a:extLst>
            </p:cNvPr>
            <p:cNvSpPr/>
            <p:nvPr/>
          </p:nvSpPr>
          <p:spPr>
            <a:xfrm>
              <a:off x="6612037" y="2668964"/>
              <a:ext cx="76561" cy="191007"/>
            </a:xfrm>
            <a:custGeom>
              <a:avLst/>
              <a:gdLst>
                <a:gd name="connsiteX0" fmla="*/ 52313 w 52480"/>
                <a:gd name="connsiteY0" fmla="*/ 14254 h 117962"/>
                <a:gd name="connsiteX1" fmla="*/ 51093 w 52480"/>
                <a:gd name="connsiteY1" fmla="*/ 18930 h 117962"/>
                <a:gd name="connsiteX2" fmla="*/ 21615 w 52480"/>
                <a:gd name="connsiteY2" fmla="*/ 107365 h 117962"/>
                <a:gd name="connsiteX3" fmla="*/ 2301 w 52480"/>
                <a:gd name="connsiteY3" fmla="*/ 113057 h 117962"/>
                <a:gd name="connsiteX4" fmla="*/ 1081 w 52480"/>
                <a:gd name="connsiteY4" fmla="*/ 102892 h 117962"/>
                <a:gd name="connsiteX5" fmla="*/ 32186 w 52480"/>
                <a:gd name="connsiteY5" fmla="*/ 10594 h 117962"/>
                <a:gd name="connsiteX6" fmla="*/ 43774 w 52480"/>
                <a:gd name="connsiteY6" fmla="*/ 23 h 117962"/>
                <a:gd name="connsiteX7" fmla="*/ 52313 w 52480"/>
                <a:gd name="connsiteY7" fmla="*/ 14254 h 11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80" h="117962">
                  <a:moveTo>
                    <a:pt x="52313" y="14254"/>
                  </a:moveTo>
                  <a:cubicBezTo>
                    <a:pt x="52313" y="14457"/>
                    <a:pt x="51703" y="16693"/>
                    <a:pt x="51093" y="18930"/>
                  </a:cubicBezTo>
                  <a:cubicBezTo>
                    <a:pt x="41335" y="48408"/>
                    <a:pt x="31576" y="77887"/>
                    <a:pt x="21615" y="107365"/>
                  </a:cubicBezTo>
                  <a:cubicBezTo>
                    <a:pt x="17549" y="119156"/>
                    <a:pt x="9417" y="121189"/>
                    <a:pt x="2301" y="113057"/>
                  </a:cubicBezTo>
                  <a:cubicBezTo>
                    <a:pt x="-748" y="109601"/>
                    <a:pt x="-342" y="106755"/>
                    <a:pt x="1081" y="102892"/>
                  </a:cubicBezTo>
                  <a:cubicBezTo>
                    <a:pt x="11450" y="72194"/>
                    <a:pt x="21818" y="41496"/>
                    <a:pt x="32186" y="10594"/>
                  </a:cubicBezTo>
                  <a:cubicBezTo>
                    <a:pt x="34219" y="4699"/>
                    <a:pt x="36862" y="-384"/>
                    <a:pt x="43774" y="23"/>
                  </a:cubicBezTo>
                  <a:cubicBezTo>
                    <a:pt x="51093" y="226"/>
                    <a:pt x="53126" y="5309"/>
                    <a:pt x="52313" y="1425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192">
              <a:extLst>
                <a:ext uri="{FF2B5EF4-FFF2-40B4-BE49-F238E27FC236}">
                  <a16:creationId xmlns:a16="http://schemas.microsoft.com/office/drawing/2014/main" id="{F7C01520-0B93-4ACB-9C45-79FA50980073}"/>
                </a:ext>
              </a:extLst>
            </p:cNvPr>
            <p:cNvSpPr/>
            <p:nvPr/>
          </p:nvSpPr>
          <p:spPr>
            <a:xfrm>
              <a:off x="11538152" y="3142578"/>
              <a:ext cx="77238" cy="190580"/>
            </a:xfrm>
            <a:custGeom>
              <a:avLst/>
              <a:gdLst>
                <a:gd name="connsiteX0" fmla="*/ 0 w 52944"/>
                <a:gd name="connsiteY0" fmla="*/ 106402 h 117698"/>
                <a:gd name="connsiteX1" fmla="*/ 2236 w 52944"/>
                <a:gd name="connsiteY1" fmla="*/ 98677 h 117698"/>
                <a:gd name="connsiteX2" fmla="*/ 31511 w 52944"/>
                <a:gd name="connsiteY2" fmla="*/ 10241 h 117698"/>
                <a:gd name="connsiteX3" fmla="*/ 46149 w 52944"/>
                <a:gd name="connsiteY3" fmla="*/ 686 h 117698"/>
                <a:gd name="connsiteX4" fmla="*/ 51435 w 52944"/>
                <a:gd name="connsiteY4" fmla="*/ 16544 h 117698"/>
                <a:gd name="connsiteX5" fmla="*/ 21346 w 52944"/>
                <a:gd name="connsiteY5" fmla="*/ 106809 h 117698"/>
                <a:gd name="connsiteX6" fmla="*/ 8539 w 52944"/>
                <a:gd name="connsiteY6" fmla="*/ 117584 h 117698"/>
                <a:gd name="connsiteX7" fmla="*/ 0 w 52944"/>
                <a:gd name="connsiteY7" fmla="*/ 106402 h 11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944" h="117698">
                  <a:moveTo>
                    <a:pt x="0" y="106402"/>
                  </a:moveTo>
                  <a:cubicBezTo>
                    <a:pt x="813" y="103759"/>
                    <a:pt x="1423" y="101116"/>
                    <a:pt x="2236" y="98677"/>
                  </a:cubicBezTo>
                  <a:cubicBezTo>
                    <a:pt x="11995" y="69198"/>
                    <a:pt x="22160" y="39923"/>
                    <a:pt x="31511" y="10241"/>
                  </a:cubicBezTo>
                  <a:cubicBezTo>
                    <a:pt x="33951" y="2516"/>
                    <a:pt x="38017" y="-1753"/>
                    <a:pt x="46149" y="686"/>
                  </a:cubicBezTo>
                  <a:cubicBezTo>
                    <a:pt x="54484" y="3329"/>
                    <a:pt x="53671" y="10038"/>
                    <a:pt x="51435" y="16544"/>
                  </a:cubicBezTo>
                  <a:cubicBezTo>
                    <a:pt x="41473" y="46632"/>
                    <a:pt x="31511" y="76720"/>
                    <a:pt x="21346" y="106809"/>
                  </a:cubicBezTo>
                  <a:cubicBezTo>
                    <a:pt x="19313" y="112704"/>
                    <a:pt x="16061" y="118600"/>
                    <a:pt x="8539" y="117584"/>
                  </a:cubicBezTo>
                  <a:cubicBezTo>
                    <a:pt x="3253" y="116567"/>
                    <a:pt x="610" y="111891"/>
                    <a:pt x="0" y="10640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193">
              <a:extLst>
                <a:ext uri="{FF2B5EF4-FFF2-40B4-BE49-F238E27FC236}">
                  <a16:creationId xmlns:a16="http://schemas.microsoft.com/office/drawing/2014/main" id="{463DDAC7-6D1E-48C4-A7F9-554DA82DB727}"/>
                </a:ext>
              </a:extLst>
            </p:cNvPr>
            <p:cNvSpPr/>
            <p:nvPr/>
          </p:nvSpPr>
          <p:spPr>
            <a:xfrm>
              <a:off x="11140402" y="5743493"/>
              <a:ext cx="77667" cy="190732"/>
            </a:xfrm>
            <a:custGeom>
              <a:avLst/>
              <a:gdLst>
                <a:gd name="connsiteX0" fmla="*/ 10386 w 53238"/>
                <a:gd name="connsiteY0" fmla="*/ 117788 h 117792"/>
                <a:gd name="connsiteX1" fmla="*/ 1034 w 53238"/>
                <a:gd name="connsiteY1" fmla="*/ 102134 h 117792"/>
                <a:gd name="connsiteX2" fmla="*/ 10996 w 53238"/>
                <a:gd name="connsiteY2" fmla="*/ 72248 h 117792"/>
                <a:gd name="connsiteX3" fmla="*/ 30513 w 53238"/>
                <a:gd name="connsiteY3" fmla="*/ 14715 h 117792"/>
                <a:gd name="connsiteX4" fmla="*/ 33969 w 53238"/>
                <a:gd name="connsiteY4" fmla="*/ 6380 h 117792"/>
                <a:gd name="connsiteX5" fmla="*/ 46574 w 53238"/>
                <a:gd name="connsiteY5" fmla="*/ 890 h 117792"/>
                <a:gd name="connsiteX6" fmla="*/ 52673 w 53238"/>
                <a:gd name="connsiteY6" fmla="*/ 14308 h 117792"/>
                <a:gd name="connsiteX7" fmla="*/ 43321 w 53238"/>
                <a:gd name="connsiteY7" fmla="*/ 42160 h 117792"/>
                <a:gd name="connsiteX8" fmla="*/ 22178 w 53238"/>
                <a:gd name="connsiteY8" fmla="*/ 105590 h 117792"/>
                <a:gd name="connsiteX9" fmla="*/ 10386 w 53238"/>
                <a:gd name="connsiteY9" fmla="*/ 117788 h 11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238" h="117792">
                  <a:moveTo>
                    <a:pt x="10386" y="117788"/>
                  </a:moveTo>
                  <a:cubicBezTo>
                    <a:pt x="1848" y="117991"/>
                    <a:pt x="-2015" y="112095"/>
                    <a:pt x="1034" y="102134"/>
                  </a:cubicBezTo>
                  <a:cubicBezTo>
                    <a:pt x="4084" y="92172"/>
                    <a:pt x="7540" y="82210"/>
                    <a:pt x="10996" y="72248"/>
                  </a:cubicBezTo>
                  <a:cubicBezTo>
                    <a:pt x="17502" y="52935"/>
                    <a:pt x="24007" y="33825"/>
                    <a:pt x="30513" y="14715"/>
                  </a:cubicBezTo>
                  <a:cubicBezTo>
                    <a:pt x="31529" y="11869"/>
                    <a:pt x="32343" y="8819"/>
                    <a:pt x="33969" y="6380"/>
                  </a:cubicBezTo>
                  <a:cubicBezTo>
                    <a:pt x="36815" y="1907"/>
                    <a:pt x="40475" y="-1752"/>
                    <a:pt x="46574" y="890"/>
                  </a:cubicBezTo>
                  <a:cubicBezTo>
                    <a:pt x="52469" y="3533"/>
                    <a:pt x="54299" y="8616"/>
                    <a:pt x="52673" y="14308"/>
                  </a:cubicBezTo>
                  <a:cubicBezTo>
                    <a:pt x="49826" y="23660"/>
                    <a:pt x="46370" y="32809"/>
                    <a:pt x="43321" y="42160"/>
                  </a:cubicBezTo>
                  <a:cubicBezTo>
                    <a:pt x="36205" y="63303"/>
                    <a:pt x="29496" y="84446"/>
                    <a:pt x="22178" y="105590"/>
                  </a:cubicBezTo>
                  <a:cubicBezTo>
                    <a:pt x="19941" y="111079"/>
                    <a:pt x="18721" y="117991"/>
                    <a:pt x="10386" y="11778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194">
              <a:extLst>
                <a:ext uri="{FF2B5EF4-FFF2-40B4-BE49-F238E27FC236}">
                  <a16:creationId xmlns:a16="http://schemas.microsoft.com/office/drawing/2014/main" id="{F50F1C6B-94A4-44D5-9FFC-EFCB576C0ABE}"/>
                </a:ext>
              </a:extLst>
            </p:cNvPr>
            <p:cNvSpPr/>
            <p:nvPr/>
          </p:nvSpPr>
          <p:spPr>
            <a:xfrm>
              <a:off x="6677442" y="4561621"/>
              <a:ext cx="76677" cy="190604"/>
            </a:xfrm>
            <a:custGeom>
              <a:avLst/>
              <a:gdLst>
                <a:gd name="connsiteX0" fmla="*/ 52409 w 52559"/>
                <a:gd name="connsiteY0" fmla="*/ 10499 h 117713"/>
                <a:gd name="connsiteX1" fmla="*/ 49563 w 52559"/>
                <a:gd name="connsiteY1" fmla="*/ 23510 h 117713"/>
                <a:gd name="connsiteX2" fmla="*/ 21304 w 52559"/>
                <a:gd name="connsiteY2" fmla="*/ 106863 h 117713"/>
                <a:gd name="connsiteX3" fmla="*/ 7886 w 52559"/>
                <a:gd name="connsiteY3" fmla="*/ 117231 h 117713"/>
                <a:gd name="connsiteX4" fmla="*/ 1178 w 52559"/>
                <a:gd name="connsiteY4" fmla="*/ 100764 h 117713"/>
                <a:gd name="connsiteX5" fmla="*/ 32486 w 52559"/>
                <a:gd name="connsiteY5" fmla="*/ 7653 h 117713"/>
                <a:gd name="connsiteX6" fmla="*/ 43871 w 52559"/>
                <a:gd name="connsiteY6" fmla="*/ 334 h 117713"/>
                <a:gd name="connsiteX7" fmla="*/ 52409 w 52559"/>
                <a:gd name="connsiteY7" fmla="*/ 10499 h 11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9" h="117713">
                  <a:moveTo>
                    <a:pt x="52409" y="10499"/>
                  </a:moveTo>
                  <a:cubicBezTo>
                    <a:pt x="52816" y="15378"/>
                    <a:pt x="50986" y="19444"/>
                    <a:pt x="49563" y="23510"/>
                  </a:cubicBezTo>
                  <a:cubicBezTo>
                    <a:pt x="40211" y="51362"/>
                    <a:pt x="30656" y="79011"/>
                    <a:pt x="21304" y="106863"/>
                  </a:cubicBezTo>
                  <a:cubicBezTo>
                    <a:pt x="19068" y="113572"/>
                    <a:pt x="15612" y="119468"/>
                    <a:pt x="7886" y="117231"/>
                  </a:cubicBezTo>
                  <a:cubicBezTo>
                    <a:pt x="161" y="114995"/>
                    <a:pt x="-1465" y="108693"/>
                    <a:pt x="1178" y="100764"/>
                  </a:cubicBezTo>
                  <a:cubicBezTo>
                    <a:pt x="11749" y="69863"/>
                    <a:pt x="22117" y="38758"/>
                    <a:pt x="32486" y="7653"/>
                  </a:cubicBezTo>
                  <a:cubicBezTo>
                    <a:pt x="34315" y="2164"/>
                    <a:pt x="37568" y="-1089"/>
                    <a:pt x="43871" y="334"/>
                  </a:cubicBezTo>
                  <a:cubicBezTo>
                    <a:pt x="49156" y="1554"/>
                    <a:pt x="53426" y="4197"/>
                    <a:pt x="52409" y="1049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195">
              <a:extLst>
                <a:ext uri="{FF2B5EF4-FFF2-40B4-BE49-F238E27FC236}">
                  <a16:creationId xmlns:a16="http://schemas.microsoft.com/office/drawing/2014/main" id="{A031A974-9361-4CAD-BC0D-541F29388D1A}"/>
                </a:ext>
              </a:extLst>
            </p:cNvPr>
            <p:cNvSpPr/>
            <p:nvPr/>
          </p:nvSpPr>
          <p:spPr>
            <a:xfrm>
              <a:off x="11776267" y="2353610"/>
              <a:ext cx="77959" cy="190201"/>
            </a:xfrm>
            <a:custGeom>
              <a:avLst/>
              <a:gdLst>
                <a:gd name="connsiteX0" fmla="*/ 39471 w 53438"/>
                <a:gd name="connsiteY0" fmla="*/ 18 h 117464"/>
                <a:gd name="connsiteX1" fmla="*/ 52889 w 53438"/>
                <a:gd name="connsiteY1" fmla="*/ 13842 h 117464"/>
                <a:gd name="connsiteX2" fmla="*/ 20970 w 53438"/>
                <a:gd name="connsiteY2" fmla="*/ 108580 h 117464"/>
                <a:gd name="connsiteX3" fmla="*/ 7146 w 53438"/>
                <a:gd name="connsiteY3" fmla="*/ 116508 h 117464"/>
                <a:gd name="connsiteX4" fmla="*/ 1250 w 53438"/>
                <a:gd name="connsiteY4" fmla="*/ 100854 h 117464"/>
                <a:gd name="connsiteX5" fmla="*/ 31949 w 53438"/>
                <a:gd name="connsiteY5" fmla="*/ 10996 h 117464"/>
                <a:gd name="connsiteX6" fmla="*/ 39471 w 53438"/>
                <a:gd name="connsiteY6" fmla="*/ 18 h 11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38" h="117464">
                  <a:moveTo>
                    <a:pt x="39471" y="18"/>
                  </a:moveTo>
                  <a:cubicBezTo>
                    <a:pt x="49432" y="-389"/>
                    <a:pt x="55328" y="6320"/>
                    <a:pt x="52889" y="13842"/>
                  </a:cubicBezTo>
                  <a:cubicBezTo>
                    <a:pt x="42520" y="45557"/>
                    <a:pt x="31745" y="77068"/>
                    <a:pt x="20970" y="108580"/>
                  </a:cubicBezTo>
                  <a:cubicBezTo>
                    <a:pt x="18734" y="114882"/>
                    <a:pt x="14262" y="119558"/>
                    <a:pt x="7146" y="116508"/>
                  </a:cubicBezTo>
                  <a:cubicBezTo>
                    <a:pt x="437" y="113662"/>
                    <a:pt x="-1596" y="108783"/>
                    <a:pt x="1250" y="100854"/>
                  </a:cubicBezTo>
                  <a:cubicBezTo>
                    <a:pt x="12025" y="71172"/>
                    <a:pt x="21784" y="41084"/>
                    <a:pt x="31949" y="10996"/>
                  </a:cubicBezTo>
                  <a:cubicBezTo>
                    <a:pt x="33372" y="5913"/>
                    <a:pt x="34998" y="831"/>
                    <a:pt x="39471" y="1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196">
              <a:extLst>
                <a:ext uri="{FF2B5EF4-FFF2-40B4-BE49-F238E27FC236}">
                  <a16:creationId xmlns:a16="http://schemas.microsoft.com/office/drawing/2014/main" id="{55994BF2-3833-4831-A911-B859A891F31C}"/>
                </a:ext>
              </a:extLst>
            </p:cNvPr>
            <p:cNvSpPr/>
            <p:nvPr/>
          </p:nvSpPr>
          <p:spPr>
            <a:xfrm>
              <a:off x="6894703" y="4877896"/>
              <a:ext cx="78284" cy="189471"/>
            </a:xfrm>
            <a:custGeom>
              <a:avLst/>
              <a:gdLst>
                <a:gd name="connsiteX0" fmla="*/ 47625 w 53661"/>
                <a:gd name="connsiteY0" fmla="*/ 177 h 117013"/>
                <a:gd name="connsiteX1" fmla="*/ 52911 w 53661"/>
                <a:gd name="connsiteY1" fmla="*/ 12781 h 117013"/>
                <a:gd name="connsiteX2" fmla="*/ 20180 w 53661"/>
                <a:gd name="connsiteY2" fmla="*/ 109552 h 117013"/>
                <a:gd name="connsiteX3" fmla="*/ 6558 w 53661"/>
                <a:gd name="connsiteY3" fmla="*/ 116058 h 117013"/>
                <a:gd name="connsiteX4" fmla="*/ 1069 w 53661"/>
                <a:gd name="connsiteY4" fmla="*/ 102233 h 117013"/>
                <a:gd name="connsiteX5" fmla="*/ 31768 w 53661"/>
                <a:gd name="connsiteY5" fmla="*/ 10138 h 117013"/>
                <a:gd name="connsiteX6" fmla="*/ 47625 w 53661"/>
                <a:gd name="connsiteY6" fmla="*/ 177 h 11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1" h="117013">
                  <a:moveTo>
                    <a:pt x="47625" y="177"/>
                  </a:moveTo>
                  <a:cubicBezTo>
                    <a:pt x="52098" y="1193"/>
                    <a:pt x="55147" y="6276"/>
                    <a:pt x="52911" y="12781"/>
                  </a:cubicBezTo>
                  <a:cubicBezTo>
                    <a:pt x="42339" y="45106"/>
                    <a:pt x="31158" y="77227"/>
                    <a:pt x="20180" y="109552"/>
                  </a:cubicBezTo>
                  <a:cubicBezTo>
                    <a:pt x="17943" y="115651"/>
                    <a:pt x="13267" y="118700"/>
                    <a:pt x="6558" y="116058"/>
                  </a:cubicBezTo>
                  <a:cubicBezTo>
                    <a:pt x="-150" y="113618"/>
                    <a:pt x="-1167" y="108942"/>
                    <a:pt x="1069" y="102233"/>
                  </a:cubicBezTo>
                  <a:cubicBezTo>
                    <a:pt x="11438" y="71535"/>
                    <a:pt x="21603" y="40837"/>
                    <a:pt x="31768" y="10138"/>
                  </a:cubicBezTo>
                  <a:cubicBezTo>
                    <a:pt x="33801" y="4243"/>
                    <a:pt x="36647" y="-1043"/>
                    <a:pt x="47625" y="17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197">
              <a:extLst>
                <a:ext uri="{FF2B5EF4-FFF2-40B4-BE49-F238E27FC236}">
                  <a16:creationId xmlns:a16="http://schemas.microsoft.com/office/drawing/2014/main" id="{7905C90E-7FEC-47CA-9D04-351962F210FF}"/>
                </a:ext>
              </a:extLst>
            </p:cNvPr>
            <p:cNvSpPr/>
            <p:nvPr/>
          </p:nvSpPr>
          <p:spPr>
            <a:xfrm>
              <a:off x="7510186" y="4245755"/>
              <a:ext cx="77101" cy="190750"/>
            </a:xfrm>
            <a:custGeom>
              <a:avLst/>
              <a:gdLst>
                <a:gd name="connsiteX0" fmla="*/ 10580 w 52850"/>
                <a:gd name="connsiteY0" fmla="*/ 117745 h 117803"/>
                <a:gd name="connsiteX1" fmla="*/ 821 w 52850"/>
                <a:gd name="connsiteY1" fmla="*/ 102904 h 117803"/>
                <a:gd name="connsiteX2" fmla="*/ 12409 w 52850"/>
                <a:gd name="connsiteY2" fmla="*/ 67530 h 117803"/>
                <a:gd name="connsiteX3" fmla="*/ 32536 w 52850"/>
                <a:gd name="connsiteY3" fmla="*/ 8370 h 117803"/>
                <a:gd name="connsiteX4" fmla="*/ 41685 w 52850"/>
                <a:gd name="connsiteY4" fmla="*/ 35 h 117803"/>
                <a:gd name="connsiteX5" fmla="*/ 51443 w 52850"/>
                <a:gd name="connsiteY5" fmla="*/ 6134 h 117803"/>
                <a:gd name="connsiteX6" fmla="*/ 51646 w 52850"/>
                <a:gd name="connsiteY6" fmla="*/ 15892 h 117803"/>
                <a:gd name="connsiteX7" fmla="*/ 19931 w 52850"/>
                <a:gd name="connsiteY7" fmla="*/ 109613 h 117803"/>
                <a:gd name="connsiteX8" fmla="*/ 10580 w 52850"/>
                <a:gd name="connsiteY8" fmla="*/ 117745 h 11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50" h="117803">
                  <a:moveTo>
                    <a:pt x="10580" y="117745"/>
                  </a:moveTo>
                  <a:cubicBezTo>
                    <a:pt x="2041" y="117948"/>
                    <a:pt x="-1822" y="112459"/>
                    <a:pt x="821" y="102904"/>
                  </a:cubicBezTo>
                  <a:cubicBezTo>
                    <a:pt x="4277" y="90910"/>
                    <a:pt x="8343" y="79321"/>
                    <a:pt x="12409" y="67530"/>
                  </a:cubicBezTo>
                  <a:cubicBezTo>
                    <a:pt x="19118" y="47810"/>
                    <a:pt x="25827" y="28090"/>
                    <a:pt x="32536" y="8370"/>
                  </a:cubicBezTo>
                  <a:cubicBezTo>
                    <a:pt x="33959" y="3897"/>
                    <a:pt x="36602" y="644"/>
                    <a:pt x="41685" y="35"/>
                  </a:cubicBezTo>
                  <a:cubicBezTo>
                    <a:pt x="46360" y="-372"/>
                    <a:pt x="49207" y="2881"/>
                    <a:pt x="51443" y="6134"/>
                  </a:cubicBezTo>
                  <a:cubicBezTo>
                    <a:pt x="53679" y="9183"/>
                    <a:pt x="52866" y="12436"/>
                    <a:pt x="51646" y="15892"/>
                  </a:cubicBezTo>
                  <a:cubicBezTo>
                    <a:pt x="41075" y="47200"/>
                    <a:pt x="30503" y="78305"/>
                    <a:pt x="19931" y="109613"/>
                  </a:cubicBezTo>
                  <a:cubicBezTo>
                    <a:pt x="18508" y="114086"/>
                    <a:pt x="16069" y="118355"/>
                    <a:pt x="10580" y="11774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198">
              <a:extLst>
                <a:ext uri="{FF2B5EF4-FFF2-40B4-BE49-F238E27FC236}">
                  <a16:creationId xmlns:a16="http://schemas.microsoft.com/office/drawing/2014/main" id="{0C8DBD99-ED26-4B0B-9419-80E4911FAC70}"/>
                </a:ext>
              </a:extLst>
            </p:cNvPr>
            <p:cNvSpPr/>
            <p:nvPr/>
          </p:nvSpPr>
          <p:spPr>
            <a:xfrm>
              <a:off x="9889200" y="3060734"/>
              <a:ext cx="77499" cy="193768"/>
            </a:xfrm>
            <a:custGeom>
              <a:avLst/>
              <a:gdLst>
                <a:gd name="connsiteX0" fmla="*/ 32477 w 53123"/>
                <a:gd name="connsiteY0" fmla="*/ 9352 h 119667"/>
                <a:gd name="connsiteX1" fmla="*/ 38779 w 53123"/>
                <a:gd name="connsiteY1" fmla="*/ 0 h 119667"/>
                <a:gd name="connsiteX2" fmla="*/ 49961 w 53123"/>
                <a:gd name="connsiteY2" fmla="*/ 24803 h 119667"/>
                <a:gd name="connsiteX3" fmla="*/ 21702 w 53123"/>
                <a:gd name="connsiteY3" fmla="*/ 109375 h 119667"/>
                <a:gd name="connsiteX4" fmla="*/ 7471 w 53123"/>
                <a:gd name="connsiteY4" fmla="*/ 119134 h 119667"/>
                <a:gd name="connsiteX5" fmla="*/ 1372 w 53123"/>
                <a:gd name="connsiteY5" fmla="*/ 103480 h 119667"/>
                <a:gd name="connsiteX6" fmla="*/ 2999 w 53123"/>
                <a:gd name="connsiteY6" fmla="*/ 98600 h 119667"/>
                <a:gd name="connsiteX7" fmla="*/ 25971 w 53123"/>
                <a:gd name="connsiteY7" fmla="*/ 28462 h 119667"/>
                <a:gd name="connsiteX8" fmla="*/ 32477 w 53123"/>
                <a:gd name="connsiteY8" fmla="*/ 9352 h 11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23" h="119667">
                  <a:moveTo>
                    <a:pt x="32477" y="9352"/>
                  </a:moveTo>
                  <a:cubicBezTo>
                    <a:pt x="34510" y="6302"/>
                    <a:pt x="36746" y="3049"/>
                    <a:pt x="38779" y="0"/>
                  </a:cubicBezTo>
                  <a:cubicBezTo>
                    <a:pt x="54637" y="6099"/>
                    <a:pt x="55653" y="8132"/>
                    <a:pt x="49961" y="24803"/>
                  </a:cubicBezTo>
                  <a:cubicBezTo>
                    <a:pt x="40609" y="53061"/>
                    <a:pt x="31054" y="81117"/>
                    <a:pt x="21702" y="109375"/>
                  </a:cubicBezTo>
                  <a:cubicBezTo>
                    <a:pt x="19466" y="116287"/>
                    <a:pt x="14790" y="121370"/>
                    <a:pt x="7471" y="119134"/>
                  </a:cubicBezTo>
                  <a:cubicBezTo>
                    <a:pt x="356" y="116897"/>
                    <a:pt x="-1677" y="110595"/>
                    <a:pt x="1372" y="103480"/>
                  </a:cubicBezTo>
                  <a:cubicBezTo>
                    <a:pt x="1982" y="101853"/>
                    <a:pt x="2389" y="100227"/>
                    <a:pt x="2999" y="98600"/>
                  </a:cubicBezTo>
                  <a:cubicBezTo>
                    <a:pt x="10724" y="75221"/>
                    <a:pt x="18449" y="51841"/>
                    <a:pt x="25971" y="28462"/>
                  </a:cubicBezTo>
                  <a:cubicBezTo>
                    <a:pt x="27394" y="21753"/>
                    <a:pt x="29631" y="15451"/>
                    <a:pt x="32477" y="935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199">
              <a:extLst>
                <a:ext uri="{FF2B5EF4-FFF2-40B4-BE49-F238E27FC236}">
                  <a16:creationId xmlns:a16="http://schemas.microsoft.com/office/drawing/2014/main" id="{26AFCD39-5C45-4647-8EBB-B4DC8111E9EA}"/>
                </a:ext>
              </a:extLst>
            </p:cNvPr>
            <p:cNvSpPr/>
            <p:nvPr/>
          </p:nvSpPr>
          <p:spPr>
            <a:xfrm>
              <a:off x="6698133" y="3379435"/>
              <a:ext cx="76744" cy="191822"/>
            </a:xfrm>
            <a:custGeom>
              <a:avLst/>
              <a:gdLst>
                <a:gd name="connsiteX0" fmla="*/ 5 w 52605"/>
                <a:gd name="connsiteY0" fmla="*/ 111379 h 118465"/>
                <a:gd name="connsiteX1" fmla="*/ 7324 w 52605"/>
                <a:gd name="connsiteY1" fmla="*/ 83527 h 118465"/>
                <a:gd name="connsiteX2" fmla="*/ 31110 w 52605"/>
                <a:gd name="connsiteY2" fmla="*/ 11356 h 118465"/>
                <a:gd name="connsiteX3" fmla="*/ 45138 w 52605"/>
                <a:gd name="connsiteY3" fmla="*/ 784 h 118465"/>
                <a:gd name="connsiteX4" fmla="*/ 50830 w 52605"/>
                <a:gd name="connsiteY4" fmla="*/ 18065 h 118465"/>
                <a:gd name="connsiteX5" fmla="*/ 21352 w 52605"/>
                <a:gd name="connsiteY5" fmla="*/ 106500 h 118465"/>
                <a:gd name="connsiteX6" fmla="*/ 5 w 52605"/>
                <a:gd name="connsiteY6" fmla="*/ 111379 h 11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605" h="118465">
                  <a:moveTo>
                    <a:pt x="5" y="111379"/>
                  </a:moveTo>
                  <a:cubicBezTo>
                    <a:pt x="-198" y="101417"/>
                    <a:pt x="5291" y="92879"/>
                    <a:pt x="7324" y="83527"/>
                  </a:cubicBezTo>
                  <a:cubicBezTo>
                    <a:pt x="15253" y="59538"/>
                    <a:pt x="22978" y="35345"/>
                    <a:pt x="31110" y="11356"/>
                  </a:cubicBezTo>
                  <a:cubicBezTo>
                    <a:pt x="33347" y="5053"/>
                    <a:pt x="35583" y="-2469"/>
                    <a:pt x="45138" y="784"/>
                  </a:cubicBezTo>
                  <a:cubicBezTo>
                    <a:pt x="54287" y="3834"/>
                    <a:pt x="53473" y="10542"/>
                    <a:pt x="50830" y="18065"/>
                  </a:cubicBezTo>
                  <a:cubicBezTo>
                    <a:pt x="40869" y="47543"/>
                    <a:pt x="31314" y="77021"/>
                    <a:pt x="21352" y="106500"/>
                  </a:cubicBezTo>
                  <a:cubicBezTo>
                    <a:pt x="16473" y="120731"/>
                    <a:pt x="9154" y="122154"/>
                    <a:pt x="5" y="111379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200">
              <a:extLst>
                <a:ext uri="{FF2B5EF4-FFF2-40B4-BE49-F238E27FC236}">
                  <a16:creationId xmlns:a16="http://schemas.microsoft.com/office/drawing/2014/main" id="{1220A236-05F9-4BD3-A90B-8A0031F11732}"/>
                </a:ext>
              </a:extLst>
            </p:cNvPr>
            <p:cNvSpPr/>
            <p:nvPr/>
          </p:nvSpPr>
          <p:spPr>
            <a:xfrm>
              <a:off x="11300830" y="3932613"/>
              <a:ext cx="76734" cy="189435"/>
            </a:xfrm>
            <a:custGeom>
              <a:avLst/>
              <a:gdLst>
                <a:gd name="connsiteX0" fmla="*/ 52488 w 52598"/>
                <a:gd name="connsiteY0" fmla="*/ 13912 h 116991"/>
                <a:gd name="connsiteX1" fmla="*/ 50862 w 52598"/>
                <a:gd name="connsiteY1" fmla="*/ 20214 h 116991"/>
                <a:gd name="connsiteX2" fmla="*/ 21993 w 52598"/>
                <a:gd name="connsiteY2" fmla="*/ 105600 h 116991"/>
                <a:gd name="connsiteX3" fmla="*/ 9388 w 52598"/>
                <a:gd name="connsiteY3" fmla="*/ 116985 h 116991"/>
                <a:gd name="connsiteX4" fmla="*/ 443 w 52598"/>
                <a:gd name="connsiteY4" fmla="*/ 108649 h 116991"/>
                <a:gd name="connsiteX5" fmla="*/ 850 w 52598"/>
                <a:gd name="connsiteY5" fmla="*/ 101737 h 116991"/>
                <a:gd name="connsiteX6" fmla="*/ 32768 w 52598"/>
                <a:gd name="connsiteY6" fmla="*/ 7813 h 116991"/>
                <a:gd name="connsiteX7" fmla="*/ 44966 w 52598"/>
                <a:gd name="connsiteY7" fmla="*/ 291 h 116991"/>
                <a:gd name="connsiteX8" fmla="*/ 52488 w 52598"/>
                <a:gd name="connsiteY8" fmla="*/ 13912 h 1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98" h="116991">
                  <a:moveTo>
                    <a:pt x="52488" y="13912"/>
                  </a:moveTo>
                  <a:cubicBezTo>
                    <a:pt x="52285" y="14318"/>
                    <a:pt x="51675" y="17368"/>
                    <a:pt x="50862" y="20214"/>
                  </a:cubicBezTo>
                  <a:cubicBezTo>
                    <a:pt x="41307" y="48676"/>
                    <a:pt x="31548" y="77138"/>
                    <a:pt x="21993" y="105600"/>
                  </a:cubicBezTo>
                  <a:cubicBezTo>
                    <a:pt x="19960" y="111902"/>
                    <a:pt x="16301" y="116781"/>
                    <a:pt x="9388" y="116985"/>
                  </a:cubicBezTo>
                  <a:cubicBezTo>
                    <a:pt x="4306" y="117188"/>
                    <a:pt x="1866" y="113122"/>
                    <a:pt x="443" y="108649"/>
                  </a:cubicBezTo>
                  <a:cubicBezTo>
                    <a:pt x="-370" y="106413"/>
                    <a:pt x="37" y="104177"/>
                    <a:pt x="850" y="101737"/>
                  </a:cubicBezTo>
                  <a:cubicBezTo>
                    <a:pt x="11625" y="70429"/>
                    <a:pt x="22196" y="39121"/>
                    <a:pt x="32768" y="7813"/>
                  </a:cubicBezTo>
                  <a:cubicBezTo>
                    <a:pt x="34801" y="1714"/>
                    <a:pt x="38664" y="-929"/>
                    <a:pt x="44966" y="291"/>
                  </a:cubicBezTo>
                  <a:cubicBezTo>
                    <a:pt x="51268" y="1307"/>
                    <a:pt x="53098" y="5576"/>
                    <a:pt x="52488" y="1391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201">
              <a:extLst>
                <a:ext uri="{FF2B5EF4-FFF2-40B4-BE49-F238E27FC236}">
                  <a16:creationId xmlns:a16="http://schemas.microsoft.com/office/drawing/2014/main" id="{2031D3FB-F0F8-4054-9401-16F09F60B134}"/>
                </a:ext>
              </a:extLst>
            </p:cNvPr>
            <p:cNvSpPr/>
            <p:nvPr/>
          </p:nvSpPr>
          <p:spPr>
            <a:xfrm>
              <a:off x="10541856" y="3300407"/>
              <a:ext cx="78951" cy="190905"/>
            </a:xfrm>
            <a:custGeom>
              <a:avLst/>
              <a:gdLst>
                <a:gd name="connsiteX0" fmla="*/ 54118 w 54118"/>
                <a:gd name="connsiteY0" fmla="*/ 11777 h 117899"/>
                <a:gd name="connsiteX1" fmla="*/ 48426 w 54118"/>
                <a:gd name="connsiteY1" fmla="*/ 27634 h 117899"/>
                <a:gd name="connsiteX2" fmla="*/ 21590 w 54118"/>
                <a:gd name="connsiteY2" fmla="*/ 107937 h 117899"/>
                <a:gd name="connsiteX3" fmla="*/ 10409 w 54118"/>
                <a:gd name="connsiteY3" fmla="*/ 117899 h 117899"/>
                <a:gd name="connsiteX4" fmla="*/ 854 w 54118"/>
                <a:gd name="connsiteY4" fmla="*/ 109970 h 117899"/>
                <a:gd name="connsiteX5" fmla="*/ 854 w 54118"/>
                <a:gd name="connsiteY5" fmla="*/ 103262 h 117899"/>
                <a:gd name="connsiteX6" fmla="*/ 32772 w 54118"/>
                <a:gd name="connsiteY6" fmla="*/ 9540 h 117899"/>
                <a:gd name="connsiteX7" fmla="*/ 45376 w 54118"/>
                <a:gd name="connsiteY7" fmla="*/ 189 h 117899"/>
                <a:gd name="connsiteX8" fmla="*/ 54118 w 54118"/>
                <a:gd name="connsiteY8" fmla="*/ 11777 h 11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18" h="117899">
                  <a:moveTo>
                    <a:pt x="54118" y="11777"/>
                  </a:moveTo>
                  <a:cubicBezTo>
                    <a:pt x="52289" y="16859"/>
                    <a:pt x="50256" y="22145"/>
                    <a:pt x="48426" y="27634"/>
                  </a:cubicBezTo>
                  <a:cubicBezTo>
                    <a:pt x="39481" y="54470"/>
                    <a:pt x="30739" y="81305"/>
                    <a:pt x="21590" y="107937"/>
                  </a:cubicBezTo>
                  <a:cubicBezTo>
                    <a:pt x="19761" y="113223"/>
                    <a:pt x="17118" y="117899"/>
                    <a:pt x="10409" y="117899"/>
                  </a:cubicBezTo>
                  <a:cubicBezTo>
                    <a:pt x="4920" y="117899"/>
                    <a:pt x="3090" y="113833"/>
                    <a:pt x="854" y="109970"/>
                  </a:cubicBezTo>
                  <a:cubicBezTo>
                    <a:pt x="-569" y="107734"/>
                    <a:pt x="40" y="105701"/>
                    <a:pt x="854" y="103262"/>
                  </a:cubicBezTo>
                  <a:cubicBezTo>
                    <a:pt x="11629" y="71953"/>
                    <a:pt x="21997" y="40645"/>
                    <a:pt x="32772" y="9540"/>
                  </a:cubicBezTo>
                  <a:cubicBezTo>
                    <a:pt x="34805" y="3848"/>
                    <a:pt x="38058" y="-1031"/>
                    <a:pt x="45376" y="189"/>
                  </a:cubicBezTo>
                  <a:cubicBezTo>
                    <a:pt x="51272" y="1408"/>
                    <a:pt x="52898" y="6491"/>
                    <a:pt x="54118" y="1177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202">
              <a:extLst>
                <a:ext uri="{FF2B5EF4-FFF2-40B4-BE49-F238E27FC236}">
                  <a16:creationId xmlns:a16="http://schemas.microsoft.com/office/drawing/2014/main" id="{92D112F2-66C1-45A1-8D2A-89B2BC37FFAB}"/>
                </a:ext>
              </a:extLst>
            </p:cNvPr>
            <p:cNvSpPr/>
            <p:nvPr/>
          </p:nvSpPr>
          <p:spPr>
            <a:xfrm>
              <a:off x="9523152" y="3142952"/>
              <a:ext cx="68996" cy="161958"/>
            </a:xfrm>
            <a:custGeom>
              <a:avLst/>
              <a:gdLst>
                <a:gd name="connsiteX0" fmla="*/ 47156 w 47294"/>
                <a:gd name="connsiteY0" fmla="*/ 14890 h 100022"/>
                <a:gd name="connsiteX1" fmla="*/ 41463 w 47294"/>
                <a:gd name="connsiteY1" fmla="*/ 32577 h 100022"/>
                <a:gd name="connsiteX2" fmla="*/ 20727 w 47294"/>
                <a:gd name="connsiteY2" fmla="*/ 93974 h 100022"/>
                <a:gd name="connsiteX3" fmla="*/ 6699 w 47294"/>
                <a:gd name="connsiteY3" fmla="*/ 97837 h 100022"/>
                <a:gd name="connsiteX4" fmla="*/ 1006 w 47294"/>
                <a:gd name="connsiteY4" fmla="*/ 87468 h 100022"/>
                <a:gd name="connsiteX5" fmla="*/ 27435 w 47294"/>
                <a:gd name="connsiteY5" fmla="*/ 8791 h 100022"/>
                <a:gd name="connsiteX6" fmla="*/ 40040 w 47294"/>
                <a:gd name="connsiteY6" fmla="*/ 253 h 100022"/>
                <a:gd name="connsiteX7" fmla="*/ 47156 w 47294"/>
                <a:gd name="connsiteY7" fmla="*/ 14890 h 10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94" h="100022">
                  <a:moveTo>
                    <a:pt x="47156" y="14890"/>
                  </a:moveTo>
                  <a:cubicBezTo>
                    <a:pt x="45732" y="19160"/>
                    <a:pt x="43699" y="25868"/>
                    <a:pt x="41463" y="32577"/>
                  </a:cubicBezTo>
                  <a:cubicBezTo>
                    <a:pt x="34551" y="53111"/>
                    <a:pt x="27435" y="73441"/>
                    <a:pt x="20727" y="93974"/>
                  </a:cubicBezTo>
                  <a:cubicBezTo>
                    <a:pt x="17677" y="103326"/>
                    <a:pt x="12391" y="99463"/>
                    <a:pt x="6699" y="97837"/>
                  </a:cubicBezTo>
                  <a:cubicBezTo>
                    <a:pt x="600" y="96210"/>
                    <a:pt x="-1433" y="94177"/>
                    <a:pt x="1006" y="87468"/>
                  </a:cubicBezTo>
                  <a:cubicBezTo>
                    <a:pt x="10155" y="61446"/>
                    <a:pt x="18897" y="35017"/>
                    <a:pt x="27435" y="8791"/>
                  </a:cubicBezTo>
                  <a:cubicBezTo>
                    <a:pt x="29468" y="2286"/>
                    <a:pt x="32925" y="-967"/>
                    <a:pt x="40040" y="253"/>
                  </a:cubicBezTo>
                  <a:cubicBezTo>
                    <a:pt x="46546" y="1269"/>
                    <a:pt x="47765" y="6148"/>
                    <a:pt x="47156" y="14890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203">
              <a:extLst>
                <a:ext uri="{FF2B5EF4-FFF2-40B4-BE49-F238E27FC236}">
                  <a16:creationId xmlns:a16="http://schemas.microsoft.com/office/drawing/2014/main" id="{EA51F221-A0D3-4BFD-B7C7-09F2EF21D913}"/>
                </a:ext>
              </a:extLst>
            </p:cNvPr>
            <p:cNvSpPr/>
            <p:nvPr/>
          </p:nvSpPr>
          <p:spPr>
            <a:xfrm>
              <a:off x="6523224" y="6138556"/>
              <a:ext cx="68008" cy="154991"/>
            </a:xfrm>
            <a:custGeom>
              <a:avLst/>
              <a:gdLst>
                <a:gd name="connsiteX0" fmla="*/ 35123 w 46617"/>
                <a:gd name="connsiteY0" fmla="*/ 54 h 95719"/>
                <a:gd name="connsiteX1" fmla="*/ 45898 w 46617"/>
                <a:gd name="connsiteY1" fmla="*/ 13472 h 95719"/>
                <a:gd name="connsiteX2" fmla="*/ 20892 w 46617"/>
                <a:gd name="connsiteY2" fmla="*/ 88286 h 95719"/>
                <a:gd name="connsiteX3" fmla="*/ 6865 w 46617"/>
                <a:gd name="connsiteY3" fmla="*/ 94588 h 95719"/>
                <a:gd name="connsiteX4" fmla="*/ 1172 w 46617"/>
                <a:gd name="connsiteY4" fmla="*/ 79747 h 95719"/>
                <a:gd name="connsiteX5" fmla="*/ 25568 w 46617"/>
                <a:gd name="connsiteY5" fmla="*/ 9202 h 95719"/>
                <a:gd name="connsiteX6" fmla="*/ 35123 w 46617"/>
                <a:gd name="connsiteY6" fmla="*/ 54 h 9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17" h="95719">
                  <a:moveTo>
                    <a:pt x="35123" y="54"/>
                  </a:moveTo>
                  <a:cubicBezTo>
                    <a:pt x="43662" y="-150"/>
                    <a:pt x="48541" y="5136"/>
                    <a:pt x="45898" y="13472"/>
                  </a:cubicBezTo>
                  <a:cubicBezTo>
                    <a:pt x="37970" y="38477"/>
                    <a:pt x="29634" y="63483"/>
                    <a:pt x="20892" y="88286"/>
                  </a:cubicBezTo>
                  <a:cubicBezTo>
                    <a:pt x="18859" y="94182"/>
                    <a:pt x="13167" y="97638"/>
                    <a:pt x="6865" y="94588"/>
                  </a:cubicBezTo>
                  <a:cubicBezTo>
                    <a:pt x="1376" y="91945"/>
                    <a:pt x="-1877" y="87473"/>
                    <a:pt x="1172" y="79747"/>
                  </a:cubicBezTo>
                  <a:cubicBezTo>
                    <a:pt x="9914" y="56368"/>
                    <a:pt x="17640" y="32785"/>
                    <a:pt x="25568" y="9202"/>
                  </a:cubicBezTo>
                  <a:cubicBezTo>
                    <a:pt x="27195" y="4120"/>
                    <a:pt x="29024" y="-556"/>
                    <a:pt x="35123" y="5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204">
              <a:extLst>
                <a:ext uri="{FF2B5EF4-FFF2-40B4-BE49-F238E27FC236}">
                  <a16:creationId xmlns:a16="http://schemas.microsoft.com/office/drawing/2014/main" id="{8C33D476-DB73-41F2-B52B-A12E89FD5311}"/>
                </a:ext>
              </a:extLst>
            </p:cNvPr>
            <p:cNvSpPr/>
            <p:nvPr/>
          </p:nvSpPr>
          <p:spPr>
            <a:xfrm>
              <a:off x="10957020" y="6059187"/>
              <a:ext cx="109964" cy="112682"/>
            </a:xfrm>
            <a:custGeom>
              <a:avLst/>
              <a:gdLst>
                <a:gd name="connsiteX0" fmla="*/ 10449 w 75376"/>
                <a:gd name="connsiteY0" fmla="*/ 76 h 69590"/>
                <a:gd name="connsiteX1" fmla="*/ 20411 w 75376"/>
                <a:gd name="connsiteY1" fmla="*/ 3736 h 69590"/>
                <a:gd name="connsiteX2" fmla="*/ 69609 w 75376"/>
                <a:gd name="connsiteY2" fmla="*/ 48868 h 69590"/>
                <a:gd name="connsiteX3" fmla="*/ 72049 w 75376"/>
                <a:gd name="connsiteY3" fmla="*/ 66352 h 69590"/>
                <a:gd name="connsiteX4" fmla="*/ 54362 w 75376"/>
                <a:gd name="connsiteY4" fmla="*/ 64319 h 69590"/>
                <a:gd name="connsiteX5" fmla="*/ 9026 w 75376"/>
                <a:gd name="connsiteY5" fmla="*/ 22846 h 69590"/>
                <a:gd name="connsiteX6" fmla="*/ 2317 w 75376"/>
                <a:gd name="connsiteY6" fmla="*/ 15324 h 69590"/>
                <a:gd name="connsiteX7" fmla="*/ 1097 w 75376"/>
                <a:gd name="connsiteY7" fmla="*/ 5159 h 69590"/>
                <a:gd name="connsiteX8" fmla="*/ 10449 w 75376"/>
                <a:gd name="connsiteY8" fmla="*/ 76 h 6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76" h="69590">
                  <a:moveTo>
                    <a:pt x="10449" y="76"/>
                  </a:moveTo>
                  <a:cubicBezTo>
                    <a:pt x="14312" y="-330"/>
                    <a:pt x="17565" y="889"/>
                    <a:pt x="20411" y="3736"/>
                  </a:cubicBezTo>
                  <a:cubicBezTo>
                    <a:pt x="36675" y="18780"/>
                    <a:pt x="53142" y="33824"/>
                    <a:pt x="69609" y="48868"/>
                  </a:cubicBezTo>
                  <a:cubicBezTo>
                    <a:pt x="75302" y="54154"/>
                    <a:pt x="77945" y="60456"/>
                    <a:pt x="72049" y="66352"/>
                  </a:cubicBezTo>
                  <a:cubicBezTo>
                    <a:pt x="66357" y="71841"/>
                    <a:pt x="60258" y="69808"/>
                    <a:pt x="54362" y="64319"/>
                  </a:cubicBezTo>
                  <a:cubicBezTo>
                    <a:pt x="39521" y="50291"/>
                    <a:pt x="24070" y="36670"/>
                    <a:pt x="9026" y="22846"/>
                  </a:cubicBezTo>
                  <a:cubicBezTo>
                    <a:pt x="6586" y="20609"/>
                    <a:pt x="4350" y="17967"/>
                    <a:pt x="2317" y="15324"/>
                  </a:cubicBezTo>
                  <a:cubicBezTo>
                    <a:pt x="81" y="12274"/>
                    <a:pt x="-936" y="9021"/>
                    <a:pt x="1097" y="5159"/>
                  </a:cubicBezTo>
                  <a:cubicBezTo>
                    <a:pt x="3334" y="889"/>
                    <a:pt x="6383" y="-127"/>
                    <a:pt x="10449" y="76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205">
              <a:extLst>
                <a:ext uri="{FF2B5EF4-FFF2-40B4-BE49-F238E27FC236}">
                  <a16:creationId xmlns:a16="http://schemas.microsoft.com/office/drawing/2014/main" id="{338B25F3-6433-4654-9C7F-F33E97DBD616}"/>
                </a:ext>
              </a:extLst>
            </p:cNvPr>
            <p:cNvSpPr/>
            <p:nvPr/>
          </p:nvSpPr>
          <p:spPr>
            <a:xfrm>
              <a:off x="7775431" y="3489701"/>
              <a:ext cx="161114" cy="70799"/>
            </a:xfrm>
            <a:custGeom>
              <a:avLst/>
              <a:gdLst>
                <a:gd name="connsiteX0" fmla="*/ 98746 w 110438"/>
                <a:gd name="connsiteY0" fmla="*/ 43688 h 43724"/>
                <a:gd name="connsiteX1" fmla="*/ 71707 w 110438"/>
                <a:gd name="connsiteY1" fmla="*/ 35556 h 43724"/>
                <a:gd name="connsiteX2" fmla="*/ 8887 w 110438"/>
                <a:gd name="connsiteY2" fmla="*/ 16649 h 43724"/>
                <a:gd name="connsiteX3" fmla="*/ 349 w 110438"/>
                <a:gd name="connsiteY3" fmla="*/ 5061 h 43724"/>
                <a:gd name="connsiteX4" fmla="*/ 13970 w 110438"/>
                <a:gd name="connsiteY4" fmla="*/ 1808 h 43724"/>
                <a:gd name="connsiteX5" fmla="*/ 102405 w 110438"/>
                <a:gd name="connsiteY5" fmla="*/ 27831 h 43724"/>
                <a:gd name="connsiteX6" fmla="*/ 110334 w 110438"/>
                <a:gd name="connsiteY6" fmla="*/ 36369 h 43724"/>
                <a:gd name="connsiteX7" fmla="*/ 98746 w 110438"/>
                <a:gd name="connsiteY7" fmla="*/ 43688 h 4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38" h="43724">
                  <a:moveTo>
                    <a:pt x="98746" y="43688"/>
                  </a:moveTo>
                  <a:cubicBezTo>
                    <a:pt x="91427" y="41452"/>
                    <a:pt x="81669" y="38402"/>
                    <a:pt x="71707" y="35556"/>
                  </a:cubicBezTo>
                  <a:cubicBezTo>
                    <a:pt x="50767" y="29254"/>
                    <a:pt x="29827" y="22951"/>
                    <a:pt x="8887" y="16649"/>
                  </a:cubicBezTo>
                  <a:cubicBezTo>
                    <a:pt x="2992" y="14819"/>
                    <a:pt x="-1278" y="11160"/>
                    <a:pt x="349" y="5061"/>
                  </a:cubicBezTo>
                  <a:cubicBezTo>
                    <a:pt x="2382" y="-2461"/>
                    <a:pt x="8887" y="182"/>
                    <a:pt x="13970" y="1808"/>
                  </a:cubicBezTo>
                  <a:cubicBezTo>
                    <a:pt x="43448" y="10347"/>
                    <a:pt x="72927" y="19089"/>
                    <a:pt x="102405" y="27831"/>
                  </a:cubicBezTo>
                  <a:cubicBezTo>
                    <a:pt x="107081" y="29254"/>
                    <a:pt x="111147" y="30880"/>
                    <a:pt x="110334" y="36369"/>
                  </a:cubicBezTo>
                  <a:cubicBezTo>
                    <a:pt x="109927" y="41045"/>
                    <a:pt x="107081" y="44095"/>
                    <a:pt x="98746" y="43688"/>
                  </a:cubicBezTo>
                  <a:close/>
                </a:path>
              </a:pathLst>
            </a:custGeom>
            <a:solidFill>
              <a:srgbClr val="19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206">
              <a:extLst>
                <a:ext uri="{FF2B5EF4-FFF2-40B4-BE49-F238E27FC236}">
                  <a16:creationId xmlns:a16="http://schemas.microsoft.com/office/drawing/2014/main" id="{AC3608D8-DB45-4ECF-A2C8-12F5CEE0A08F}"/>
                </a:ext>
              </a:extLst>
            </p:cNvPr>
            <p:cNvSpPr/>
            <p:nvPr/>
          </p:nvSpPr>
          <p:spPr>
            <a:xfrm>
              <a:off x="11155055" y="6092417"/>
              <a:ext cx="100992" cy="104552"/>
            </a:xfrm>
            <a:custGeom>
              <a:avLst/>
              <a:gdLst>
                <a:gd name="connsiteX0" fmla="*/ 139 w 69226"/>
                <a:gd name="connsiteY0" fmla="*/ 53352 h 64569"/>
                <a:gd name="connsiteX1" fmla="*/ 4001 w 69226"/>
                <a:gd name="connsiteY1" fmla="*/ 43594 h 64569"/>
                <a:gd name="connsiteX2" fmla="*/ 51980 w 69226"/>
                <a:gd name="connsiteY2" fmla="*/ 2121 h 64569"/>
                <a:gd name="connsiteX3" fmla="*/ 66414 w 69226"/>
                <a:gd name="connsiteY3" fmla="*/ 4764 h 64569"/>
                <a:gd name="connsiteX4" fmla="*/ 64991 w 69226"/>
                <a:gd name="connsiteY4" fmla="*/ 18995 h 64569"/>
                <a:gd name="connsiteX5" fmla="*/ 26771 w 69226"/>
                <a:gd name="connsiteY5" fmla="*/ 52336 h 64569"/>
                <a:gd name="connsiteX6" fmla="*/ 15183 w 69226"/>
                <a:gd name="connsiteY6" fmla="*/ 62094 h 64569"/>
                <a:gd name="connsiteX7" fmla="*/ 4001 w 69226"/>
                <a:gd name="connsiteY7" fmla="*/ 63110 h 64569"/>
                <a:gd name="connsiteX8" fmla="*/ 139 w 69226"/>
                <a:gd name="connsiteY8" fmla="*/ 53352 h 6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226" h="64569">
                  <a:moveTo>
                    <a:pt x="139" y="53352"/>
                  </a:moveTo>
                  <a:cubicBezTo>
                    <a:pt x="-471" y="49489"/>
                    <a:pt x="952" y="46237"/>
                    <a:pt x="4001" y="43594"/>
                  </a:cubicBezTo>
                  <a:cubicBezTo>
                    <a:pt x="20062" y="29770"/>
                    <a:pt x="35919" y="15742"/>
                    <a:pt x="51980" y="2121"/>
                  </a:cubicBezTo>
                  <a:cubicBezTo>
                    <a:pt x="57063" y="-2149"/>
                    <a:pt x="62552" y="698"/>
                    <a:pt x="66414" y="4764"/>
                  </a:cubicBezTo>
                  <a:cubicBezTo>
                    <a:pt x="71090" y="9643"/>
                    <a:pt x="69464" y="14929"/>
                    <a:pt x="64991" y="18995"/>
                  </a:cubicBezTo>
                  <a:cubicBezTo>
                    <a:pt x="52387" y="30176"/>
                    <a:pt x="39579" y="41358"/>
                    <a:pt x="26771" y="52336"/>
                  </a:cubicBezTo>
                  <a:cubicBezTo>
                    <a:pt x="22908" y="55588"/>
                    <a:pt x="19249" y="59044"/>
                    <a:pt x="15183" y="62094"/>
                  </a:cubicBezTo>
                  <a:cubicBezTo>
                    <a:pt x="11727" y="64737"/>
                    <a:pt x="8271" y="65550"/>
                    <a:pt x="4001" y="63110"/>
                  </a:cubicBezTo>
                  <a:cubicBezTo>
                    <a:pt x="139" y="60671"/>
                    <a:pt x="139" y="57215"/>
                    <a:pt x="139" y="5335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207">
              <a:extLst>
                <a:ext uri="{FF2B5EF4-FFF2-40B4-BE49-F238E27FC236}">
                  <a16:creationId xmlns:a16="http://schemas.microsoft.com/office/drawing/2014/main" id="{A89EA51F-8E7F-4460-BCC1-9DB662A8BDA4}"/>
                </a:ext>
              </a:extLst>
            </p:cNvPr>
            <p:cNvSpPr/>
            <p:nvPr/>
          </p:nvSpPr>
          <p:spPr>
            <a:xfrm>
              <a:off x="7088731" y="6019807"/>
              <a:ext cx="101733" cy="101453"/>
            </a:xfrm>
            <a:custGeom>
              <a:avLst/>
              <a:gdLst>
                <a:gd name="connsiteX0" fmla="*/ 12006 w 69734"/>
                <a:gd name="connsiteY0" fmla="*/ 62413 h 62655"/>
                <a:gd name="connsiteX1" fmla="*/ 1434 w 69734"/>
                <a:gd name="connsiteY1" fmla="*/ 58550 h 62655"/>
                <a:gd name="connsiteX2" fmla="*/ 2857 w 69734"/>
                <a:gd name="connsiteY2" fmla="*/ 45336 h 62655"/>
                <a:gd name="connsiteX3" fmla="*/ 34165 w 69734"/>
                <a:gd name="connsiteY3" fmla="*/ 16874 h 62655"/>
                <a:gd name="connsiteX4" fmla="*/ 45347 w 69734"/>
                <a:gd name="connsiteY4" fmla="*/ 6709 h 62655"/>
                <a:gd name="connsiteX5" fmla="*/ 59578 w 69734"/>
                <a:gd name="connsiteY5" fmla="*/ 0 h 62655"/>
                <a:gd name="connsiteX6" fmla="*/ 68726 w 69734"/>
                <a:gd name="connsiteY6" fmla="*/ 5286 h 62655"/>
                <a:gd name="connsiteX7" fmla="*/ 67100 w 69734"/>
                <a:gd name="connsiteY7" fmla="*/ 15654 h 62655"/>
                <a:gd name="connsiteX8" fmla="*/ 16682 w 69734"/>
                <a:gd name="connsiteY8" fmla="*/ 60787 h 62655"/>
                <a:gd name="connsiteX9" fmla="*/ 12006 w 69734"/>
                <a:gd name="connsiteY9" fmla="*/ 62413 h 6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734" h="62655">
                  <a:moveTo>
                    <a:pt x="12006" y="62413"/>
                  </a:moveTo>
                  <a:cubicBezTo>
                    <a:pt x="6110" y="63226"/>
                    <a:pt x="2857" y="62006"/>
                    <a:pt x="1434" y="58550"/>
                  </a:cubicBezTo>
                  <a:cubicBezTo>
                    <a:pt x="-396" y="54078"/>
                    <a:pt x="-1005" y="49199"/>
                    <a:pt x="2857" y="45336"/>
                  </a:cubicBezTo>
                  <a:cubicBezTo>
                    <a:pt x="13022" y="35577"/>
                    <a:pt x="23187" y="25819"/>
                    <a:pt x="34165" y="16874"/>
                  </a:cubicBezTo>
                  <a:cubicBezTo>
                    <a:pt x="38028" y="13621"/>
                    <a:pt x="41687" y="10368"/>
                    <a:pt x="45347" y="6709"/>
                  </a:cubicBezTo>
                  <a:cubicBezTo>
                    <a:pt x="49210" y="2643"/>
                    <a:pt x="53682" y="0"/>
                    <a:pt x="59578" y="0"/>
                  </a:cubicBezTo>
                  <a:cubicBezTo>
                    <a:pt x="63644" y="0"/>
                    <a:pt x="67100" y="1423"/>
                    <a:pt x="68726" y="5286"/>
                  </a:cubicBezTo>
                  <a:cubicBezTo>
                    <a:pt x="70353" y="8945"/>
                    <a:pt x="70149" y="12605"/>
                    <a:pt x="67100" y="15654"/>
                  </a:cubicBezTo>
                  <a:cubicBezTo>
                    <a:pt x="51446" y="31918"/>
                    <a:pt x="33555" y="45742"/>
                    <a:pt x="16682" y="60787"/>
                  </a:cubicBezTo>
                  <a:cubicBezTo>
                    <a:pt x="14852" y="62006"/>
                    <a:pt x="12209" y="62210"/>
                    <a:pt x="12006" y="6241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208">
              <a:extLst>
                <a:ext uri="{FF2B5EF4-FFF2-40B4-BE49-F238E27FC236}">
                  <a16:creationId xmlns:a16="http://schemas.microsoft.com/office/drawing/2014/main" id="{F8EF95B5-8424-41BE-986F-94AD13D47D1E}"/>
                </a:ext>
              </a:extLst>
            </p:cNvPr>
            <p:cNvSpPr/>
            <p:nvPr/>
          </p:nvSpPr>
          <p:spPr>
            <a:xfrm>
              <a:off x="6847009" y="5927604"/>
              <a:ext cx="93340" cy="101807"/>
            </a:xfrm>
            <a:custGeom>
              <a:avLst/>
              <a:gdLst>
                <a:gd name="connsiteX0" fmla="*/ 9975 w 63981"/>
                <a:gd name="connsiteY0" fmla="*/ 19 h 62874"/>
                <a:gd name="connsiteX1" fmla="*/ 18107 w 63981"/>
                <a:gd name="connsiteY1" fmla="*/ 3475 h 62874"/>
                <a:gd name="connsiteX2" fmla="*/ 58360 w 63981"/>
                <a:gd name="connsiteY2" fmla="*/ 41899 h 62874"/>
                <a:gd name="connsiteX3" fmla="*/ 59783 w 63981"/>
                <a:gd name="connsiteY3" fmla="*/ 59993 h 62874"/>
                <a:gd name="connsiteX4" fmla="*/ 43316 w 63981"/>
                <a:gd name="connsiteY4" fmla="*/ 56943 h 62874"/>
                <a:gd name="connsiteX5" fmla="*/ 4689 w 63981"/>
                <a:gd name="connsiteY5" fmla="*/ 18316 h 62874"/>
                <a:gd name="connsiteX6" fmla="*/ 1030 w 63981"/>
                <a:gd name="connsiteY6" fmla="*/ 6931 h 62874"/>
                <a:gd name="connsiteX7" fmla="*/ 9975 w 63981"/>
                <a:gd name="connsiteY7" fmla="*/ 19 h 6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81" h="62874">
                  <a:moveTo>
                    <a:pt x="9975" y="19"/>
                  </a:moveTo>
                  <a:cubicBezTo>
                    <a:pt x="13228" y="-184"/>
                    <a:pt x="15871" y="1239"/>
                    <a:pt x="18107" y="3475"/>
                  </a:cubicBezTo>
                  <a:cubicBezTo>
                    <a:pt x="31525" y="16283"/>
                    <a:pt x="44942" y="29091"/>
                    <a:pt x="58360" y="41899"/>
                  </a:cubicBezTo>
                  <a:cubicBezTo>
                    <a:pt x="64256" y="47591"/>
                    <a:pt x="66695" y="53894"/>
                    <a:pt x="59783" y="59993"/>
                  </a:cubicBezTo>
                  <a:cubicBezTo>
                    <a:pt x="53481" y="65685"/>
                    <a:pt x="48398" y="62026"/>
                    <a:pt x="43316" y="56943"/>
                  </a:cubicBezTo>
                  <a:cubicBezTo>
                    <a:pt x="30508" y="43932"/>
                    <a:pt x="17497" y="31327"/>
                    <a:pt x="4689" y="18316"/>
                  </a:cubicBezTo>
                  <a:cubicBezTo>
                    <a:pt x="1843" y="15267"/>
                    <a:pt x="-1817" y="12014"/>
                    <a:pt x="1030" y="6931"/>
                  </a:cubicBezTo>
                  <a:cubicBezTo>
                    <a:pt x="2859" y="3475"/>
                    <a:pt x="4892" y="-184"/>
                    <a:pt x="9975" y="19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209">
              <a:extLst>
                <a:ext uri="{FF2B5EF4-FFF2-40B4-BE49-F238E27FC236}">
                  <a16:creationId xmlns:a16="http://schemas.microsoft.com/office/drawing/2014/main" id="{12AC42F3-92DC-4482-A4FB-C8C2FC5457C9}"/>
                </a:ext>
              </a:extLst>
            </p:cNvPr>
            <p:cNvSpPr/>
            <p:nvPr/>
          </p:nvSpPr>
          <p:spPr>
            <a:xfrm>
              <a:off x="10651021" y="4514963"/>
              <a:ext cx="124663" cy="85821"/>
            </a:xfrm>
            <a:custGeom>
              <a:avLst/>
              <a:gdLst>
                <a:gd name="connsiteX0" fmla="*/ 77687 w 85452"/>
                <a:gd name="connsiteY0" fmla="*/ 52935 h 53001"/>
                <a:gd name="connsiteX1" fmla="*/ 65286 w 85452"/>
                <a:gd name="connsiteY1" fmla="*/ 48869 h 53001"/>
                <a:gd name="connsiteX2" fmla="*/ 7142 w 85452"/>
                <a:gd name="connsiteY2" fmla="*/ 16951 h 53001"/>
                <a:gd name="connsiteX3" fmla="*/ 1246 w 85452"/>
                <a:gd name="connsiteY3" fmla="*/ 11868 h 53001"/>
                <a:gd name="connsiteX4" fmla="*/ 1653 w 85452"/>
                <a:gd name="connsiteY4" fmla="*/ 2313 h 53001"/>
                <a:gd name="connsiteX5" fmla="*/ 11818 w 85452"/>
                <a:gd name="connsiteY5" fmla="*/ 1500 h 53001"/>
                <a:gd name="connsiteX6" fmla="*/ 36824 w 85452"/>
                <a:gd name="connsiteY6" fmla="*/ 14715 h 53001"/>
                <a:gd name="connsiteX7" fmla="*/ 79720 w 85452"/>
                <a:gd name="connsiteY7" fmla="*/ 37078 h 53001"/>
                <a:gd name="connsiteX8" fmla="*/ 85209 w 85452"/>
                <a:gd name="connsiteY8" fmla="*/ 47852 h 53001"/>
                <a:gd name="connsiteX9" fmla="*/ 77687 w 85452"/>
                <a:gd name="connsiteY9" fmla="*/ 52935 h 5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452" h="53001">
                  <a:moveTo>
                    <a:pt x="77687" y="52935"/>
                  </a:moveTo>
                  <a:cubicBezTo>
                    <a:pt x="73214" y="52732"/>
                    <a:pt x="69148" y="50902"/>
                    <a:pt x="65286" y="48869"/>
                  </a:cubicBezTo>
                  <a:cubicBezTo>
                    <a:pt x="45769" y="38297"/>
                    <a:pt x="26659" y="27319"/>
                    <a:pt x="7142" y="16951"/>
                  </a:cubicBezTo>
                  <a:cubicBezTo>
                    <a:pt x="4702" y="15528"/>
                    <a:pt x="2466" y="14105"/>
                    <a:pt x="1246" y="11868"/>
                  </a:cubicBezTo>
                  <a:cubicBezTo>
                    <a:pt x="-380" y="8819"/>
                    <a:pt x="-584" y="4956"/>
                    <a:pt x="1653" y="2313"/>
                  </a:cubicBezTo>
                  <a:cubicBezTo>
                    <a:pt x="4499" y="-1143"/>
                    <a:pt x="8362" y="-126"/>
                    <a:pt x="11818" y="1500"/>
                  </a:cubicBezTo>
                  <a:cubicBezTo>
                    <a:pt x="20153" y="5769"/>
                    <a:pt x="28488" y="10242"/>
                    <a:pt x="36824" y="14715"/>
                  </a:cubicBezTo>
                  <a:cubicBezTo>
                    <a:pt x="51055" y="22237"/>
                    <a:pt x="65489" y="29759"/>
                    <a:pt x="79720" y="37078"/>
                  </a:cubicBezTo>
                  <a:cubicBezTo>
                    <a:pt x="83989" y="39314"/>
                    <a:pt x="86226" y="42567"/>
                    <a:pt x="85209" y="47852"/>
                  </a:cubicBezTo>
                  <a:cubicBezTo>
                    <a:pt x="84193" y="51918"/>
                    <a:pt x="81550" y="53342"/>
                    <a:pt x="77687" y="52935"/>
                  </a:cubicBezTo>
                  <a:close/>
                </a:path>
              </a:pathLst>
            </a:custGeom>
            <a:solidFill>
              <a:srgbClr val="19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210">
              <a:extLst>
                <a:ext uri="{FF2B5EF4-FFF2-40B4-BE49-F238E27FC236}">
                  <a16:creationId xmlns:a16="http://schemas.microsoft.com/office/drawing/2014/main" id="{DCF6D869-B9A1-41A2-BB9E-6B8D5C540E1D}"/>
                </a:ext>
              </a:extLst>
            </p:cNvPr>
            <p:cNvSpPr/>
            <p:nvPr/>
          </p:nvSpPr>
          <p:spPr>
            <a:xfrm>
              <a:off x="7151145" y="5506870"/>
              <a:ext cx="55643" cy="113459"/>
            </a:xfrm>
            <a:custGeom>
              <a:avLst/>
              <a:gdLst>
                <a:gd name="connsiteX0" fmla="*/ 38142 w 38141"/>
                <a:gd name="connsiteY0" fmla="*/ 12440 h 70070"/>
                <a:gd name="connsiteX1" fmla="*/ 20251 w 38141"/>
                <a:gd name="connsiteY1" fmla="*/ 64078 h 70070"/>
                <a:gd name="connsiteX2" fmla="*/ 6834 w 38141"/>
                <a:gd name="connsiteY2" fmla="*/ 68957 h 70070"/>
                <a:gd name="connsiteX3" fmla="*/ 735 w 38141"/>
                <a:gd name="connsiteY3" fmla="*/ 55743 h 70070"/>
                <a:gd name="connsiteX4" fmla="*/ 16795 w 38141"/>
                <a:gd name="connsiteY4" fmla="*/ 7967 h 70070"/>
                <a:gd name="connsiteX5" fmla="*/ 29196 w 38141"/>
                <a:gd name="connsiteY5" fmla="*/ 445 h 70070"/>
                <a:gd name="connsiteX6" fmla="*/ 38142 w 38141"/>
                <a:gd name="connsiteY6" fmla="*/ 12440 h 7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41" h="70070">
                  <a:moveTo>
                    <a:pt x="38142" y="12440"/>
                  </a:moveTo>
                  <a:cubicBezTo>
                    <a:pt x="32246" y="29720"/>
                    <a:pt x="26757" y="47001"/>
                    <a:pt x="20251" y="64078"/>
                  </a:cubicBezTo>
                  <a:cubicBezTo>
                    <a:pt x="18218" y="69364"/>
                    <a:pt x="12729" y="71600"/>
                    <a:pt x="6834" y="68957"/>
                  </a:cubicBezTo>
                  <a:cubicBezTo>
                    <a:pt x="938" y="66314"/>
                    <a:pt x="-1298" y="61842"/>
                    <a:pt x="735" y="55743"/>
                  </a:cubicBezTo>
                  <a:cubicBezTo>
                    <a:pt x="6020" y="39682"/>
                    <a:pt x="11306" y="23825"/>
                    <a:pt x="16795" y="7967"/>
                  </a:cubicBezTo>
                  <a:cubicBezTo>
                    <a:pt x="18625" y="2681"/>
                    <a:pt x="22488" y="-1385"/>
                    <a:pt x="29196" y="445"/>
                  </a:cubicBezTo>
                  <a:cubicBezTo>
                    <a:pt x="35295" y="2072"/>
                    <a:pt x="38142" y="6138"/>
                    <a:pt x="38142" y="1244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211">
              <a:extLst>
                <a:ext uri="{FF2B5EF4-FFF2-40B4-BE49-F238E27FC236}">
                  <a16:creationId xmlns:a16="http://schemas.microsoft.com/office/drawing/2014/main" id="{54132760-FE75-427A-A72F-7E506609A62C}"/>
                </a:ext>
              </a:extLst>
            </p:cNvPr>
            <p:cNvSpPr/>
            <p:nvPr/>
          </p:nvSpPr>
          <p:spPr>
            <a:xfrm>
              <a:off x="10703556" y="5980551"/>
              <a:ext cx="54824" cy="114019"/>
            </a:xfrm>
            <a:custGeom>
              <a:avLst/>
              <a:gdLst>
                <a:gd name="connsiteX0" fmla="*/ 0 w 37580"/>
                <a:gd name="connsiteY0" fmla="*/ 58195 h 70416"/>
                <a:gd name="connsiteX1" fmla="*/ 10775 w 37580"/>
                <a:gd name="connsiteY1" fmla="*/ 25870 h 70416"/>
                <a:gd name="connsiteX2" fmla="*/ 16467 w 37580"/>
                <a:gd name="connsiteY2" fmla="*/ 8793 h 70416"/>
                <a:gd name="connsiteX3" fmla="*/ 29885 w 37580"/>
                <a:gd name="connsiteY3" fmla="*/ 661 h 70416"/>
                <a:gd name="connsiteX4" fmla="*/ 36797 w 37580"/>
                <a:gd name="connsiteY4" fmla="*/ 15095 h 70416"/>
                <a:gd name="connsiteX5" fmla="*/ 25209 w 37580"/>
                <a:gd name="connsiteY5" fmla="*/ 50673 h 70416"/>
                <a:gd name="connsiteX6" fmla="*/ 19720 w 37580"/>
                <a:gd name="connsiteY6" fmla="*/ 64700 h 70416"/>
                <a:gd name="connsiteX7" fmla="*/ 8945 w 37580"/>
                <a:gd name="connsiteY7" fmla="*/ 69986 h 70416"/>
                <a:gd name="connsiteX8" fmla="*/ 0 w 37580"/>
                <a:gd name="connsiteY8" fmla="*/ 58195 h 7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80" h="70416">
                  <a:moveTo>
                    <a:pt x="0" y="58195"/>
                  </a:moveTo>
                  <a:cubicBezTo>
                    <a:pt x="3659" y="47420"/>
                    <a:pt x="7115" y="36645"/>
                    <a:pt x="10775" y="25870"/>
                  </a:cubicBezTo>
                  <a:cubicBezTo>
                    <a:pt x="12605" y="20178"/>
                    <a:pt x="15044" y="14485"/>
                    <a:pt x="16467" y="8793"/>
                  </a:cubicBezTo>
                  <a:cubicBezTo>
                    <a:pt x="18297" y="1271"/>
                    <a:pt x="22566" y="-1372"/>
                    <a:pt x="29885" y="661"/>
                  </a:cubicBezTo>
                  <a:cubicBezTo>
                    <a:pt x="37610" y="2694"/>
                    <a:pt x="38627" y="8793"/>
                    <a:pt x="36797" y="15095"/>
                  </a:cubicBezTo>
                  <a:cubicBezTo>
                    <a:pt x="33341" y="27090"/>
                    <a:pt x="29072" y="38881"/>
                    <a:pt x="25209" y="50673"/>
                  </a:cubicBezTo>
                  <a:cubicBezTo>
                    <a:pt x="23583" y="55349"/>
                    <a:pt x="22160" y="60431"/>
                    <a:pt x="19720" y="64700"/>
                  </a:cubicBezTo>
                  <a:cubicBezTo>
                    <a:pt x="17484" y="68360"/>
                    <a:pt x="13824" y="71612"/>
                    <a:pt x="8945" y="69986"/>
                  </a:cubicBezTo>
                  <a:cubicBezTo>
                    <a:pt x="3659" y="68156"/>
                    <a:pt x="0" y="64700"/>
                    <a:pt x="0" y="5819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212">
              <a:extLst>
                <a:ext uri="{FF2B5EF4-FFF2-40B4-BE49-F238E27FC236}">
                  <a16:creationId xmlns:a16="http://schemas.microsoft.com/office/drawing/2014/main" id="{3B2AED3B-D2C7-427B-9696-F153A80D61DE}"/>
                </a:ext>
              </a:extLst>
            </p:cNvPr>
            <p:cNvSpPr/>
            <p:nvPr/>
          </p:nvSpPr>
          <p:spPr>
            <a:xfrm>
              <a:off x="11466442" y="3458365"/>
              <a:ext cx="53905" cy="112708"/>
            </a:xfrm>
            <a:custGeom>
              <a:avLst/>
              <a:gdLst>
                <a:gd name="connsiteX0" fmla="*/ 363 w 36950"/>
                <a:gd name="connsiteY0" fmla="*/ 57755 h 69606"/>
                <a:gd name="connsiteX1" fmla="*/ 17846 w 36950"/>
                <a:gd name="connsiteY1" fmla="*/ 4897 h 69606"/>
                <a:gd name="connsiteX2" fmla="*/ 31061 w 36950"/>
                <a:gd name="connsiteY2" fmla="*/ 1035 h 69606"/>
                <a:gd name="connsiteX3" fmla="*/ 36347 w 36950"/>
                <a:gd name="connsiteY3" fmla="*/ 12826 h 69606"/>
                <a:gd name="connsiteX4" fmla="*/ 19676 w 36950"/>
                <a:gd name="connsiteY4" fmla="*/ 63651 h 69606"/>
                <a:gd name="connsiteX5" fmla="*/ 8088 w 36950"/>
                <a:gd name="connsiteY5" fmla="*/ 69140 h 69606"/>
                <a:gd name="connsiteX6" fmla="*/ 363 w 36950"/>
                <a:gd name="connsiteY6" fmla="*/ 57755 h 6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0" h="69606">
                  <a:moveTo>
                    <a:pt x="363" y="57755"/>
                  </a:moveTo>
                  <a:cubicBezTo>
                    <a:pt x="5039" y="39865"/>
                    <a:pt x="9918" y="21974"/>
                    <a:pt x="17846" y="4897"/>
                  </a:cubicBezTo>
                  <a:cubicBezTo>
                    <a:pt x="20286" y="-592"/>
                    <a:pt x="25978" y="-795"/>
                    <a:pt x="31061" y="1035"/>
                  </a:cubicBezTo>
                  <a:cubicBezTo>
                    <a:pt x="36347" y="2864"/>
                    <a:pt x="37973" y="7947"/>
                    <a:pt x="36347" y="12826"/>
                  </a:cubicBezTo>
                  <a:cubicBezTo>
                    <a:pt x="31061" y="29903"/>
                    <a:pt x="25572" y="46777"/>
                    <a:pt x="19676" y="63651"/>
                  </a:cubicBezTo>
                  <a:cubicBezTo>
                    <a:pt x="17846" y="68733"/>
                    <a:pt x="13374" y="70563"/>
                    <a:pt x="8088" y="69140"/>
                  </a:cubicBezTo>
                  <a:cubicBezTo>
                    <a:pt x="2802" y="67310"/>
                    <a:pt x="-1264" y="64667"/>
                    <a:pt x="363" y="5775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213">
              <a:extLst>
                <a:ext uri="{FF2B5EF4-FFF2-40B4-BE49-F238E27FC236}">
                  <a16:creationId xmlns:a16="http://schemas.microsoft.com/office/drawing/2014/main" id="{4510408F-65DE-41A9-B1AA-2B73BE246F80}"/>
                </a:ext>
              </a:extLst>
            </p:cNvPr>
            <p:cNvSpPr/>
            <p:nvPr/>
          </p:nvSpPr>
          <p:spPr>
            <a:xfrm>
              <a:off x="7961449" y="2827221"/>
              <a:ext cx="54430" cy="113764"/>
            </a:xfrm>
            <a:custGeom>
              <a:avLst/>
              <a:gdLst>
                <a:gd name="connsiteX0" fmla="*/ 37310 w 37310"/>
                <a:gd name="connsiteY0" fmla="*/ 13898 h 70258"/>
                <a:gd name="connsiteX1" fmla="*/ 19420 w 37310"/>
                <a:gd name="connsiteY1" fmla="*/ 63706 h 70258"/>
                <a:gd name="connsiteX2" fmla="*/ 6205 w 37310"/>
                <a:gd name="connsiteY2" fmla="*/ 68789 h 70258"/>
                <a:gd name="connsiteX3" fmla="*/ 716 w 37310"/>
                <a:gd name="connsiteY3" fmla="*/ 55168 h 70258"/>
                <a:gd name="connsiteX4" fmla="*/ 16574 w 37310"/>
                <a:gd name="connsiteY4" fmla="*/ 8409 h 70258"/>
                <a:gd name="connsiteX5" fmla="*/ 28772 w 37310"/>
                <a:gd name="connsiteY5" fmla="*/ 277 h 70258"/>
                <a:gd name="connsiteX6" fmla="*/ 37310 w 37310"/>
                <a:gd name="connsiteY6" fmla="*/ 13898 h 7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10" h="70258">
                  <a:moveTo>
                    <a:pt x="37310" y="13898"/>
                  </a:moveTo>
                  <a:cubicBezTo>
                    <a:pt x="31821" y="29552"/>
                    <a:pt x="26129" y="46832"/>
                    <a:pt x="19420" y="63706"/>
                  </a:cubicBezTo>
                  <a:cubicBezTo>
                    <a:pt x="17590" y="68179"/>
                    <a:pt x="12508" y="72651"/>
                    <a:pt x="6205" y="68789"/>
                  </a:cubicBezTo>
                  <a:cubicBezTo>
                    <a:pt x="1123" y="65739"/>
                    <a:pt x="-1317" y="61267"/>
                    <a:pt x="716" y="55168"/>
                  </a:cubicBezTo>
                  <a:cubicBezTo>
                    <a:pt x="5799" y="39514"/>
                    <a:pt x="10881" y="23860"/>
                    <a:pt x="16574" y="8409"/>
                  </a:cubicBezTo>
                  <a:cubicBezTo>
                    <a:pt x="18403" y="3123"/>
                    <a:pt x="22063" y="-1146"/>
                    <a:pt x="28772" y="277"/>
                  </a:cubicBezTo>
                  <a:cubicBezTo>
                    <a:pt x="34871" y="1700"/>
                    <a:pt x="37107" y="6376"/>
                    <a:pt x="37310" y="13898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214">
              <a:extLst>
                <a:ext uri="{FF2B5EF4-FFF2-40B4-BE49-F238E27FC236}">
                  <a16:creationId xmlns:a16="http://schemas.microsoft.com/office/drawing/2014/main" id="{1EF77949-2C75-4672-9259-850881BFB466}"/>
                </a:ext>
              </a:extLst>
            </p:cNvPr>
            <p:cNvSpPr/>
            <p:nvPr/>
          </p:nvSpPr>
          <p:spPr>
            <a:xfrm>
              <a:off x="11439693" y="2511112"/>
              <a:ext cx="53994" cy="112805"/>
            </a:xfrm>
            <a:custGeom>
              <a:avLst/>
              <a:gdLst>
                <a:gd name="connsiteX0" fmla="*/ 36792 w 37011"/>
                <a:gd name="connsiteY0" fmla="*/ 9683 h 69666"/>
                <a:gd name="connsiteX1" fmla="*/ 32726 w 37011"/>
                <a:gd name="connsiteY1" fmla="*/ 27167 h 69666"/>
                <a:gd name="connsiteX2" fmla="*/ 21138 w 37011"/>
                <a:gd name="connsiteY2" fmla="*/ 61524 h 69666"/>
                <a:gd name="connsiteX3" fmla="*/ 7720 w 37011"/>
                <a:gd name="connsiteY3" fmla="*/ 69250 h 69666"/>
                <a:gd name="connsiteX4" fmla="*/ 808 w 37011"/>
                <a:gd name="connsiteY4" fmla="*/ 54612 h 69666"/>
                <a:gd name="connsiteX5" fmla="*/ 16055 w 37011"/>
                <a:gd name="connsiteY5" fmla="*/ 10090 h 69666"/>
                <a:gd name="connsiteX6" fmla="*/ 29473 w 37011"/>
                <a:gd name="connsiteY6" fmla="*/ 331 h 69666"/>
                <a:gd name="connsiteX7" fmla="*/ 36792 w 37011"/>
                <a:gd name="connsiteY7" fmla="*/ 9683 h 6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11" h="69666">
                  <a:moveTo>
                    <a:pt x="36792" y="9683"/>
                  </a:moveTo>
                  <a:cubicBezTo>
                    <a:pt x="37198" y="16595"/>
                    <a:pt x="34352" y="21678"/>
                    <a:pt x="32726" y="27167"/>
                  </a:cubicBezTo>
                  <a:cubicBezTo>
                    <a:pt x="29066" y="38755"/>
                    <a:pt x="25204" y="50140"/>
                    <a:pt x="21138" y="61524"/>
                  </a:cubicBezTo>
                  <a:cubicBezTo>
                    <a:pt x="18901" y="67623"/>
                    <a:pt x="14022" y="70876"/>
                    <a:pt x="7720" y="69250"/>
                  </a:cubicBezTo>
                  <a:cubicBezTo>
                    <a:pt x="401" y="67420"/>
                    <a:pt x="-1225" y="61118"/>
                    <a:pt x="808" y="54612"/>
                  </a:cubicBezTo>
                  <a:cubicBezTo>
                    <a:pt x="5484" y="39568"/>
                    <a:pt x="10363" y="24727"/>
                    <a:pt x="16055" y="10090"/>
                  </a:cubicBezTo>
                  <a:cubicBezTo>
                    <a:pt x="18088" y="4600"/>
                    <a:pt x="21748" y="-1498"/>
                    <a:pt x="29473" y="331"/>
                  </a:cubicBezTo>
                  <a:cubicBezTo>
                    <a:pt x="33946" y="1551"/>
                    <a:pt x="38012" y="4600"/>
                    <a:pt x="36792" y="968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215">
              <a:extLst>
                <a:ext uri="{FF2B5EF4-FFF2-40B4-BE49-F238E27FC236}">
                  <a16:creationId xmlns:a16="http://schemas.microsoft.com/office/drawing/2014/main" id="{321259C7-6376-40B2-B51E-C962B435E0A9}"/>
                </a:ext>
              </a:extLst>
            </p:cNvPr>
            <p:cNvSpPr/>
            <p:nvPr/>
          </p:nvSpPr>
          <p:spPr>
            <a:xfrm>
              <a:off x="7133112" y="4166030"/>
              <a:ext cx="54443" cy="113262"/>
            </a:xfrm>
            <a:custGeom>
              <a:avLst/>
              <a:gdLst>
                <a:gd name="connsiteX0" fmla="*/ 37288 w 37319"/>
                <a:gd name="connsiteY0" fmla="*/ 11255 h 69948"/>
                <a:gd name="connsiteX1" fmla="*/ 30173 w 37319"/>
                <a:gd name="connsiteY1" fmla="*/ 33414 h 69948"/>
                <a:gd name="connsiteX2" fmla="*/ 20414 w 37319"/>
                <a:gd name="connsiteY2" fmla="*/ 62079 h 69948"/>
                <a:gd name="connsiteX3" fmla="*/ 8013 w 37319"/>
                <a:gd name="connsiteY3" fmla="*/ 69602 h 69948"/>
                <a:gd name="connsiteX4" fmla="*/ 491 w 37319"/>
                <a:gd name="connsiteY4" fmla="*/ 57200 h 69948"/>
                <a:gd name="connsiteX5" fmla="*/ 16755 w 37319"/>
                <a:gd name="connsiteY5" fmla="*/ 6375 h 69948"/>
                <a:gd name="connsiteX6" fmla="*/ 29156 w 37319"/>
                <a:gd name="connsiteY6" fmla="*/ 683 h 69948"/>
                <a:gd name="connsiteX7" fmla="*/ 37288 w 37319"/>
                <a:gd name="connsiteY7" fmla="*/ 11255 h 6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19" h="69948">
                  <a:moveTo>
                    <a:pt x="37288" y="11255"/>
                  </a:moveTo>
                  <a:cubicBezTo>
                    <a:pt x="35052" y="18573"/>
                    <a:pt x="32612" y="26095"/>
                    <a:pt x="30173" y="33414"/>
                  </a:cubicBezTo>
                  <a:cubicBezTo>
                    <a:pt x="26920" y="42969"/>
                    <a:pt x="23870" y="52524"/>
                    <a:pt x="20414" y="62079"/>
                  </a:cubicBezTo>
                  <a:cubicBezTo>
                    <a:pt x="18381" y="67975"/>
                    <a:pt x="13705" y="71025"/>
                    <a:pt x="8013" y="69602"/>
                  </a:cubicBezTo>
                  <a:cubicBezTo>
                    <a:pt x="2117" y="68178"/>
                    <a:pt x="-1339" y="63299"/>
                    <a:pt x="491" y="57200"/>
                  </a:cubicBezTo>
                  <a:cubicBezTo>
                    <a:pt x="5777" y="40123"/>
                    <a:pt x="9843" y="22843"/>
                    <a:pt x="16755" y="6375"/>
                  </a:cubicBezTo>
                  <a:cubicBezTo>
                    <a:pt x="19194" y="683"/>
                    <a:pt x="23667" y="-1147"/>
                    <a:pt x="29156" y="683"/>
                  </a:cubicBezTo>
                  <a:cubicBezTo>
                    <a:pt x="34035" y="2309"/>
                    <a:pt x="37695" y="5359"/>
                    <a:pt x="37288" y="1125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216">
              <a:extLst>
                <a:ext uri="{FF2B5EF4-FFF2-40B4-BE49-F238E27FC236}">
                  <a16:creationId xmlns:a16="http://schemas.microsoft.com/office/drawing/2014/main" id="{784FFB43-3D18-4CEB-9D62-572A9AE6DF60}"/>
                </a:ext>
              </a:extLst>
            </p:cNvPr>
            <p:cNvSpPr/>
            <p:nvPr/>
          </p:nvSpPr>
          <p:spPr>
            <a:xfrm>
              <a:off x="10868742" y="4404151"/>
              <a:ext cx="54287" cy="113266"/>
            </a:xfrm>
            <a:custGeom>
              <a:avLst/>
              <a:gdLst>
                <a:gd name="connsiteX0" fmla="*/ 37213 w 37212"/>
                <a:gd name="connsiteY0" fmla="*/ 11181 h 69951"/>
                <a:gd name="connsiteX1" fmla="*/ 35993 w 37212"/>
                <a:gd name="connsiteY1" fmla="*/ 15451 h 69951"/>
                <a:gd name="connsiteX2" fmla="*/ 21152 w 37212"/>
                <a:gd name="connsiteY2" fmla="*/ 60583 h 69951"/>
                <a:gd name="connsiteX3" fmla="*/ 6718 w 37212"/>
                <a:gd name="connsiteY3" fmla="*/ 68918 h 69951"/>
                <a:gd name="connsiteX4" fmla="*/ 1432 w 37212"/>
                <a:gd name="connsiteY4" fmla="*/ 53264 h 69951"/>
                <a:gd name="connsiteX5" fmla="*/ 16679 w 37212"/>
                <a:gd name="connsiteY5" fmla="*/ 8335 h 69951"/>
                <a:gd name="connsiteX6" fmla="*/ 27861 w 37212"/>
                <a:gd name="connsiteY6" fmla="*/ 203 h 69951"/>
                <a:gd name="connsiteX7" fmla="*/ 37213 w 37212"/>
                <a:gd name="connsiteY7" fmla="*/ 11181 h 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12" h="69951">
                  <a:moveTo>
                    <a:pt x="37213" y="11181"/>
                  </a:moveTo>
                  <a:cubicBezTo>
                    <a:pt x="36806" y="12198"/>
                    <a:pt x="36400" y="13824"/>
                    <a:pt x="35993" y="15451"/>
                  </a:cubicBezTo>
                  <a:cubicBezTo>
                    <a:pt x="31114" y="30495"/>
                    <a:pt x="26235" y="45539"/>
                    <a:pt x="21152" y="60583"/>
                  </a:cubicBezTo>
                  <a:cubicBezTo>
                    <a:pt x="18916" y="67292"/>
                    <a:pt x="14646" y="72171"/>
                    <a:pt x="6718" y="68918"/>
                  </a:cubicBezTo>
                  <a:cubicBezTo>
                    <a:pt x="-601" y="65869"/>
                    <a:pt x="-1211" y="60380"/>
                    <a:pt x="1432" y="53264"/>
                  </a:cubicBezTo>
                  <a:cubicBezTo>
                    <a:pt x="6921" y="38423"/>
                    <a:pt x="11394" y="23176"/>
                    <a:pt x="16679" y="8335"/>
                  </a:cubicBezTo>
                  <a:cubicBezTo>
                    <a:pt x="18306" y="3456"/>
                    <a:pt x="21355" y="-1017"/>
                    <a:pt x="27861" y="203"/>
                  </a:cubicBezTo>
                  <a:cubicBezTo>
                    <a:pt x="33147" y="1423"/>
                    <a:pt x="36603" y="4879"/>
                    <a:pt x="37213" y="11181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217">
              <a:extLst>
                <a:ext uri="{FF2B5EF4-FFF2-40B4-BE49-F238E27FC236}">
                  <a16:creationId xmlns:a16="http://schemas.microsoft.com/office/drawing/2014/main" id="{D8D023B3-200C-404D-9F08-49CB8B5F3B83}"/>
                </a:ext>
              </a:extLst>
            </p:cNvPr>
            <p:cNvSpPr/>
            <p:nvPr/>
          </p:nvSpPr>
          <p:spPr>
            <a:xfrm>
              <a:off x="6440119" y="5427700"/>
              <a:ext cx="53012" cy="113812"/>
            </a:xfrm>
            <a:custGeom>
              <a:avLst/>
              <a:gdLst>
                <a:gd name="connsiteX0" fmla="*/ 36182 w 36338"/>
                <a:gd name="connsiteY0" fmla="*/ 9898 h 70288"/>
                <a:gd name="connsiteX1" fmla="*/ 32116 w 36338"/>
                <a:gd name="connsiteY1" fmla="*/ 27382 h 70288"/>
                <a:gd name="connsiteX2" fmla="*/ 21951 w 36338"/>
                <a:gd name="connsiteY2" fmla="*/ 59097 h 70288"/>
                <a:gd name="connsiteX3" fmla="*/ 7313 w 36338"/>
                <a:gd name="connsiteY3" fmla="*/ 69872 h 70288"/>
                <a:gd name="connsiteX4" fmla="*/ 1417 w 36338"/>
                <a:gd name="connsiteY4" fmla="*/ 53201 h 70288"/>
                <a:gd name="connsiteX5" fmla="*/ 16258 w 36338"/>
                <a:gd name="connsiteY5" fmla="*/ 9085 h 70288"/>
                <a:gd name="connsiteX6" fmla="*/ 28050 w 36338"/>
                <a:gd name="connsiteY6" fmla="*/ 140 h 70288"/>
                <a:gd name="connsiteX7" fmla="*/ 36182 w 36338"/>
                <a:gd name="connsiteY7" fmla="*/ 9898 h 7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38" h="70288">
                  <a:moveTo>
                    <a:pt x="36182" y="9898"/>
                  </a:moveTo>
                  <a:cubicBezTo>
                    <a:pt x="36588" y="16810"/>
                    <a:pt x="33742" y="21893"/>
                    <a:pt x="32116" y="27382"/>
                  </a:cubicBezTo>
                  <a:cubicBezTo>
                    <a:pt x="28863" y="37954"/>
                    <a:pt x="25407" y="48525"/>
                    <a:pt x="21951" y="59097"/>
                  </a:cubicBezTo>
                  <a:cubicBezTo>
                    <a:pt x="19511" y="66212"/>
                    <a:pt x="14632" y="71905"/>
                    <a:pt x="7313" y="69872"/>
                  </a:cubicBezTo>
                  <a:cubicBezTo>
                    <a:pt x="197" y="67839"/>
                    <a:pt x="-1632" y="61130"/>
                    <a:pt x="1417" y="53201"/>
                  </a:cubicBezTo>
                  <a:cubicBezTo>
                    <a:pt x="6906" y="38767"/>
                    <a:pt x="11176" y="23723"/>
                    <a:pt x="16258" y="9085"/>
                  </a:cubicBezTo>
                  <a:cubicBezTo>
                    <a:pt x="18088" y="3799"/>
                    <a:pt x="21544" y="-877"/>
                    <a:pt x="28050" y="140"/>
                  </a:cubicBezTo>
                  <a:cubicBezTo>
                    <a:pt x="33132" y="1156"/>
                    <a:pt x="37198" y="4206"/>
                    <a:pt x="36182" y="989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218">
              <a:extLst>
                <a:ext uri="{FF2B5EF4-FFF2-40B4-BE49-F238E27FC236}">
                  <a16:creationId xmlns:a16="http://schemas.microsoft.com/office/drawing/2014/main" id="{CEBBA70E-14B3-482A-8215-A2C46FED864D}"/>
                </a:ext>
              </a:extLst>
            </p:cNvPr>
            <p:cNvSpPr/>
            <p:nvPr/>
          </p:nvSpPr>
          <p:spPr>
            <a:xfrm>
              <a:off x="10870922" y="5427538"/>
              <a:ext cx="53395" cy="114517"/>
            </a:xfrm>
            <a:custGeom>
              <a:avLst/>
              <a:gdLst>
                <a:gd name="connsiteX0" fmla="*/ 140 w 36600"/>
                <a:gd name="connsiteY0" fmla="*/ 57164 h 70723"/>
                <a:gd name="connsiteX1" fmla="*/ 5833 w 36600"/>
                <a:gd name="connsiteY1" fmla="*/ 40087 h 70723"/>
                <a:gd name="connsiteX2" fmla="*/ 16404 w 36600"/>
                <a:gd name="connsiteY2" fmla="*/ 8372 h 70723"/>
                <a:gd name="connsiteX3" fmla="*/ 29822 w 36600"/>
                <a:gd name="connsiteY3" fmla="*/ 443 h 70723"/>
                <a:gd name="connsiteX4" fmla="*/ 35921 w 36600"/>
                <a:gd name="connsiteY4" fmla="*/ 13658 h 70723"/>
                <a:gd name="connsiteX5" fmla="*/ 19251 w 36600"/>
                <a:gd name="connsiteY5" fmla="*/ 63466 h 70723"/>
                <a:gd name="connsiteX6" fmla="*/ 8476 w 36600"/>
                <a:gd name="connsiteY6" fmla="*/ 70175 h 70723"/>
                <a:gd name="connsiteX7" fmla="*/ 140 w 36600"/>
                <a:gd name="connsiteY7" fmla="*/ 57164 h 7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00" h="70723">
                  <a:moveTo>
                    <a:pt x="140" y="57164"/>
                  </a:moveTo>
                  <a:cubicBezTo>
                    <a:pt x="1564" y="52895"/>
                    <a:pt x="3800" y="46592"/>
                    <a:pt x="5833" y="40087"/>
                  </a:cubicBezTo>
                  <a:cubicBezTo>
                    <a:pt x="9289" y="29515"/>
                    <a:pt x="12542" y="18740"/>
                    <a:pt x="16404" y="8372"/>
                  </a:cubicBezTo>
                  <a:cubicBezTo>
                    <a:pt x="18641" y="2680"/>
                    <a:pt x="22910" y="-1386"/>
                    <a:pt x="29822" y="443"/>
                  </a:cubicBezTo>
                  <a:cubicBezTo>
                    <a:pt x="36531" y="2273"/>
                    <a:pt x="37548" y="8372"/>
                    <a:pt x="35921" y="13658"/>
                  </a:cubicBezTo>
                  <a:cubicBezTo>
                    <a:pt x="30839" y="30328"/>
                    <a:pt x="25350" y="46999"/>
                    <a:pt x="19251" y="63466"/>
                  </a:cubicBezTo>
                  <a:cubicBezTo>
                    <a:pt x="17828" y="67329"/>
                    <a:pt x="14371" y="72412"/>
                    <a:pt x="8476" y="70175"/>
                  </a:cubicBezTo>
                  <a:cubicBezTo>
                    <a:pt x="3800" y="68346"/>
                    <a:pt x="-876" y="65703"/>
                    <a:pt x="140" y="5716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219">
              <a:extLst>
                <a:ext uri="{FF2B5EF4-FFF2-40B4-BE49-F238E27FC236}">
                  <a16:creationId xmlns:a16="http://schemas.microsoft.com/office/drawing/2014/main" id="{A07759C8-2A9D-4B19-B262-CCEB3ECDD0E1}"/>
                </a:ext>
              </a:extLst>
            </p:cNvPr>
            <p:cNvSpPr/>
            <p:nvPr/>
          </p:nvSpPr>
          <p:spPr>
            <a:xfrm>
              <a:off x="7728783" y="2195132"/>
              <a:ext cx="54457" cy="114487"/>
            </a:xfrm>
            <a:custGeom>
              <a:avLst/>
              <a:gdLst>
                <a:gd name="connsiteX0" fmla="*/ 0 w 37328"/>
                <a:gd name="connsiteY0" fmla="*/ 58247 h 70705"/>
                <a:gd name="connsiteX1" fmla="*/ 5489 w 37328"/>
                <a:gd name="connsiteY1" fmla="*/ 40967 h 70705"/>
                <a:gd name="connsiteX2" fmla="*/ 16671 w 37328"/>
                <a:gd name="connsiteY2" fmla="*/ 7625 h 70705"/>
                <a:gd name="connsiteX3" fmla="*/ 29072 w 37328"/>
                <a:gd name="connsiteY3" fmla="*/ 510 h 70705"/>
                <a:gd name="connsiteX4" fmla="*/ 36797 w 37328"/>
                <a:gd name="connsiteY4" fmla="*/ 12911 h 70705"/>
                <a:gd name="connsiteX5" fmla="*/ 19313 w 37328"/>
                <a:gd name="connsiteY5" fmla="*/ 63533 h 70705"/>
                <a:gd name="connsiteX6" fmla="*/ 8335 w 37328"/>
                <a:gd name="connsiteY6" fmla="*/ 70242 h 70705"/>
                <a:gd name="connsiteX7" fmla="*/ 0 w 37328"/>
                <a:gd name="connsiteY7" fmla="*/ 58247 h 7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28" h="70705">
                  <a:moveTo>
                    <a:pt x="0" y="58247"/>
                  </a:moveTo>
                  <a:cubicBezTo>
                    <a:pt x="1830" y="52555"/>
                    <a:pt x="3456" y="46659"/>
                    <a:pt x="5489" y="40967"/>
                  </a:cubicBezTo>
                  <a:cubicBezTo>
                    <a:pt x="9148" y="29785"/>
                    <a:pt x="13214" y="18807"/>
                    <a:pt x="16671" y="7625"/>
                  </a:cubicBezTo>
                  <a:cubicBezTo>
                    <a:pt x="18704" y="1120"/>
                    <a:pt x="23176" y="-1117"/>
                    <a:pt x="29072" y="510"/>
                  </a:cubicBezTo>
                  <a:cubicBezTo>
                    <a:pt x="34764" y="2136"/>
                    <a:pt x="38830" y="6812"/>
                    <a:pt x="36797" y="12911"/>
                  </a:cubicBezTo>
                  <a:cubicBezTo>
                    <a:pt x="31511" y="29988"/>
                    <a:pt x="25412" y="46659"/>
                    <a:pt x="19313" y="63533"/>
                  </a:cubicBezTo>
                  <a:cubicBezTo>
                    <a:pt x="17687" y="68209"/>
                    <a:pt x="13214" y="72071"/>
                    <a:pt x="8335" y="70242"/>
                  </a:cubicBezTo>
                  <a:cubicBezTo>
                    <a:pt x="3659" y="68615"/>
                    <a:pt x="0" y="64346"/>
                    <a:pt x="0" y="5824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220">
              <a:extLst>
                <a:ext uri="{FF2B5EF4-FFF2-40B4-BE49-F238E27FC236}">
                  <a16:creationId xmlns:a16="http://schemas.microsoft.com/office/drawing/2014/main" id="{40B7456D-355A-42EE-BDAE-02EC02F118E8}"/>
                </a:ext>
              </a:extLst>
            </p:cNvPr>
            <p:cNvSpPr/>
            <p:nvPr/>
          </p:nvSpPr>
          <p:spPr>
            <a:xfrm>
              <a:off x="6748264" y="4404402"/>
              <a:ext cx="53597" cy="113602"/>
            </a:xfrm>
            <a:custGeom>
              <a:avLst/>
              <a:gdLst>
                <a:gd name="connsiteX0" fmla="*/ 0 w 36739"/>
                <a:gd name="connsiteY0" fmla="*/ 58192 h 70158"/>
                <a:gd name="connsiteX1" fmla="*/ 3863 w 36739"/>
                <a:gd name="connsiteY1" fmla="*/ 45994 h 70158"/>
                <a:gd name="connsiteX2" fmla="*/ 16061 w 36739"/>
                <a:gd name="connsiteY2" fmla="*/ 9604 h 70158"/>
                <a:gd name="connsiteX3" fmla="*/ 29275 w 36739"/>
                <a:gd name="connsiteY3" fmla="*/ 455 h 70158"/>
                <a:gd name="connsiteX4" fmla="*/ 35984 w 36739"/>
                <a:gd name="connsiteY4" fmla="*/ 14076 h 70158"/>
                <a:gd name="connsiteX5" fmla="*/ 19517 w 36739"/>
                <a:gd name="connsiteY5" fmla="*/ 62868 h 70158"/>
                <a:gd name="connsiteX6" fmla="*/ 7319 w 36739"/>
                <a:gd name="connsiteY6" fmla="*/ 69781 h 70158"/>
                <a:gd name="connsiteX7" fmla="*/ 0 w 36739"/>
                <a:gd name="connsiteY7" fmla="*/ 58192 h 7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39" h="70158">
                  <a:moveTo>
                    <a:pt x="0" y="58192"/>
                  </a:moveTo>
                  <a:cubicBezTo>
                    <a:pt x="1220" y="54330"/>
                    <a:pt x="2643" y="50264"/>
                    <a:pt x="3863" y="45994"/>
                  </a:cubicBezTo>
                  <a:cubicBezTo>
                    <a:pt x="7929" y="33796"/>
                    <a:pt x="11791" y="21599"/>
                    <a:pt x="16061" y="9604"/>
                  </a:cubicBezTo>
                  <a:cubicBezTo>
                    <a:pt x="18094" y="3505"/>
                    <a:pt x="21550" y="-1578"/>
                    <a:pt x="29275" y="455"/>
                  </a:cubicBezTo>
                  <a:cubicBezTo>
                    <a:pt x="36594" y="2285"/>
                    <a:pt x="37814" y="8384"/>
                    <a:pt x="35984" y="14076"/>
                  </a:cubicBezTo>
                  <a:cubicBezTo>
                    <a:pt x="31105" y="30544"/>
                    <a:pt x="25616" y="46808"/>
                    <a:pt x="19517" y="62868"/>
                  </a:cubicBezTo>
                  <a:cubicBezTo>
                    <a:pt x="17687" y="67544"/>
                    <a:pt x="13418" y="71407"/>
                    <a:pt x="7319" y="69781"/>
                  </a:cubicBezTo>
                  <a:cubicBezTo>
                    <a:pt x="2236" y="68154"/>
                    <a:pt x="1220" y="63275"/>
                    <a:pt x="0" y="5819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221">
              <a:extLst>
                <a:ext uri="{FF2B5EF4-FFF2-40B4-BE49-F238E27FC236}">
                  <a16:creationId xmlns:a16="http://schemas.microsoft.com/office/drawing/2014/main" id="{89BE5FEC-AE40-4A7E-81B9-648ABE4366D0}"/>
                </a:ext>
              </a:extLst>
            </p:cNvPr>
            <p:cNvSpPr/>
            <p:nvPr/>
          </p:nvSpPr>
          <p:spPr>
            <a:xfrm>
              <a:off x="11235583" y="5506895"/>
              <a:ext cx="53184" cy="114130"/>
            </a:xfrm>
            <a:custGeom>
              <a:avLst/>
              <a:gdLst>
                <a:gd name="connsiteX0" fmla="*/ 34 w 36456"/>
                <a:gd name="connsiteY0" fmla="*/ 56337 h 70484"/>
                <a:gd name="connsiteX1" fmla="*/ 2677 w 36456"/>
                <a:gd name="connsiteY1" fmla="*/ 46782 h 70484"/>
                <a:gd name="connsiteX2" fmla="*/ 15688 w 36456"/>
                <a:gd name="connsiteY2" fmla="*/ 7748 h 70484"/>
                <a:gd name="connsiteX3" fmla="*/ 28090 w 36456"/>
                <a:gd name="connsiteY3" fmla="*/ 429 h 70484"/>
                <a:gd name="connsiteX4" fmla="*/ 35815 w 36456"/>
                <a:gd name="connsiteY4" fmla="*/ 13644 h 70484"/>
                <a:gd name="connsiteX5" fmla="*/ 18738 w 36456"/>
                <a:gd name="connsiteY5" fmla="*/ 63249 h 70484"/>
                <a:gd name="connsiteX6" fmla="*/ 7760 w 36456"/>
                <a:gd name="connsiteY6" fmla="*/ 70161 h 70484"/>
                <a:gd name="connsiteX7" fmla="*/ 34 w 36456"/>
                <a:gd name="connsiteY7" fmla="*/ 56337 h 7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56" h="70484">
                  <a:moveTo>
                    <a:pt x="34" y="56337"/>
                  </a:moveTo>
                  <a:cubicBezTo>
                    <a:pt x="441" y="54507"/>
                    <a:pt x="1457" y="50644"/>
                    <a:pt x="2677" y="46782"/>
                  </a:cubicBezTo>
                  <a:cubicBezTo>
                    <a:pt x="6946" y="33771"/>
                    <a:pt x="11622" y="20759"/>
                    <a:pt x="15688" y="7748"/>
                  </a:cubicBezTo>
                  <a:cubicBezTo>
                    <a:pt x="17721" y="1039"/>
                    <a:pt x="22600" y="-994"/>
                    <a:pt x="28090" y="429"/>
                  </a:cubicBezTo>
                  <a:cubicBezTo>
                    <a:pt x="34189" y="1852"/>
                    <a:pt x="38051" y="7138"/>
                    <a:pt x="35815" y="13644"/>
                  </a:cubicBezTo>
                  <a:cubicBezTo>
                    <a:pt x="30529" y="30314"/>
                    <a:pt x="24633" y="46782"/>
                    <a:pt x="18738" y="63249"/>
                  </a:cubicBezTo>
                  <a:cubicBezTo>
                    <a:pt x="16908" y="68128"/>
                    <a:pt x="12639" y="71584"/>
                    <a:pt x="7760" y="70161"/>
                  </a:cubicBezTo>
                  <a:cubicBezTo>
                    <a:pt x="2880" y="68738"/>
                    <a:pt x="-372" y="64469"/>
                    <a:pt x="34" y="5633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222">
              <a:extLst>
                <a:ext uri="{FF2B5EF4-FFF2-40B4-BE49-F238E27FC236}">
                  <a16:creationId xmlns:a16="http://schemas.microsoft.com/office/drawing/2014/main" id="{0F1E025E-4FDD-49B4-B911-99CEB1695C6A}"/>
                </a:ext>
              </a:extLst>
            </p:cNvPr>
            <p:cNvSpPr/>
            <p:nvPr/>
          </p:nvSpPr>
          <p:spPr>
            <a:xfrm>
              <a:off x="10802563" y="2511015"/>
              <a:ext cx="54273" cy="112892"/>
            </a:xfrm>
            <a:custGeom>
              <a:avLst/>
              <a:gdLst>
                <a:gd name="connsiteX0" fmla="*/ 9795 w 37202"/>
                <a:gd name="connsiteY0" fmla="*/ 69716 h 69720"/>
                <a:gd name="connsiteX1" fmla="*/ 443 w 37202"/>
                <a:gd name="connsiteY1" fmla="*/ 56095 h 69720"/>
                <a:gd name="connsiteX2" fmla="*/ 16503 w 37202"/>
                <a:gd name="connsiteY2" fmla="*/ 8523 h 69720"/>
                <a:gd name="connsiteX3" fmla="*/ 29515 w 37202"/>
                <a:gd name="connsiteY3" fmla="*/ 798 h 69720"/>
                <a:gd name="connsiteX4" fmla="*/ 36020 w 37202"/>
                <a:gd name="connsiteY4" fmla="*/ 16248 h 69720"/>
                <a:gd name="connsiteX5" fmla="*/ 21586 w 37202"/>
                <a:gd name="connsiteY5" fmla="*/ 59348 h 69720"/>
                <a:gd name="connsiteX6" fmla="*/ 9795 w 37202"/>
                <a:gd name="connsiteY6" fmla="*/ 69716 h 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02" h="69720">
                  <a:moveTo>
                    <a:pt x="9795" y="69716"/>
                  </a:moveTo>
                  <a:cubicBezTo>
                    <a:pt x="3696" y="69920"/>
                    <a:pt x="-1590" y="62804"/>
                    <a:pt x="443" y="56095"/>
                  </a:cubicBezTo>
                  <a:cubicBezTo>
                    <a:pt x="5525" y="40035"/>
                    <a:pt x="10608" y="24177"/>
                    <a:pt x="16503" y="8523"/>
                  </a:cubicBezTo>
                  <a:cubicBezTo>
                    <a:pt x="18536" y="3237"/>
                    <a:pt x="22196" y="-2049"/>
                    <a:pt x="29515" y="798"/>
                  </a:cubicBezTo>
                  <a:cubicBezTo>
                    <a:pt x="37037" y="3441"/>
                    <a:pt x="38663" y="8726"/>
                    <a:pt x="36020" y="16248"/>
                  </a:cubicBezTo>
                  <a:cubicBezTo>
                    <a:pt x="31141" y="30479"/>
                    <a:pt x="26465" y="44914"/>
                    <a:pt x="21586" y="59348"/>
                  </a:cubicBezTo>
                  <a:cubicBezTo>
                    <a:pt x="19756" y="64837"/>
                    <a:pt x="16503" y="69310"/>
                    <a:pt x="9795" y="69716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223">
              <a:extLst>
                <a:ext uri="{FF2B5EF4-FFF2-40B4-BE49-F238E27FC236}">
                  <a16:creationId xmlns:a16="http://schemas.microsoft.com/office/drawing/2014/main" id="{5A88F2A8-1BE6-4F79-86C2-9B937F97A4DA}"/>
                </a:ext>
              </a:extLst>
            </p:cNvPr>
            <p:cNvSpPr/>
            <p:nvPr/>
          </p:nvSpPr>
          <p:spPr>
            <a:xfrm>
              <a:off x="11131531" y="3535537"/>
              <a:ext cx="53516" cy="113479"/>
            </a:xfrm>
            <a:custGeom>
              <a:avLst/>
              <a:gdLst>
                <a:gd name="connsiteX0" fmla="*/ 0 w 36683"/>
                <a:gd name="connsiteY0" fmla="*/ 56854 h 70082"/>
                <a:gd name="connsiteX1" fmla="*/ 4676 w 36683"/>
                <a:gd name="connsiteY1" fmla="*/ 42013 h 70082"/>
                <a:gd name="connsiteX2" fmla="*/ 16670 w 36683"/>
                <a:gd name="connsiteY2" fmla="*/ 7655 h 70082"/>
                <a:gd name="connsiteX3" fmla="*/ 29275 w 36683"/>
                <a:gd name="connsiteY3" fmla="*/ 946 h 70082"/>
                <a:gd name="connsiteX4" fmla="*/ 35781 w 36683"/>
                <a:gd name="connsiteY4" fmla="*/ 15584 h 70082"/>
                <a:gd name="connsiteX5" fmla="*/ 20330 w 36683"/>
                <a:gd name="connsiteY5" fmla="*/ 61530 h 70082"/>
                <a:gd name="connsiteX6" fmla="*/ 8132 w 36683"/>
                <a:gd name="connsiteY6" fmla="*/ 69865 h 70082"/>
                <a:gd name="connsiteX7" fmla="*/ 0 w 36683"/>
                <a:gd name="connsiteY7" fmla="*/ 56854 h 7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83" h="70082">
                  <a:moveTo>
                    <a:pt x="0" y="56854"/>
                  </a:moveTo>
                  <a:cubicBezTo>
                    <a:pt x="1220" y="52788"/>
                    <a:pt x="2846" y="47299"/>
                    <a:pt x="4676" y="42013"/>
                  </a:cubicBezTo>
                  <a:cubicBezTo>
                    <a:pt x="8538" y="30425"/>
                    <a:pt x="12198" y="18837"/>
                    <a:pt x="16670" y="7655"/>
                  </a:cubicBezTo>
                  <a:cubicBezTo>
                    <a:pt x="18703" y="2776"/>
                    <a:pt x="22160" y="-2103"/>
                    <a:pt x="29275" y="946"/>
                  </a:cubicBezTo>
                  <a:cubicBezTo>
                    <a:pt x="36187" y="3792"/>
                    <a:pt x="38017" y="8672"/>
                    <a:pt x="35781" y="15584"/>
                  </a:cubicBezTo>
                  <a:cubicBezTo>
                    <a:pt x="30698" y="30831"/>
                    <a:pt x="25616" y="46282"/>
                    <a:pt x="20330" y="61530"/>
                  </a:cubicBezTo>
                  <a:cubicBezTo>
                    <a:pt x="18500" y="67019"/>
                    <a:pt x="14637" y="71085"/>
                    <a:pt x="8132" y="69865"/>
                  </a:cubicBezTo>
                  <a:cubicBezTo>
                    <a:pt x="2033" y="68848"/>
                    <a:pt x="203" y="63969"/>
                    <a:pt x="0" y="56854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224">
              <a:extLst>
                <a:ext uri="{FF2B5EF4-FFF2-40B4-BE49-F238E27FC236}">
                  <a16:creationId xmlns:a16="http://schemas.microsoft.com/office/drawing/2014/main" id="{69E07924-9792-48EE-87A6-AC1CC32CBCA3}"/>
                </a:ext>
              </a:extLst>
            </p:cNvPr>
            <p:cNvSpPr/>
            <p:nvPr/>
          </p:nvSpPr>
          <p:spPr>
            <a:xfrm>
              <a:off x="10494866" y="3536550"/>
              <a:ext cx="52490" cy="112441"/>
            </a:xfrm>
            <a:custGeom>
              <a:avLst/>
              <a:gdLst>
                <a:gd name="connsiteX0" fmla="*/ 35910 w 35980"/>
                <a:gd name="connsiteY0" fmla="*/ 8859 h 69441"/>
                <a:gd name="connsiteX1" fmla="*/ 30014 w 35980"/>
                <a:gd name="connsiteY1" fmla="*/ 32849 h 69441"/>
                <a:gd name="connsiteX2" fmla="*/ 20256 w 35980"/>
                <a:gd name="connsiteY2" fmla="*/ 61514 h 69441"/>
                <a:gd name="connsiteX3" fmla="*/ 6634 w 35980"/>
                <a:gd name="connsiteY3" fmla="*/ 68629 h 69441"/>
                <a:gd name="connsiteX4" fmla="*/ 942 w 35980"/>
                <a:gd name="connsiteY4" fmla="*/ 54398 h 69441"/>
                <a:gd name="connsiteX5" fmla="*/ 16393 w 35980"/>
                <a:gd name="connsiteY5" fmla="*/ 7436 h 69441"/>
                <a:gd name="connsiteX6" fmla="*/ 28794 w 35980"/>
                <a:gd name="connsiteY6" fmla="*/ 321 h 69441"/>
                <a:gd name="connsiteX7" fmla="*/ 35910 w 35980"/>
                <a:gd name="connsiteY7" fmla="*/ 8859 h 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0" h="69441">
                  <a:moveTo>
                    <a:pt x="35910" y="8859"/>
                  </a:moveTo>
                  <a:cubicBezTo>
                    <a:pt x="35910" y="18618"/>
                    <a:pt x="32250" y="25530"/>
                    <a:pt x="30014" y="32849"/>
                  </a:cubicBezTo>
                  <a:cubicBezTo>
                    <a:pt x="26964" y="42404"/>
                    <a:pt x="23915" y="52162"/>
                    <a:pt x="20256" y="61514"/>
                  </a:cubicBezTo>
                  <a:cubicBezTo>
                    <a:pt x="18019" y="67816"/>
                    <a:pt x="12530" y="71069"/>
                    <a:pt x="6634" y="68629"/>
                  </a:cubicBezTo>
                  <a:cubicBezTo>
                    <a:pt x="942" y="66393"/>
                    <a:pt x="-1498" y="61311"/>
                    <a:pt x="942" y="54398"/>
                  </a:cubicBezTo>
                  <a:cubicBezTo>
                    <a:pt x="6431" y="38948"/>
                    <a:pt x="11310" y="23090"/>
                    <a:pt x="16393" y="7436"/>
                  </a:cubicBezTo>
                  <a:cubicBezTo>
                    <a:pt x="18426" y="1337"/>
                    <a:pt x="22289" y="-899"/>
                    <a:pt x="28794" y="321"/>
                  </a:cubicBezTo>
                  <a:cubicBezTo>
                    <a:pt x="35096" y="1541"/>
                    <a:pt x="36316" y="5403"/>
                    <a:pt x="35910" y="885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225">
              <a:extLst>
                <a:ext uri="{FF2B5EF4-FFF2-40B4-BE49-F238E27FC236}">
                  <a16:creationId xmlns:a16="http://schemas.microsoft.com/office/drawing/2014/main" id="{88905385-3E22-475E-BAB0-0CD868A194E4}"/>
                </a:ext>
              </a:extLst>
            </p:cNvPr>
            <p:cNvSpPr/>
            <p:nvPr/>
          </p:nvSpPr>
          <p:spPr>
            <a:xfrm>
              <a:off x="7347668" y="3456804"/>
              <a:ext cx="53441" cy="113095"/>
            </a:xfrm>
            <a:custGeom>
              <a:avLst/>
              <a:gdLst>
                <a:gd name="connsiteX0" fmla="*/ 0 w 36632"/>
                <a:gd name="connsiteY0" fmla="*/ 57296 h 69845"/>
                <a:gd name="connsiteX1" fmla="*/ 6099 w 36632"/>
                <a:gd name="connsiteY1" fmla="*/ 38592 h 69845"/>
                <a:gd name="connsiteX2" fmla="*/ 16061 w 36632"/>
                <a:gd name="connsiteY2" fmla="*/ 8911 h 69845"/>
                <a:gd name="connsiteX3" fmla="*/ 28869 w 36632"/>
                <a:gd name="connsiteY3" fmla="*/ 372 h 69845"/>
                <a:gd name="connsiteX4" fmla="*/ 35984 w 36632"/>
                <a:gd name="connsiteY4" fmla="*/ 13993 h 69845"/>
                <a:gd name="connsiteX5" fmla="*/ 19923 w 36632"/>
                <a:gd name="connsiteY5" fmla="*/ 61768 h 69845"/>
                <a:gd name="connsiteX6" fmla="*/ 7319 w 36632"/>
                <a:gd name="connsiteY6" fmla="*/ 69494 h 69845"/>
                <a:gd name="connsiteX7" fmla="*/ 0 w 36632"/>
                <a:gd name="connsiteY7" fmla="*/ 57296 h 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32" h="69845">
                  <a:moveTo>
                    <a:pt x="0" y="57296"/>
                  </a:moveTo>
                  <a:cubicBezTo>
                    <a:pt x="1830" y="52010"/>
                    <a:pt x="3863" y="45301"/>
                    <a:pt x="6099" y="38592"/>
                  </a:cubicBezTo>
                  <a:cubicBezTo>
                    <a:pt x="9352" y="28631"/>
                    <a:pt x="12605" y="18872"/>
                    <a:pt x="16061" y="8911"/>
                  </a:cubicBezTo>
                  <a:cubicBezTo>
                    <a:pt x="18094" y="2608"/>
                    <a:pt x="22770" y="-1254"/>
                    <a:pt x="28869" y="372"/>
                  </a:cubicBezTo>
                  <a:cubicBezTo>
                    <a:pt x="35171" y="1998"/>
                    <a:pt x="38017" y="7894"/>
                    <a:pt x="35984" y="13993"/>
                  </a:cubicBezTo>
                  <a:cubicBezTo>
                    <a:pt x="30902" y="30054"/>
                    <a:pt x="25616" y="46114"/>
                    <a:pt x="19923" y="61768"/>
                  </a:cubicBezTo>
                  <a:cubicBezTo>
                    <a:pt x="18094" y="66851"/>
                    <a:pt x="13824" y="71120"/>
                    <a:pt x="7319" y="69494"/>
                  </a:cubicBezTo>
                  <a:cubicBezTo>
                    <a:pt x="1830" y="68274"/>
                    <a:pt x="0" y="64005"/>
                    <a:pt x="0" y="57296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226">
              <a:extLst>
                <a:ext uri="{FF2B5EF4-FFF2-40B4-BE49-F238E27FC236}">
                  <a16:creationId xmlns:a16="http://schemas.microsoft.com/office/drawing/2014/main" id="{54F5D7B7-C3EB-4F84-A1AB-D5F336B0C345}"/>
                </a:ext>
              </a:extLst>
            </p:cNvPr>
            <p:cNvSpPr/>
            <p:nvPr/>
          </p:nvSpPr>
          <p:spPr>
            <a:xfrm>
              <a:off x="9827293" y="2195698"/>
              <a:ext cx="53042" cy="113582"/>
            </a:xfrm>
            <a:custGeom>
              <a:avLst/>
              <a:gdLst>
                <a:gd name="connsiteX0" fmla="*/ 36286 w 36358"/>
                <a:gd name="connsiteY0" fmla="*/ 8901 h 70146"/>
                <a:gd name="connsiteX1" fmla="*/ 30797 w 36358"/>
                <a:gd name="connsiteY1" fmla="*/ 30045 h 70146"/>
                <a:gd name="connsiteX2" fmla="*/ 20022 w 36358"/>
                <a:gd name="connsiteY2" fmla="*/ 61556 h 70146"/>
                <a:gd name="connsiteX3" fmla="*/ 6807 w 36358"/>
                <a:gd name="connsiteY3" fmla="*/ 69485 h 70146"/>
                <a:gd name="connsiteX4" fmla="*/ 708 w 36358"/>
                <a:gd name="connsiteY4" fmla="*/ 55050 h 70146"/>
                <a:gd name="connsiteX5" fmla="*/ 16362 w 36358"/>
                <a:gd name="connsiteY5" fmla="*/ 8088 h 70146"/>
                <a:gd name="connsiteX6" fmla="*/ 28764 w 36358"/>
                <a:gd name="connsiteY6" fmla="*/ 363 h 70146"/>
                <a:gd name="connsiteX7" fmla="*/ 36286 w 36358"/>
                <a:gd name="connsiteY7" fmla="*/ 8901 h 7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58" h="70146">
                  <a:moveTo>
                    <a:pt x="36286" y="8901"/>
                  </a:moveTo>
                  <a:cubicBezTo>
                    <a:pt x="35879" y="17440"/>
                    <a:pt x="32830" y="23539"/>
                    <a:pt x="30797" y="30045"/>
                  </a:cubicBezTo>
                  <a:cubicBezTo>
                    <a:pt x="27340" y="40616"/>
                    <a:pt x="24088" y="51188"/>
                    <a:pt x="20022" y="61556"/>
                  </a:cubicBezTo>
                  <a:cubicBezTo>
                    <a:pt x="17785" y="67248"/>
                    <a:pt x="13109" y="71924"/>
                    <a:pt x="6807" y="69485"/>
                  </a:cubicBezTo>
                  <a:cubicBezTo>
                    <a:pt x="1115" y="67248"/>
                    <a:pt x="-1325" y="61149"/>
                    <a:pt x="708" y="55050"/>
                  </a:cubicBezTo>
                  <a:cubicBezTo>
                    <a:pt x="5587" y="39193"/>
                    <a:pt x="10873" y="23539"/>
                    <a:pt x="16362" y="8088"/>
                  </a:cubicBezTo>
                  <a:cubicBezTo>
                    <a:pt x="18192" y="2802"/>
                    <a:pt x="22258" y="-1264"/>
                    <a:pt x="28764" y="363"/>
                  </a:cubicBezTo>
                  <a:cubicBezTo>
                    <a:pt x="33643" y="1583"/>
                    <a:pt x="36896" y="4835"/>
                    <a:pt x="36286" y="8901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227">
              <a:extLst>
                <a:ext uri="{FF2B5EF4-FFF2-40B4-BE49-F238E27FC236}">
                  <a16:creationId xmlns:a16="http://schemas.microsoft.com/office/drawing/2014/main" id="{0C72B451-586C-45E1-982F-D52CE61C879B}"/>
                </a:ext>
              </a:extLst>
            </p:cNvPr>
            <p:cNvSpPr/>
            <p:nvPr/>
          </p:nvSpPr>
          <p:spPr>
            <a:xfrm>
              <a:off x="11633357" y="2906576"/>
              <a:ext cx="53052" cy="114047"/>
            </a:xfrm>
            <a:custGeom>
              <a:avLst/>
              <a:gdLst>
                <a:gd name="connsiteX0" fmla="*/ 0 w 36365"/>
                <a:gd name="connsiteY0" fmla="*/ 56374 h 70433"/>
                <a:gd name="connsiteX1" fmla="*/ 17890 w 36365"/>
                <a:gd name="connsiteY1" fmla="*/ 5346 h 70433"/>
                <a:gd name="connsiteX2" fmla="*/ 29885 w 36365"/>
                <a:gd name="connsiteY2" fmla="*/ 670 h 70433"/>
                <a:gd name="connsiteX3" fmla="*/ 35984 w 36365"/>
                <a:gd name="connsiteY3" fmla="*/ 11852 h 70433"/>
                <a:gd name="connsiteX4" fmla="*/ 18297 w 36365"/>
                <a:gd name="connsiteY4" fmla="*/ 64506 h 70433"/>
                <a:gd name="connsiteX5" fmla="*/ 7725 w 36365"/>
                <a:gd name="connsiteY5" fmla="*/ 69792 h 70433"/>
                <a:gd name="connsiteX6" fmla="*/ 0 w 36365"/>
                <a:gd name="connsiteY6" fmla="*/ 56374 h 7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65" h="70433">
                  <a:moveTo>
                    <a:pt x="0" y="56374"/>
                  </a:moveTo>
                  <a:cubicBezTo>
                    <a:pt x="5692" y="40314"/>
                    <a:pt x="11385" y="22627"/>
                    <a:pt x="17890" y="5346"/>
                  </a:cubicBezTo>
                  <a:cubicBezTo>
                    <a:pt x="19517" y="874"/>
                    <a:pt x="24193" y="-1159"/>
                    <a:pt x="29885" y="670"/>
                  </a:cubicBezTo>
                  <a:cubicBezTo>
                    <a:pt x="35577" y="2703"/>
                    <a:pt x="37204" y="6769"/>
                    <a:pt x="35984" y="11852"/>
                  </a:cubicBezTo>
                  <a:cubicBezTo>
                    <a:pt x="31715" y="29945"/>
                    <a:pt x="25819" y="47429"/>
                    <a:pt x="18297" y="64506"/>
                  </a:cubicBezTo>
                  <a:cubicBezTo>
                    <a:pt x="16874" y="67962"/>
                    <a:pt x="13418" y="72028"/>
                    <a:pt x="7725" y="69792"/>
                  </a:cubicBezTo>
                  <a:cubicBezTo>
                    <a:pt x="2440" y="67556"/>
                    <a:pt x="407" y="63287"/>
                    <a:pt x="0" y="5637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228">
              <a:extLst>
                <a:ext uri="{FF2B5EF4-FFF2-40B4-BE49-F238E27FC236}">
                  <a16:creationId xmlns:a16="http://schemas.microsoft.com/office/drawing/2014/main" id="{F621C323-D02E-4F15-A8E2-5017F7B79EEC}"/>
                </a:ext>
              </a:extLst>
            </p:cNvPr>
            <p:cNvSpPr/>
            <p:nvPr/>
          </p:nvSpPr>
          <p:spPr>
            <a:xfrm>
              <a:off x="9610384" y="2905578"/>
              <a:ext cx="54527" cy="112073"/>
            </a:xfrm>
            <a:custGeom>
              <a:avLst/>
              <a:gdLst>
                <a:gd name="connsiteX0" fmla="*/ 10538 w 37376"/>
                <a:gd name="connsiteY0" fmla="*/ 69189 h 69214"/>
                <a:gd name="connsiteX1" fmla="*/ 576 w 37376"/>
                <a:gd name="connsiteY1" fmla="*/ 55974 h 69214"/>
                <a:gd name="connsiteX2" fmla="*/ 16433 w 37376"/>
                <a:gd name="connsiteY2" fmla="*/ 9012 h 69214"/>
                <a:gd name="connsiteX3" fmla="*/ 30461 w 37376"/>
                <a:gd name="connsiteY3" fmla="*/ 677 h 69214"/>
                <a:gd name="connsiteX4" fmla="*/ 36357 w 37376"/>
                <a:gd name="connsiteY4" fmla="*/ 15721 h 69214"/>
                <a:gd name="connsiteX5" fmla="*/ 21516 w 37376"/>
                <a:gd name="connsiteY5" fmla="*/ 59837 h 69214"/>
                <a:gd name="connsiteX6" fmla="*/ 10538 w 37376"/>
                <a:gd name="connsiteY6" fmla="*/ 69189 h 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76" h="69214">
                  <a:moveTo>
                    <a:pt x="10538" y="69189"/>
                  </a:moveTo>
                  <a:cubicBezTo>
                    <a:pt x="2812" y="69189"/>
                    <a:pt x="-1660" y="63293"/>
                    <a:pt x="576" y="55974"/>
                  </a:cubicBezTo>
                  <a:cubicBezTo>
                    <a:pt x="5659" y="40117"/>
                    <a:pt x="10944" y="24463"/>
                    <a:pt x="16433" y="9012"/>
                  </a:cubicBezTo>
                  <a:cubicBezTo>
                    <a:pt x="18670" y="2710"/>
                    <a:pt x="23142" y="-1763"/>
                    <a:pt x="30461" y="677"/>
                  </a:cubicBezTo>
                  <a:cubicBezTo>
                    <a:pt x="37373" y="3116"/>
                    <a:pt x="38593" y="9012"/>
                    <a:pt x="36357" y="15721"/>
                  </a:cubicBezTo>
                  <a:cubicBezTo>
                    <a:pt x="31478" y="30359"/>
                    <a:pt x="26598" y="45199"/>
                    <a:pt x="21516" y="59837"/>
                  </a:cubicBezTo>
                  <a:cubicBezTo>
                    <a:pt x="19686" y="65123"/>
                    <a:pt x="16637" y="69595"/>
                    <a:pt x="10538" y="6918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229">
              <a:extLst>
                <a:ext uri="{FF2B5EF4-FFF2-40B4-BE49-F238E27FC236}">
                  <a16:creationId xmlns:a16="http://schemas.microsoft.com/office/drawing/2014/main" id="{FD57F519-8B4E-4903-BD03-A9118454A863}"/>
                </a:ext>
              </a:extLst>
            </p:cNvPr>
            <p:cNvSpPr/>
            <p:nvPr/>
          </p:nvSpPr>
          <p:spPr>
            <a:xfrm>
              <a:off x="9417568" y="2510839"/>
              <a:ext cx="54554" cy="113283"/>
            </a:xfrm>
            <a:custGeom>
              <a:avLst/>
              <a:gdLst>
                <a:gd name="connsiteX0" fmla="*/ 37396 w 37395"/>
                <a:gd name="connsiteY0" fmla="*/ 12698 h 69961"/>
                <a:gd name="connsiteX1" fmla="*/ 19505 w 37395"/>
                <a:gd name="connsiteY1" fmla="*/ 63929 h 69961"/>
                <a:gd name="connsiteX2" fmla="*/ 6901 w 37395"/>
                <a:gd name="connsiteY2" fmla="*/ 69215 h 69961"/>
                <a:gd name="connsiteX3" fmla="*/ 599 w 37395"/>
                <a:gd name="connsiteY3" fmla="*/ 56001 h 69961"/>
                <a:gd name="connsiteX4" fmla="*/ 16659 w 37395"/>
                <a:gd name="connsiteY4" fmla="*/ 8429 h 69961"/>
                <a:gd name="connsiteX5" fmla="*/ 29874 w 37395"/>
                <a:gd name="connsiteY5" fmla="*/ 500 h 69961"/>
                <a:gd name="connsiteX6" fmla="*/ 37396 w 37395"/>
                <a:gd name="connsiteY6" fmla="*/ 12698 h 6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95" h="69961">
                  <a:moveTo>
                    <a:pt x="37396" y="12698"/>
                  </a:moveTo>
                  <a:cubicBezTo>
                    <a:pt x="31500" y="29775"/>
                    <a:pt x="25808" y="47055"/>
                    <a:pt x="19505" y="63929"/>
                  </a:cubicBezTo>
                  <a:cubicBezTo>
                    <a:pt x="17472" y="69012"/>
                    <a:pt x="12187" y="71248"/>
                    <a:pt x="6901" y="69215"/>
                  </a:cubicBezTo>
                  <a:cubicBezTo>
                    <a:pt x="1208" y="66979"/>
                    <a:pt x="-1231" y="61693"/>
                    <a:pt x="599" y="56001"/>
                  </a:cubicBezTo>
                  <a:cubicBezTo>
                    <a:pt x="5681" y="39940"/>
                    <a:pt x="10764" y="24083"/>
                    <a:pt x="16659" y="8429"/>
                  </a:cubicBezTo>
                  <a:cubicBezTo>
                    <a:pt x="18692" y="2939"/>
                    <a:pt x="22962" y="-1533"/>
                    <a:pt x="29874" y="500"/>
                  </a:cubicBezTo>
                  <a:cubicBezTo>
                    <a:pt x="35566" y="2126"/>
                    <a:pt x="37193" y="6802"/>
                    <a:pt x="37396" y="1269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230">
              <a:extLst>
                <a:ext uri="{FF2B5EF4-FFF2-40B4-BE49-F238E27FC236}">
                  <a16:creationId xmlns:a16="http://schemas.microsoft.com/office/drawing/2014/main" id="{6081D0DD-9D79-49FC-80B0-D70F42926A9D}"/>
                </a:ext>
              </a:extLst>
            </p:cNvPr>
            <p:cNvSpPr/>
            <p:nvPr/>
          </p:nvSpPr>
          <p:spPr>
            <a:xfrm>
              <a:off x="8781951" y="2510440"/>
              <a:ext cx="54347" cy="113516"/>
            </a:xfrm>
            <a:custGeom>
              <a:avLst/>
              <a:gdLst>
                <a:gd name="connsiteX0" fmla="*/ 10 w 37253"/>
                <a:gd name="connsiteY0" fmla="*/ 57873 h 70105"/>
                <a:gd name="connsiteX1" fmla="*/ 18307 w 37253"/>
                <a:gd name="connsiteY1" fmla="*/ 4405 h 70105"/>
                <a:gd name="connsiteX2" fmla="*/ 29691 w 37253"/>
                <a:gd name="connsiteY2" fmla="*/ 1152 h 70105"/>
                <a:gd name="connsiteX3" fmla="*/ 36807 w 37253"/>
                <a:gd name="connsiteY3" fmla="*/ 13147 h 70105"/>
                <a:gd name="connsiteX4" fmla="*/ 19526 w 37253"/>
                <a:gd name="connsiteY4" fmla="*/ 63769 h 70105"/>
                <a:gd name="connsiteX5" fmla="*/ 8345 w 37253"/>
                <a:gd name="connsiteY5" fmla="*/ 69664 h 70105"/>
                <a:gd name="connsiteX6" fmla="*/ 10 w 37253"/>
                <a:gd name="connsiteY6" fmla="*/ 57873 h 7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53" h="70105">
                  <a:moveTo>
                    <a:pt x="10" y="57873"/>
                  </a:moveTo>
                  <a:cubicBezTo>
                    <a:pt x="6109" y="39983"/>
                    <a:pt x="11801" y="22092"/>
                    <a:pt x="18307" y="4405"/>
                  </a:cubicBezTo>
                  <a:cubicBezTo>
                    <a:pt x="20136" y="-474"/>
                    <a:pt x="25422" y="-881"/>
                    <a:pt x="29691" y="1152"/>
                  </a:cubicBezTo>
                  <a:cubicBezTo>
                    <a:pt x="34571" y="3389"/>
                    <a:pt x="38637" y="7455"/>
                    <a:pt x="36807" y="13147"/>
                  </a:cubicBezTo>
                  <a:cubicBezTo>
                    <a:pt x="31318" y="30224"/>
                    <a:pt x="25422" y="46895"/>
                    <a:pt x="19526" y="63769"/>
                  </a:cubicBezTo>
                  <a:cubicBezTo>
                    <a:pt x="17697" y="69054"/>
                    <a:pt x="13224" y="71087"/>
                    <a:pt x="8345" y="69664"/>
                  </a:cubicBezTo>
                  <a:cubicBezTo>
                    <a:pt x="2856" y="68241"/>
                    <a:pt x="-194" y="64175"/>
                    <a:pt x="10" y="57873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231">
              <a:extLst>
                <a:ext uri="{FF2B5EF4-FFF2-40B4-BE49-F238E27FC236}">
                  <a16:creationId xmlns:a16="http://schemas.microsoft.com/office/drawing/2014/main" id="{13BAF1BD-12C6-4EA0-8EA3-08EF9E04E59F}"/>
                </a:ext>
              </a:extLst>
            </p:cNvPr>
            <p:cNvSpPr/>
            <p:nvPr/>
          </p:nvSpPr>
          <p:spPr>
            <a:xfrm>
              <a:off x="6585167" y="5980238"/>
              <a:ext cx="53332" cy="112073"/>
            </a:xfrm>
            <a:custGeom>
              <a:avLst/>
              <a:gdLst>
                <a:gd name="connsiteX0" fmla="*/ 25801 w 36557"/>
                <a:gd name="connsiteY0" fmla="*/ 41 h 69214"/>
                <a:gd name="connsiteX1" fmla="*/ 35966 w 36557"/>
                <a:gd name="connsiteY1" fmla="*/ 13255 h 69214"/>
                <a:gd name="connsiteX2" fmla="*/ 19499 w 36557"/>
                <a:gd name="connsiteY2" fmla="*/ 63267 h 69214"/>
                <a:gd name="connsiteX3" fmla="*/ 7911 w 36557"/>
                <a:gd name="connsiteY3" fmla="*/ 68553 h 69214"/>
                <a:gd name="connsiteX4" fmla="*/ 389 w 36557"/>
                <a:gd name="connsiteY4" fmla="*/ 55745 h 69214"/>
                <a:gd name="connsiteX5" fmla="*/ 9131 w 36557"/>
                <a:gd name="connsiteY5" fmla="*/ 28706 h 69214"/>
                <a:gd name="connsiteX6" fmla="*/ 16043 w 36557"/>
                <a:gd name="connsiteY6" fmla="*/ 7563 h 69214"/>
                <a:gd name="connsiteX7" fmla="*/ 25801 w 36557"/>
                <a:gd name="connsiteY7" fmla="*/ 41 h 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57" h="69214">
                  <a:moveTo>
                    <a:pt x="25801" y="41"/>
                  </a:moveTo>
                  <a:cubicBezTo>
                    <a:pt x="33933" y="244"/>
                    <a:pt x="38203" y="5327"/>
                    <a:pt x="35966" y="13255"/>
                  </a:cubicBezTo>
                  <a:cubicBezTo>
                    <a:pt x="31087" y="30129"/>
                    <a:pt x="25395" y="46596"/>
                    <a:pt x="19499" y="63267"/>
                  </a:cubicBezTo>
                  <a:cubicBezTo>
                    <a:pt x="17669" y="68349"/>
                    <a:pt x="12994" y="70382"/>
                    <a:pt x="7911" y="68553"/>
                  </a:cubicBezTo>
                  <a:cubicBezTo>
                    <a:pt x="2422" y="66520"/>
                    <a:pt x="-1237" y="62047"/>
                    <a:pt x="389" y="55745"/>
                  </a:cubicBezTo>
                  <a:cubicBezTo>
                    <a:pt x="2829" y="46596"/>
                    <a:pt x="6081" y="37651"/>
                    <a:pt x="9131" y="28706"/>
                  </a:cubicBezTo>
                  <a:cubicBezTo>
                    <a:pt x="11367" y="21590"/>
                    <a:pt x="14010" y="14678"/>
                    <a:pt x="16043" y="7563"/>
                  </a:cubicBezTo>
                  <a:cubicBezTo>
                    <a:pt x="17669" y="2277"/>
                    <a:pt x="20922" y="-366"/>
                    <a:pt x="25801" y="4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232">
              <a:extLst>
                <a:ext uri="{FF2B5EF4-FFF2-40B4-BE49-F238E27FC236}">
                  <a16:creationId xmlns:a16="http://schemas.microsoft.com/office/drawing/2014/main" id="{756F1BDA-9711-42E8-82D2-BB15FB754905}"/>
                </a:ext>
              </a:extLst>
            </p:cNvPr>
            <p:cNvSpPr/>
            <p:nvPr/>
          </p:nvSpPr>
          <p:spPr>
            <a:xfrm>
              <a:off x="7012422" y="3535621"/>
              <a:ext cx="53123" cy="113979"/>
            </a:xfrm>
            <a:custGeom>
              <a:avLst/>
              <a:gdLst>
                <a:gd name="connsiteX0" fmla="*/ 70 w 36414"/>
                <a:gd name="connsiteY0" fmla="*/ 56599 h 70391"/>
                <a:gd name="connsiteX1" fmla="*/ 7389 w 36414"/>
                <a:gd name="connsiteY1" fmla="*/ 34643 h 70391"/>
                <a:gd name="connsiteX2" fmla="*/ 16334 w 36414"/>
                <a:gd name="connsiteY2" fmla="*/ 7807 h 70391"/>
                <a:gd name="connsiteX3" fmla="*/ 27719 w 36414"/>
                <a:gd name="connsiteY3" fmla="*/ 489 h 70391"/>
                <a:gd name="connsiteX4" fmla="*/ 36054 w 36414"/>
                <a:gd name="connsiteY4" fmla="*/ 12280 h 70391"/>
                <a:gd name="connsiteX5" fmla="*/ 18774 w 36414"/>
                <a:gd name="connsiteY5" fmla="*/ 63918 h 70391"/>
                <a:gd name="connsiteX6" fmla="*/ 7186 w 36414"/>
                <a:gd name="connsiteY6" fmla="*/ 69814 h 70391"/>
                <a:gd name="connsiteX7" fmla="*/ 70 w 36414"/>
                <a:gd name="connsiteY7" fmla="*/ 56599 h 7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14" h="70391">
                  <a:moveTo>
                    <a:pt x="70" y="56599"/>
                  </a:moveTo>
                  <a:cubicBezTo>
                    <a:pt x="2103" y="50500"/>
                    <a:pt x="4746" y="42572"/>
                    <a:pt x="7389" y="34643"/>
                  </a:cubicBezTo>
                  <a:cubicBezTo>
                    <a:pt x="10438" y="25698"/>
                    <a:pt x="12878" y="16549"/>
                    <a:pt x="16334" y="7807"/>
                  </a:cubicBezTo>
                  <a:cubicBezTo>
                    <a:pt x="18164" y="3131"/>
                    <a:pt x="21213" y="-1544"/>
                    <a:pt x="27719" y="489"/>
                  </a:cubicBezTo>
                  <a:cubicBezTo>
                    <a:pt x="33615" y="2115"/>
                    <a:pt x="37681" y="5978"/>
                    <a:pt x="36054" y="12280"/>
                  </a:cubicBezTo>
                  <a:cubicBezTo>
                    <a:pt x="31785" y="29967"/>
                    <a:pt x="25889" y="47044"/>
                    <a:pt x="18774" y="63918"/>
                  </a:cubicBezTo>
                  <a:cubicBezTo>
                    <a:pt x="16944" y="68187"/>
                    <a:pt x="12471" y="71847"/>
                    <a:pt x="7186" y="69814"/>
                  </a:cubicBezTo>
                  <a:cubicBezTo>
                    <a:pt x="2916" y="67984"/>
                    <a:pt x="-540" y="64325"/>
                    <a:pt x="70" y="5659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233">
              <a:extLst>
                <a:ext uri="{FF2B5EF4-FFF2-40B4-BE49-F238E27FC236}">
                  <a16:creationId xmlns:a16="http://schemas.microsoft.com/office/drawing/2014/main" id="{7E671E79-F774-4C5A-8CAB-BDECA521C96D}"/>
                </a:ext>
              </a:extLst>
            </p:cNvPr>
            <p:cNvSpPr/>
            <p:nvPr/>
          </p:nvSpPr>
          <p:spPr>
            <a:xfrm>
              <a:off x="11252830" y="4166106"/>
              <a:ext cx="54082" cy="112360"/>
            </a:xfrm>
            <a:custGeom>
              <a:avLst/>
              <a:gdLst>
                <a:gd name="connsiteX0" fmla="*/ 9355 w 37071"/>
                <a:gd name="connsiteY0" fmla="*/ 69148 h 69391"/>
                <a:gd name="connsiteX1" fmla="*/ 613 w 37071"/>
                <a:gd name="connsiteY1" fmla="*/ 56543 h 69391"/>
                <a:gd name="connsiteX2" fmla="*/ 17081 w 37071"/>
                <a:gd name="connsiteY2" fmla="*/ 5718 h 69391"/>
                <a:gd name="connsiteX3" fmla="*/ 28872 w 37071"/>
                <a:gd name="connsiteY3" fmla="*/ 636 h 69391"/>
                <a:gd name="connsiteX4" fmla="*/ 36597 w 37071"/>
                <a:gd name="connsiteY4" fmla="*/ 13037 h 69391"/>
                <a:gd name="connsiteX5" fmla="*/ 19317 w 37071"/>
                <a:gd name="connsiteY5" fmla="*/ 63659 h 69391"/>
                <a:gd name="connsiteX6" fmla="*/ 9355 w 37071"/>
                <a:gd name="connsiteY6" fmla="*/ 69148 h 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71" h="69391">
                  <a:moveTo>
                    <a:pt x="9355" y="69148"/>
                  </a:moveTo>
                  <a:cubicBezTo>
                    <a:pt x="1630" y="68538"/>
                    <a:pt x="-1420" y="63252"/>
                    <a:pt x="613" y="56543"/>
                  </a:cubicBezTo>
                  <a:cubicBezTo>
                    <a:pt x="5696" y="39466"/>
                    <a:pt x="11388" y="22592"/>
                    <a:pt x="17081" y="5718"/>
                  </a:cubicBezTo>
                  <a:cubicBezTo>
                    <a:pt x="18910" y="433"/>
                    <a:pt x="23789" y="-990"/>
                    <a:pt x="28872" y="636"/>
                  </a:cubicBezTo>
                  <a:cubicBezTo>
                    <a:pt x="34768" y="2466"/>
                    <a:pt x="38427" y="7142"/>
                    <a:pt x="36597" y="13037"/>
                  </a:cubicBezTo>
                  <a:cubicBezTo>
                    <a:pt x="31312" y="30114"/>
                    <a:pt x="25213" y="46785"/>
                    <a:pt x="19317" y="63659"/>
                  </a:cubicBezTo>
                  <a:cubicBezTo>
                    <a:pt x="17690" y="67928"/>
                    <a:pt x="14234" y="70164"/>
                    <a:pt x="9355" y="6914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234">
              <a:extLst>
                <a:ext uri="{FF2B5EF4-FFF2-40B4-BE49-F238E27FC236}">
                  <a16:creationId xmlns:a16="http://schemas.microsoft.com/office/drawing/2014/main" id="{E101CE6D-35ED-45FC-A2B8-9D8CD400CC6C}"/>
                </a:ext>
              </a:extLst>
            </p:cNvPr>
            <p:cNvSpPr/>
            <p:nvPr/>
          </p:nvSpPr>
          <p:spPr>
            <a:xfrm>
              <a:off x="7320628" y="2510683"/>
              <a:ext cx="53778" cy="113137"/>
            </a:xfrm>
            <a:custGeom>
              <a:avLst/>
              <a:gdLst>
                <a:gd name="connsiteX0" fmla="*/ 36832 w 36863"/>
                <a:gd name="connsiteY0" fmla="*/ 8728 h 69871"/>
                <a:gd name="connsiteX1" fmla="*/ 30530 w 36863"/>
                <a:gd name="connsiteY1" fmla="*/ 32310 h 69871"/>
                <a:gd name="connsiteX2" fmla="*/ 19959 w 36863"/>
                <a:gd name="connsiteY2" fmla="*/ 62805 h 69871"/>
                <a:gd name="connsiteX3" fmla="*/ 6947 w 36863"/>
                <a:gd name="connsiteY3" fmla="*/ 69108 h 69871"/>
                <a:gd name="connsiteX4" fmla="*/ 848 w 36863"/>
                <a:gd name="connsiteY4" fmla="*/ 55080 h 69871"/>
                <a:gd name="connsiteX5" fmla="*/ 16503 w 36863"/>
                <a:gd name="connsiteY5" fmla="*/ 9134 h 69871"/>
                <a:gd name="connsiteX6" fmla="*/ 28091 w 36863"/>
                <a:gd name="connsiteY6" fmla="*/ 189 h 69871"/>
                <a:gd name="connsiteX7" fmla="*/ 36832 w 36863"/>
                <a:gd name="connsiteY7" fmla="*/ 8728 h 6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63" h="69871">
                  <a:moveTo>
                    <a:pt x="36832" y="8728"/>
                  </a:moveTo>
                  <a:cubicBezTo>
                    <a:pt x="36223" y="18689"/>
                    <a:pt x="32970" y="25398"/>
                    <a:pt x="30530" y="32310"/>
                  </a:cubicBezTo>
                  <a:cubicBezTo>
                    <a:pt x="27277" y="42475"/>
                    <a:pt x="23821" y="52844"/>
                    <a:pt x="19959" y="62805"/>
                  </a:cubicBezTo>
                  <a:cubicBezTo>
                    <a:pt x="17722" y="68498"/>
                    <a:pt x="12640" y="71344"/>
                    <a:pt x="6947" y="69108"/>
                  </a:cubicBezTo>
                  <a:cubicBezTo>
                    <a:pt x="848" y="66871"/>
                    <a:pt x="-1388" y="61586"/>
                    <a:pt x="848" y="55080"/>
                  </a:cubicBezTo>
                  <a:cubicBezTo>
                    <a:pt x="5931" y="39833"/>
                    <a:pt x="11013" y="24382"/>
                    <a:pt x="16503" y="9134"/>
                  </a:cubicBezTo>
                  <a:cubicBezTo>
                    <a:pt x="18332" y="3848"/>
                    <a:pt x="21585" y="-1031"/>
                    <a:pt x="28091" y="189"/>
                  </a:cubicBezTo>
                  <a:cubicBezTo>
                    <a:pt x="33580" y="1409"/>
                    <a:pt x="37239" y="4662"/>
                    <a:pt x="36832" y="872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235">
              <a:extLst>
                <a:ext uri="{FF2B5EF4-FFF2-40B4-BE49-F238E27FC236}">
                  <a16:creationId xmlns:a16="http://schemas.microsoft.com/office/drawing/2014/main" id="{AB1C329C-D5D6-4F02-B9E8-9D1D094F2315}"/>
                </a:ext>
              </a:extLst>
            </p:cNvPr>
            <p:cNvSpPr/>
            <p:nvPr/>
          </p:nvSpPr>
          <p:spPr>
            <a:xfrm>
              <a:off x="6965663" y="4718671"/>
              <a:ext cx="54745" cy="111111"/>
            </a:xfrm>
            <a:custGeom>
              <a:avLst/>
              <a:gdLst>
                <a:gd name="connsiteX0" fmla="*/ 0 w 37526"/>
                <a:gd name="connsiteY0" fmla="*/ 57445 h 68620"/>
                <a:gd name="connsiteX1" fmla="*/ 18500 w 37526"/>
                <a:gd name="connsiteY1" fmla="*/ 5197 h 68620"/>
                <a:gd name="connsiteX2" fmla="*/ 31511 w 37526"/>
                <a:gd name="connsiteY2" fmla="*/ 927 h 68620"/>
                <a:gd name="connsiteX3" fmla="*/ 37001 w 37526"/>
                <a:gd name="connsiteY3" fmla="*/ 12515 h 68620"/>
                <a:gd name="connsiteX4" fmla="*/ 20330 w 37526"/>
                <a:gd name="connsiteY4" fmla="*/ 62121 h 68620"/>
                <a:gd name="connsiteX5" fmla="*/ 7929 w 37526"/>
                <a:gd name="connsiteY5" fmla="*/ 68220 h 68620"/>
                <a:gd name="connsiteX6" fmla="*/ 0 w 37526"/>
                <a:gd name="connsiteY6" fmla="*/ 57445 h 6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26" h="68620">
                  <a:moveTo>
                    <a:pt x="0" y="57445"/>
                  </a:moveTo>
                  <a:cubicBezTo>
                    <a:pt x="6099" y="39961"/>
                    <a:pt x="11995" y="22477"/>
                    <a:pt x="18500" y="5197"/>
                  </a:cubicBezTo>
                  <a:cubicBezTo>
                    <a:pt x="20737" y="-699"/>
                    <a:pt x="26836" y="-699"/>
                    <a:pt x="31511" y="927"/>
                  </a:cubicBezTo>
                  <a:cubicBezTo>
                    <a:pt x="36391" y="2757"/>
                    <a:pt x="38627" y="7636"/>
                    <a:pt x="37001" y="12515"/>
                  </a:cubicBezTo>
                  <a:cubicBezTo>
                    <a:pt x="31715" y="29186"/>
                    <a:pt x="26226" y="45857"/>
                    <a:pt x="20330" y="62121"/>
                  </a:cubicBezTo>
                  <a:cubicBezTo>
                    <a:pt x="18500" y="67203"/>
                    <a:pt x="13621" y="69643"/>
                    <a:pt x="7929" y="68220"/>
                  </a:cubicBezTo>
                  <a:cubicBezTo>
                    <a:pt x="2440" y="67406"/>
                    <a:pt x="813" y="63340"/>
                    <a:pt x="0" y="5744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236">
              <a:extLst>
                <a:ext uri="{FF2B5EF4-FFF2-40B4-BE49-F238E27FC236}">
                  <a16:creationId xmlns:a16="http://schemas.microsoft.com/office/drawing/2014/main" id="{83E24BEC-1703-4116-B78E-6FB504C2E4D7}"/>
                </a:ext>
              </a:extLst>
            </p:cNvPr>
            <p:cNvSpPr/>
            <p:nvPr/>
          </p:nvSpPr>
          <p:spPr>
            <a:xfrm>
              <a:off x="6751528" y="5427569"/>
              <a:ext cx="53950" cy="114181"/>
            </a:xfrm>
            <a:custGeom>
              <a:avLst/>
              <a:gdLst>
                <a:gd name="connsiteX0" fmla="*/ 0 w 36981"/>
                <a:gd name="connsiteY0" fmla="*/ 57755 h 70516"/>
                <a:gd name="connsiteX1" fmla="*/ 3456 w 36981"/>
                <a:gd name="connsiteY1" fmla="*/ 48403 h 70516"/>
                <a:gd name="connsiteX2" fmla="*/ 16671 w 36981"/>
                <a:gd name="connsiteY2" fmla="*/ 9166 h 70516"/>
                <a:gd name="connsiteX3" fmla="*/ 30292 w 36981"/>
                <a:gd name="connsiteY3" fmla="*/ 831 h 70516"/>
                <a:gd name="connsiteX4" fmla="*/ 35781 w 36981"/>
                <a:gd name="connsiteY4" fmla="*/ 15875 h 70516"/>
                <a:gd name="connsiteX5" fmla="*/ 19923 w 36981"/>
                <a:gd name="connsiteY5" fmla="*/ 61618 h 70516"/>
                <a:gd name="connsiteX6" fmla="*/ 8132 w 36981"/>
                <a:gd name="connsiteY6" fmla="*/ 70156 h 70516"/>
                <a:gd name="connsiteX7" fmla="*/ 0 w 36981"/>
                <a:gd name="connsiteY7" fmla="*/ 57755 h 7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81" h="70516">
                  <a:moveTo>
                    <a:pt x="0" y="57755"/>
                  </a:moveTo>
                  <a:cubicBezTo>
                    <a:pt x="1016" y="55316"/>
                    <a:pt x="2440" y="51859"/>
                    <a:pt x="3456" y="48403"/>
                  </a:cubicBezTo>
                  <a:cubicBezTo>
                    <a:pt x="7929" y="35392"/>
                    <a:pt x="11995" y="22178"/>
                    <a:pt x="16671" y="9166"/>
                  </a:cubicBezTo>
                  <a:cubicBezTo>
                    <a:pt x="18907" y="2864"/>
                    <a:pt x="22973" y="-2015"/>
                    <a:pt x="30292" y="831"/>
                  </a:cubicBezTo>
                  <a:cubicBezTo>
                    <a:pt x="37204" y="3474"/>
                    <a:pt x="38220" y="9370"/>
                    <a:pt x="35781" y="15875"/>
                  </a:cubicBezTo>
                  <a:cubicBezTo>
                    <a:pt x="30495" y="31123"/>
                    <a:pt x="25616" y="46574"/>
                    <a:pt x="19923" y="61618"/>
                  </a:cubicBezTo>
                  <a:cubicBezTo>
                    <a:pt x="18094" y="66497"/>
                    <a:pt x="15247" y="71986"/>
                    <a:pt x="8132" y="70156"/>
                  </a:cubicBezTo>
                  <a:cubicBezTo>
                    <a:pt x="3049" y="68733"/>
                    <a:pt x="407" y="64464"/>
                    <a:pt x="0" y="5775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237">
              <a:extLst>
                <a:ext uri="{FF2B5EF4-FFF2-40B4-BE49-F238E27FC236}">
                  <a16:creationId xmlns:a16="http://schemas.microsoft.com/office/drawing/2014/main" id="{AB6A1723-B156-42C3-9965-D7428BAC039D}"/>
                </a:ext>
              </a:extLst>
            </p:cNvPr>
            <p:cNvSpPr/>
            <p:nvPr/>
          </p:nvSpPr>
          <p:spPr>
            <a:xfrm>
              <a:off x="7513549" y="2906202"/>
              <a:ext cx="54295" cy="114311"/>
            </a:xfrm>
            <a:custGeom>
              <a:avLst/>
              <a:gdLst>
                <a:gd name="connsiteX0" fmla="*/ 37144 w 37217"/>
                <a:gd name="connsiteY0" fmla="*/ 12489 h 70596"/>
                <a:gd name="connsiteX1" fmla="*/ 19457 w 37217"/>
                <a:gd name="connsiteY1" fmla="*/ 64534 h 70596"/>
                <a:gd name="connsiteX2" fmla="*/ 7869 w 37217"/>
                <a:gd name="connsiteY2" fmla="*/ 69820 h 70596"/>
                <a:gd name="connsiteX3" fmla="*/ 550 w 37217"/>
                <a:gd name="connsiteY3" fmla="*/ 57215 h 70596"/>
                <a:gd name="connsiteX4" fmla="*/ 17424 w 37217"/>
                <a:gd name="connsiteY4" fmla="*/ 7407 h 70596"/>
                <a:gd name="connsiteX5" fmla="*/ 29012 w 37217"/>
                <a:gd name="connsiteY5" fmla="*/ 495 h 70596"/>
                <a:gd name="connsiteX6" fmla="*/ 37144 w 37217"/>
                <a:gd name="connsiteY6" fmla="*/ 12489 h 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17" h="70596">
                  <a:moveTo>
                    <a:pt x="37144" y="12489"/>
                  </a:moveTo>
                  <a:cubicBezTo>
                    <a:pt x="31452" y="29363"/>
                    <a:pt x="25759" y="47050"/>
                    <a:pt x="19457" y="64534"/>
                  </a:cubicBezTo>
                  <a:cubicBezTo>
                    <a:pt x="17830" y="69210"/>
                    <a:pt x="13358" y="72056"/>
                    <a:pt x="7869" y="69820"/>
                  </a:cubicBezTo>
                  <a:cubicBezTo>
                    <a:pt x="2380" y="67584"/>
                    <a:pt x="-1483" y="63518"/>
                    <a:pt x="550" y="57215"/>
                  </a:cubicBezTo>
                  <a:cubicBezTo>
                    <a:pt x="5836" y="40545"/>
                    <a:pt x="11731" y="23874"/>
                    <a:pt x="17424" y="7407"/>
                  </a:cubicBezTo>
                  <a:cubicBezTo>
                    <a:pt x="19254" y="2121"/>
                    <a:pt x="22710" y="-1335"/>
                    <a:pt x="29012" y="495"/>
                  </a:cubicBezTo>
                  <a:cubicBezTo>
                    <a:pt x="34501" y="2324"/>
                    <a:pt x="37754" y="5577"/>
                    <a:pt x="37144" y="1248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238">
              <a:extLst>
                <a:ext uri="{FF2B5EF4-FFF2-40B4-BE49-F238E27FC236}">
                  <a16:creationId xmlns:a16="http://schemas.microsoft.com/office/drawing/2014/main" id="{205DCC0B-8479-44E9-A81A-E16615BD2621}"/>
                </a:ext>
              </a:extLst>
            </p:cNvPr>
            <p:cNvSpPr/>
            <p:nvPr/>
          </p:nvSpPr>
          <p:spPr>
            <a:xfrm>
              <a:off x="6682671" y="2511179"/>
              <a:ext cx="55806" cy="112797"/>
            </a:xfrm>
            <a:custGeom>
              <a:avLst/>
              <a:gdLst>
                <a:gd name="connsiteX0" fmla="*/ 2066 w 38253"/>
                <a:gd name="connsiteY0" fmla="*/ 52741 h 69661"/>
                <a:gd name="connsiteX1" fmla="*/ 16704 w 38253"/>
                <a:gd name="connsiteY1" fmla="*/ 11065 h 69661"/>
                <a:gd name="connsiteX2" fmla="*/ 26869 w 38253"/>
                <a:gd name="connsiteY2" fmla="*/ 87 h 69661"/>
                <a:gd name="connsiteX3" fmla="*/ 38253 w 38253"/>
                <a:gd name="connsiteY3" fmla="*/ 8219 h 69661"/>
                <a:gd name="connsiteX4" fmla="*/ 21379 w 38253"/>
                <a:gd name="connsiteY4" fmla="*/ 60873 h 69661"/>
                <a:gd name="connsiteX5" fmla="*/ 6335 w 38253"/>
                <a:gd name="connsiteY5" fmla="*/ 68599 h 69661"/>
                <a:gd name="connsiteX6" fmla="*/ 2066 w 38253"/>
                <a:gd name="connsiteY6" fmla="*/ 52741 h 6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53" h="69661">
                  <a:moveTo>
                    <a:pt x="2066" y="52741"/>
                  </a:moveTo>
                  <a:cubicBezTo>
                    <a:pt x="8368" y="39323"/>
                    <a:pt x="11824" y="25092"/>
                    <a:pt x="16704" y="11065"/>
                  </a:cubicBezTo>
                  <a:cubicBezTo>
                    <a:pt x="18533" y="5779"/>
                    <a:pt x="20566" y="900"/>
                    <a:pt x="26869" y="87"/>
                  </a:cubicBezTo>
                  <a:cubicBezTo>
                    <a:pt x="33171" y="-727"/>
                    <a:pt x="35407" y="4356"/>
                    <a:pt x="38253" y="8219"/>
                  </a:cubicBezTo>
                  <a:cubicBezTo>
                    <a:pt x="34391" y="26312"/>
                    <a:pt x="27275" y="43389"/>
                    <a:pt x="21379" y="60873"/>
                  </a:cubicBezTo>
                  <a:cubicBezTo>
                    <a:pt x="19346" y="67176"/>
                    <a:pt x="13451" y="71851"/>
                    <a:pt x="6335" y="68599"/>
                  </a:cubicBezTo>
                  <a:cubicBezTo>
                    <a:pt x="-170" y="65549"/>
                    <a:pt x="-1797" y="59450"/>
                    <a:pt x="2066" y="5274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239">
              <a:extLst>
                <a:ext uri="{FF2B5EF4-FFF2-40B4-BE49-F238E27FC236}">
                  <a16:creationId xmlns:a16="http://schemas.microsoft.com/office/drawing/2014/main" id="{A7058D35-6DDD-4DFC-AA19-B8E09DA56135}"/>
                </a:ext>
              </a:extLst>
            </p:cNvPr>
            <p:cNvSpPr/>
            <p:nvPr/>
          </p:nvSpPr>
          <p:spPr>
            <a:xfrm>
              <a:off x="11087025" y="4719036"/>
              <a:ext cx="53586" cy="111550"/>
            </a:xfrm>
            <a:custGeom>
              <a:avLst/>
              <a:gdLst>
                <a:gd name="connsiteX0" fmla="*/ 12 w 36731"/>
                <a:gd name="connsiteY0" fmla="*/ 57422 h 68891"/>
                <a:gd name="connsiteX1" fmla="*/ 3671 w 36731"/>
                <a:gd name="connsiteY1" fmla="*/ 45834 h 68891"/>
                <a:gd name="connsiteX2" fmla="*/ 16276 w 36731"/>
                <a:gd name="connsiteY2" fmla="*/ 7410 h 68891"/>
                <a:gd name="connsiteX3" fmla="*/ 29897 w 36731"/>
                <a:gd name="connsiteY3" fmla="*/ 498 h 68891"/>
                <a:gd name="connsiteX4" fmla="*/ 35996 w 36731"/>
                <a:gd name="connsiteY4" fmla="*/ 13306 h 68891"/>
                <a:gd name="connsiteX5" fmla="*/ 19935 w 36731"/>
                <a:gd name="connsiteY5" fmla="*/ 61082 h 68891"/>
                <a:gd name="connsiteX6" fmla="*/ 8347 w 36731"/>
                <a:gd name="connsiteY6" fmla="*/ 68604 h 68891"/>
                <a:gd name="connsiteX7" fmla="*/ 12 w 36731"/>
                <a:gd name="connsiteY7" fmla="*/ 57422 h 6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31" h="68891">
                  <a:moveTo>
                    <a:pt x="12" y="57422"/>
                  </a:moveTo>
                  <a:cubicBezTo>
                    <a:pt x="-191" y="53153"/>
                    <a:pt x="2248" y="49697"/>
                    <a:pt x="3671" y="45834"/>
                  </a:cubicBezTo>
                  <a:cubicBezTo>
                    <a:pt x="7941" y="33026"/>
                    <a:pt x="12210" y="20218"/>
                    <a:pt x="16276" y="7410"/>
                  </a:cubicBezTo>
                  <a:cubicBezTo>
                    <a:pt x="18512" y="498"/>
                    <a:pt x="24001" y="-925"/>
                    <a:pt x="29897" y="498"/>
                  </a:cubicBezTo>
                  <a:cubicBezTo>
                    <a:pt x="36403" y="2125"/>
                    <a:pt x="37826" y="7614"/>
                    <a:pt x="35996" y="13306"/>
                  </a:cubicBezTo>
                  <a:cubicBezTo>
                    <a:pt x="30913" y="29367"/>
                    <a:pt x="25628" y="45224"/>
                    <a:pt x="19935" y="61082"/>
                  </a:cubicBezTo>
                  <a:cubicBezTo>
                    <a:pt x="18106" y="65961"/>
                    <a:pt x="14243" y="70027"/>
                    <a:pt x="8347" y="68604"/>
                  </a:cubicBezTo>
                  <a:cubicBezTo>
                    <a:pt x="3061" y="67384"/>
                    <a:pt x="215" y="63115"/>
                    <a:pt x="12" y="5742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240">
              <a:extLst>
                <a:ext uri="{FF2B5EF4-FFF2-40B4-BE49-F238E27FC236}">
                  <a16:creationId xmlns:a16="http://schemas.microsoft.com/office/drawing/2014/main" id="{5B90D554-8E9E-4F89-85E9-49E33C5E09D5}"/>
                </a:ext>
              </a:extLst>
            </p:cNvPr>
            <p:cNvSpPr/>
            <p:nvPr/>
          </p:nvSpPr>
          <p:spPr>
            <a:xfrm>
              <a:off x="10660328" y="6138033"/>
              <a:ext cx="50184" cy="84527"/>
            </a:xfrm>
            <a:custGeom>
              <a:avLst/>
              <a:gdLst>
                <a:gd name="connsiteX0" fmla="*/ 1778 w 34399"/>
                <a:gd name="connsiteY0" fmla="*/ 51202 h 52202"/>
                <a:gd name="connsiteX1" fmla="*/ 2592 w 34399"/>
                <a:gd name="connsiteY1" fmla="*/ 42257 h 52202"/>
                <a:gd name="connsiteX2" fmla="*/ 13570 w 34399"/>
                <a:gd name="connsiteY2" fmla="*/ 8712 h 52202"/>
                <a:gd name="connsiteX3" fmla="*/ 27191 w 34399"/>
                <a:gd name="connsiteY3" fmla="*/ 580 h 52202"/>
                <a:gd name="connsiteX4" fmla="*/ 33493 w 34399"/>
                <a:gd name="connsiteY4" fmla="*/ 15218 h 52202"/>
                <a:gd name="connsiteX5" fmla="*/ 21905 w 34399"/>
                <a:gd name="connsiteY5" fmla="*/ 50592 h 52202"/>
                <a:gd name="connsiteX6" fmla="*/ 1778 w 34399"/>
                <a:gd name="connsiteY6" fmla="*/ 51202 h 5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99" h="52202">
                  <a:moveTo>
                    <a:pt x="1778" y="51202"/>
                  </a:moveTo>
                  <a:cubicBezTo>
                    <a:pt x="-2288" y="47949"/>
                    <a:pt x="1778" y="44900"/>
                    <a:pt x="2592" y="42257"/>
                  </a:cubicBezTo>
                  <a:cubicBezTo>
                    <a:pt x="6048" y="31075"/>
                    <a:pt x="10317" y="20097"/>
                    <a:pt x="13570" y="8712"/>
                  </a:cubicBezTo>
                  <a:cubicBezTo>
                    <a:pt x="15806" y="1190"/>
                    <a:pt x="20279" y="-1249"/>
                    <a:pt x="27191" y="580"/>
                  </a:cubicBezTo>
                  <a:cubicBezTo>
                    <a:pt x="34916" y="2613"/>
                    <a:pt x="35323" y="8916"/>
                    <a:pt x="33493" y="15218"/>
                  </a:cubicBezTo>
                  <a:cubicBezTo>
                    <a:pt x="29834" y="27009"/>
                    <a:pt x="25768" y="38801"/>
                    <a:pt x="21905" y="50592"/>
                  </a:cubicBezTo>
                  <a:cubicBezTo>
                    <a:pt x="15399" y="53235"/>
                    <a:pt x="8691" y="52015"/>
                    <a:pt x="1778" y="51202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241">
              <a:extLst>
                <a:ext uri="{FF2B5EF4-FFF2-40B4-BE49-F238E27FC236}">
                  <a16:creationId xmlns:a16="http://schemas.microsoft.com/office/drawing/2014/main" id="{A9857783-299A-4208-A093-E19A1AF195B6}"/>
                </a:ext>
              </a:extLst>
            </p:cNvPr>
            <p:cNvSpPr/>
            <p:nvPr/>
          </p:nvSpPr>
          <p:spPr>
            <a:xfrm>
              <a:off x="8008335" y="3356661"/>
              <a:ext cx="29312" cy="88970"/>
            </a:xfrm>
            <a:custGeom>
              <a:avLst/>
              <a:gdLst>
                <a:gd name="connsiteX0" fmla="*/ 1919 w 20092"/>
                <a:gd name="connsiteY0" fmla="*/ 33349 h 54946"/>
                <a:gd name="connsiteX1" fmla="*/ 89 w 20092"/>
                <a:gd name="connsiteY1" fmla="*/ 9970 h 54946"/>
                <a:gd name="connsiteX2" fmla="*/ 8424 w 20092"/>
                <a:gd name="connsiteY2" fmla="*/ 8 h 54946"/>
                <a:gd name="connsiteX3" fmla="*/ 16353 w 20092"/>
                <a:gd name="connsiteY3" fmla="*/ 8953 h 54946"/>
                <a:gd name="connsiteX4" fmla="*/ 19809 w 20092"/>
                <a:gd name="connsiteY4" fmla="*/ 40871 h 54946"/>
                <a:gd name="connsiteX5" fmla="*/ 19606 w 20092"/>
                <a:gd name="connsiteY5" fmla="*/ 48800 h 54946"/>
                <a:gd name="connsiteX6" fmla="*/ 10254 w 20092"/>
                <a:gd name="connsiteY6" fmla="*/ 54899 h 54946"/>
                <a:gd name="connsiteX7" fmla="*/ 4358 w 20092"/>
                <a:gd name="connsiteY7" fmla="*/ 48393 h 54946"/>
                <a:gd name="connsiteX8" fmla="*/ 1919 w 20092"/>
                <a:gd name="connsiteY8" fmla="*/ 33349 h 5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92" h="54946">
                  <a:moveTo>
                    <a:pt x="1919" y="33349"/>
                  </a:moveTo>
                  <a:cubicBezTo>
                    <a:pt x="4358" y="23591"/>
                    <a:pt x="-724" y="17289"/>
                    <a:pt x="89" y="9970"/>
                  </a:cubicBezTo>
                  <a:cubicBezTo>
                    <a:pt x="699" y="4481"/>
                    <a:pt x="1512" y="8"/>
                    <a:pt x="8424" y="8"/>
                  </a:cubicBezTo>
                  <a:cubicBezTo>
                    <a:pt x="14930" y="-195"/>
                    <a:pt x="15947" y="3464"/>
                    <a:pt x="16353" y="8953"/>
                  </a:cubicBezTo>
                  <a:cubicBezTo>
                    <a:pt x="17166" y="19728"/>
                    <a:pt x="18793" y="30300"/>
                    <a:pt x="19809" y="40871"/>
                  </a:cubicBezTo>
                  <a:cubicBezTo>
                    <a:pt x="20013" y="43514"/>
                    <a:pt x="20419" y="46360"/>
                    <a:pt x="19606" y="48800"/>
                  </a:cubicBezTo>
                  <a:cubicBezTo>
                    <a:pt x="18386" y="53069"/>
                    <a:pt x="15133" y="55306"/>
                    <a:pt x="10254" y="54899"/>
                  </a:cubicBezTo>
                  <a:cubicBezTo>
                    <a:pt x="6188" y="54492"/>
                    <a:pt x="4358" y="52663"/>
                    <a:pt x="4358" y="48393"/>
                  </a:cubicBezTo>
                  <a:cubicBezTo>
                    <a:pt x="4358" y="42498"/>
                    <a:pt x="699" y="37009"/>
                    <a:pt x="1919" y="33349"/>
                  </a:cubicBezTo>
                  <a:close/>
                </a:path>
              </a:pathLst>
            </a:custGeom>
            <a:solidFill>
              <a:srgbClr val="1A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242">
              <a:extLst>
                <a:ext uri="{FF2B5EF4-FFF2-40B4-BE49-F238E27FC236}">
                  <a16:creationId xmlns:a16="http://schemas.microsoft.com/office/drawing/2014/main" id="{4BACD611-0288-4A97-A10E-60D7673CB982}"/>
                </a:ext>
              </a:extLst>
            </p:cNvPr>
            <p:cNvSpPr/>
            <p:nvPr/>
          </p:nvSpPr>
          <p:spPr>
            <a:xfrm>
              <a:off x="10612104" y="4343455"/>
              <a:ext cx="45877" cy="66455"/>
            </a:xfrm>
            <a:custGeom>
              <a:avLst/>
              <a:gdLst>
                <a:gd name="connsiteX0" fmla="*/ 8406 w 31447"/>
                <a:gd name="connsiteY0" fmla="*/ 40941 h 41041"/>
                <a:gd name="connsiteX1" fmla="*/ 1087 w 31447"/>
                <a:gd name="connsiteY1" fmla="*/ 29150 h 41041"/>
                <a:gd name="connsiteX2" fmla="*/ 14505 w 31447"/>
                <a:gd name="connsiteY2" fmla="*/ 5974 h 41041"/>
                <a:gd name="connsiteX3" fmla="*/ 28126 w 31447"/>
                <a:gd name="connsiteY3" fmla="*/ 1705 h 41041"/>
                <a:gd name="connsiteX4" fmla="*/ 28939 w 31447"/>
                <a:gd name="connsiteY4" fmla="*/ 14919 h 41041"/>
                <a:gd name="connsiteX5" fmla="*/ 16944 w 31447"/>
                <a:gd name="connsiteY5" fmla="*/ 35656 h 41041"/>
                <a:gd name="connsiteX6" fmla="*/ 8406 w 31447"/>
                <a:gd name="connsiteY6" fmla="*/ 40941 h 4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47" h="41041">
                  <a:moveTo>
                    <a:pt x="8406" y="40941"/>
                  </a:moveTo>
                  <a:cubicBezTo>
                    <a:pt x="1697" y="40738"/>
                    <a:pt x="-1962" y="35046"/>
                    <a:pt x="1087" y="29150"/>
                  </a:cubicBezTo>
                  <a:cubicBezTo>
                    <a:pt x="5356" y="21221"/>
                    <a:pt x="9626" y="13496"/>
                    <a:pt x="14505" y="5974"/>
                  </a:cubicBezTo>
                  <a:cubicBezTo>
                    <a:pt x="17554" y="1095"/>
                    <a:pt x="22434" y="-2158"/>
                    <a:pt x="28126" y="1705"/>
                  </a:cubicBezTo>
                  <a:cubicBezTo>
                    <a:pt x="33412" y="5364"/>
                    <a:pt x="31379" y="10446"/>
                    <a:pt x="28939" y="14919"/>
                  </a:cubicBezTo>
                  <a:cubicBezTo>
                    <a:pt x="25076" y="21831"/>
                    <a:pt x="20807" y="28743"/>
                    <a:pt x="16944" y="35656"/>
                  </a:cubicBezTo>
                  <a:cubicBezTo>
                    <a:pt x="14911" y="39315"/>
                    <a:pt x="12472" y="41551"/>
                    <a:pt x="8406" y="40941"/>
                  </a:cubicBezTo>
                  <a:close/>
                </a:path>
              </a:pathLst>
            </a:custGeom>
            <a:solidFill>
              <a:srgbClr val="1A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243">
              <a:extLst>
                <a:ext uri="{FF2B5EF4-FFF2-40B4-BE49-F238E27FC236}">
                  <a16:creationId xmlns:a16="http://schemas.microsoft.com/office/drawing/2014/main" id="{AA147FC1-1E1F-4184-83A1-19BB4E36F6A8}"/>
                </a:ext>
              </a:extLst>
            </p:cNvPr>
            <p:cNvSpPr/>
            <p:nvPr/>
          </p:nvSpPr>
          <p:spPr>
            <a:xfrm>
              <a:off x="6977340" y="6062587"/>
              <a:ext cx="46356" cy="49526"/>
            </a:xfrm>
            <a:custGeom>
              <a:avLst/>
              <a:gdLst>
                <a:gd name="connsiteX0" fmla="*/ 10699 w 31775"/>
                <a:gd name="connsiteY0" fmla="*/ 9 h 30586"/>
                <a:gd name="connsiteX1" fmla="*/ 31639 w 31775"/>
                <a:gd name="connsiteY1" fmla="*/ 18103 h 30586"/>
                <a:gd name="connsiteX2" fmla="*/ 26963 w 31775"/>
                <a:gd name="connsiteY2" fmla="*/ 28471 h 30586"/>
                <a:gd name="connsiteX3" fmla="*/ 14765 w 31775"/>
                <a:gd name="connsiteY3" fmla="*/ 28268 h 30586"/>
                <a:gd name="connsiteX4" fmla="*/ 2567 w 31775"/>
                <a:gd name="connsiteY4" fmla="*/ 16273 h 30586"/>
                <a:gd name="connsiteX5" fmla="*/ 1551 w 31775"/>
                <a:gd name="connsiteY5" fmla="*/ 4278 h 30586"/>
                <a:gd name="connsiteX6" fmla="*/ 10699 w 31775"/>
                <a:gd name="connsiteY6" fmla="*/ 9 h 3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75" h="30586">
                  <a:moveTo>
                    <a:pt x="10699" y="9"/>
                  </a:moveTo>
                  <a:cubicBezTo>
                    <a:pt x="17205" y="212"/>
                    <a:pt x="30826" y="11800"/>
                    <a:pt x="31639" y="18103"/>
                  </a:cubicBezTo>
                  <a:cubicBezTo>
                    <a:pt x="32249" y="22372"/>
                    <a:pt x="30826" y="26031"/>
                    <a:pt x="26963" y="28471"/>
                  </a:cubicBezTo>
                  <a:cubicBezTo>
                    <a:pt x="22897" y="30911"/>
                    <a:pt x="18628" y="31724"/>
                    <a:pt x="14765" y="28268"/>
                  </a:cubicBezTo>
                  <a:cubicBezTo>
                    <a:pt x="10496" y="24405"/>
                    <a:pt x="6430" y="20339"/>
                    <a:pt x="2567" y="16273"/>
                  </a:cubicBezTo>
                  <a:cubicBezTo>
                    <a:pt x="-1092" y="12614"/>
                    <a:pt x="-279" y="8548"/>
                    <a:pt x="1551" y="4278"/>
                  </a:cubicBezTo>
                  <a:cubicBezTo>
                    <a:pt x="3381" y="-398"/>
                    <a:pt x="7040" y="9"/>
                    <a:pt x="10699" y="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244">
              <a:extLst>
                <a:ext uri="{FF2B5EF4-FFF2-40B4-BE49-F238E27FC236}">
                  <a16:creationId xmlns:a16="http://schemas.microsoft.com/office/drawing/2014/main" id="{FD8424FA-E523-4FE1-A045-347A9E69D59B}"/>
                </a:ext>
              </a:extLst>
            </p:cNvPr>
            <p:cNvSpPr/>
            <p:nvPr/>
          </p:nvSpPr>
          <p:spPr>
            <a:xfrm>
              <a:off x="8767136" y="5351085"/>
              <a:ext cx="18388" cy="3761"/>
            </a:xfrm>
            <a:custGeom>
              <a:avLst/>
              <a:gdLst>
                <a:gd name="connsiteX0" fmla="*/ 0 w 12604"/>
                <a:gd name="connsiteY0" fmla="*/ 290 h 2323"/>
                <a:gd name="connsiteX1" fmla="*/ 12605 w 12604"/>
                <a:gd name="connsiteY1" fmla="*/ 2323 h 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4" h="2323">
                  <a:moveTo>
                    <a:pt x="0" y="290"/>
                  </a:moveTo>
                  <a:cubicBezTo>
                    <a:pt x="4269" y="290"/>
                    <a:pt x="8945" y="-1133"/>
                    <a:pt x="12605" y="2323"/>
                  </a:cubicBezTo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245">
              <a:extLst>
                <a:ext uri="{FF2B5EF4-FFF2-40B4-BE49-F238E27FC236}">
                  <a16:creationId xmlns:a16="http://schemas.microsoft.com/office/drawing/2014/main" id="{BEC4C087-36FC-4B3A-8EF4-B4EBFA3AF51A}"/>
                </a:ext>
              </a:extLst>
            </p:cNvPr>
            <p:cNvSpPr/>
            <p:nvPr/>
          </p:nvSpPr>
          <p:spPr>
            <a:xfrm>
              <a:off x="8041980" y="3552171"/>
              <a:ext cx="31141" cy="35021"/>
            </a:xfrm>
            <a:custGeom>
              <a:avLst/>
              <a:gdLst>
                <a:gd name="connsiteX0" fmla="*/ 10165 w 21346"/>
                <a:gd name="connsiteY0" fmla="*/ 21575 h 21628"/>
                <a:gd name="connsiteX1" fmla="*/ 0 w 21346"/>
                <a:gd name="connsiteY1" fmla="*/ 10800 h 21628"/>
                <a:gd name="connsiteX2" fmla="*/ 9758 w 21346"/>
                <a:gd name="connsiteY2" fmla="*/ 26 h 21628"/>
                <a:gd name="connsiteX3" fmla="*/ 21346 w 21346"/>
                <a:gd name="connsiteY3" fmla="*/ 11004 h 21628"/>
                <a:gd name="connsiteX4" fmla="*/ 10165 w 21346"/>
                <a:gd name="connsiteY4" fmla="*/ 21575 h 2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46" h="21628">
                  <a:moveTo>
                    <a:pt x="10165" y="21575"/>
                  </a:moveTo>
                  <a:cubicBezTo>
                    <a:pt x="2236" y="22185"/>
                    <a:pt x="0" y="17509"/>
                    <a:pt x="0" y="10800"/>
                  </a:cubicBezTo>
                  <a:cubicBezTo>
                    <a:pt x="0" y="4295"/>
                    <a:pt x="3456" y="432"/>
                    <a:pt x="9758" y="26"/>
                  </a:cubicBezTo>
                  <a:cubicBezTo>
                    <a:pt x="17077" y="-381"/>
                    <a:pt x="21346" y="4092"/>
                    <a:pt x="21346" y="11004"/>
                  </a:cubicBezTo>
                  <a:cubicBezTo>
                    <a:pt x="21143" y="17509"/>
                    <a:pt x="16671" y="21169"/>
                    <a:pt x="10165" y="21575"/>
                  </a:cubicBezTo>
                  <a:close/>
                </a:path>
              </a:pathLst>
            </a:custGeom>
            <a:solidFill>
              <a:srgbClr val="1D7D7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246">
              <a:extLst>
                <a:ext uri="{FF2B5EF4-FFF2-40B4-BE49-F238E27FC236}">
                  <a16:creationId xmlns:a16="http://schemas.microsoft.com/office/drawing/2014/main" id="{1F5823AA-65FA-4F25-BC3F-6AEBFBA45107}"/>
                </a:ext>
              </a:extLst>
            </p:cNvPr>
            <p:cNvSpPr/>
            <p:nvPr/>
          </p:nvSpPr>
          <p:spPr>
            <a:xfrm>
              <a:off x="10572341" y="4462401"/>
              <a:ext cx="31294" cy="35239"/>
            </a:xfrm>
            <a:custGeom>
              <a:avLst/>
              <a:gdLst>
                <a:gd name="connsiteX0" fmla="*/ 84 w 21451"/>
                <a:gd name="connsiteY0" fmla="*/ 7939 h 21763"/>
                <a:gd name="connsiteX1" fmla="*/ 10656 w 21451"/>
                <a:gd name="connsiteY1" fmla="*/ 10 h 21763"/>
                <a:gd name="connsiteX2" fmla="*/ 21431 w 21451"/>
                <a:gd name="connsiteY2" fmla="*/ 9362 h 21763"/>
                <a:gd name="connsiteX3" fmla="*/ 9639 w 21451"/>
                <a:gd name="connsiteY3" fmla="*/ 21763 h 21763"/>
                <a:gd name="connsiteX4" fmla="*/ 84 w 21451"/>
                <a:gd name="connsiteY4" fmla="*/ 7939 h 2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1" h="21763">
                  <a:moveTo>
                    <a:pt x="84" y="7939"/>
                  </a:moveTo>
                  <a:cubicBezTo>
                    <a:pt x="694" y="1637"/>
                    <a:pt x="4964" y="213"/>
                    <a:pt x="10656" y="10"/>
                  </a:cubicBezTo>
                  <a:cubicBezTo>
                    <a:pt x="17162" y="-193"/>
                    <a:pt x="21024" y="2653"/>
                    <a:pt x="21431" y="9362"/>
                  </a:cubicBezTo>
                  <a:cubicBezTo>
                    <a:pt x="21837" y="17291"/>
                    <a:pt x="16145" y="21763"/>
                    <a:pt x="9639" y="21763"/>
                  </a:cubicBezTo>
                  <a:cubicBezTo>
                    <a:pt x="2117" y="21763"/>
                    <a:pt x="-526" y="15461"/>
                    <a:pt x="84" y="7939"/>
                  </a:cubicBezTo>
                  <a:close/>
                </a:path>
              </a:pathLst>
            </a:custGeom>
            <a:solidFill>
              <a:srgbClr val="1A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247">
              <a:extLst>
                <a:ext uri="{FF2B5EF4-FFF2-40B4-BE49-F238E27FC236}">
                  <a16:creationId xmlns:a16="http://schemas.microsoft.com/office/drawing/2014/main" id="{CBF4C45F-D27C-44A2-84B8-C29529AA30F8}"/>
                </a:ext>
              </a:extLst>
            </p:cNvPr>
            <p:cNvSpPr/>
            <p:nvPr/>
          </p:nvSpPr>
          <p:spPr>
            <a:xfrm>
              <a:off x="11104838" y="6242326"/>
              <a:ext cx="29370" cy="33918"/>
            </a:xfrm>
            <a:custGeom>
              <a:avLst/>
              <a:gdLst>
                <a:gd name="connsiteX0" fmla="*/ 0 w 20132"/>
                <a:gd name="connsiteY0" fmla="*/ 11189 h 20947"/>
                <a:gd name="connsiteX1" fmla="*/ 8945 w 20132"/>
                <a:gd name="connsiteY1" fmla="*/ 7 h 20947"/>
                <a:gd name="connsiteX2" fmla="*/ 20127 w 20132"/>
                <a:gd name="connsiteY2" fmla="*/ 10376 h 20947"/>
                <a:gd name="connsiteX3" fmla="*/ 10368 w 20132"/>
                <a:gd name="connsiteY3" fmla="*/ 20947 h 20947"/>
                <a:gd name="connsiteX4" fmla="*/ 0 w 20132"/>
                <a:gd name="connsiteY4" fmla="*/ 11189 h 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2" h="20947">
                  <a:moveTo>
                    <a:pt x="0" y="11189"/>
                  </a:moveTo>
                  <a:cubicBezTo>
                    <a:pt x="203" y="3870"/>
                    <a:pt x="3049" y="-196"/>
                    <a:pt x="8945" y="7"/>
                  </a:cubicBezTo>
                  <a:cubicBezTo>
                    <a:pt x="15044" y="211"/>
                    <a:pt x="20330" y="3260"/>
                    <a:pt x="20127" y="10376"/>
                  </a:cubicBezTo>
                  <a:cubicBezTo>
                    <a:pt x="19923" y="16271"/>
                    <a:pt x="16264" y="20947"/>
                    <a:pt x="10368" y="20947"/>
                  </a:cubicBezTo>
                  <a:cubicBezTo>
                    <a:pt x="4066" y="20744"/>
                    <a:pt x="610" y="16068"/>
                    <a:pt x="0" y="11189"/>
                  </a:cubicBezTo>
                  <a:close/>
                </a:path>
              </a:pathLst>
            </a:custGeom>
            <a:solidFill>
              <a:srgbClr val="1A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248">
              <a:extLst>
                <a:ext uri="{FF2B5EF4-FFF2-40B4-BE49-F238E27FC236}">
                  <a16:creationId xmlns:a16="http://schemas.microsoft.com/office/drawing/2014/main" id="{075210B4-CBDF-4CA1-B841-E86F3D714346}"/>
                </a:ext>
              </a:extLst>
            </p:cNvPr>
            <p:cNvSpPr/>
            <p:nvPr/>
          </p:nvSpPr>
          <p:spPr>
            <a:xfrm>
              <a:off x="9925310" y="3075877"/>
              <a:ext cx="11270" cy="30943"/>
            </a:xfrm>
            <a:custGeom>
              <a:avLst/>
              <a:gdLst>
                <a:gd name="connsiteX0" fmla="*/ 7725 w 7725"/>
                <a:gd name="connsiteY0" fmla="*/ 0 h 19110"/>
                <a:gd name="connsiteX1" fmla="*/ 1626 w 7725"/>
                <a:gd name="connsiteY1" fmla="*/ 19110 h 19110"/>
                <a:gd name="connsiteX2" fmla="*/ 0 w 7725"/>
                <a:gd name="connsiteY2" fmla="*/ 13011 h 19110"/>
                <a:gd name="connsiteX3" fmla="*/ 7725 w 7725"/>
                <a:gd name="connsiteY3" fmla="*/ 0 h 1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5" h="19110">
                  <a:moveTo>
                    <a:pt x="7725" y="0"/>
                  </a:moveTo>
                  <a:cubicBezTo>
                    <a:pt x="7115" y="6709"/>
                    <a:pt x="4879" y="13011"/>
                    <a:pt x="1626" y="19110"/>
                  </a:cubicBezTo>
                  <a:cubicBezTo>
                    <a:pt x="1423" y="16874"/>
                    <a:pt x="1626" y="14638"/>
                    <a:pt x="0" y="13011"/>
                  </a:cubicBezTo>
                  <a:cubicBezTo>
                    <a:pt x="2439" y="8742"/>
                    <a:pt x="5082" y="4269"/>
                    <a:pt x="7725" y="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249">
              <a:extLst>
                <a:ext uri="{FF2B5EF4-FFF2-40B4-BE49-F238E27FC236}">
                  <a16:creationId xmlns:a16="http://schemas.microsoft.com/office/drawing/2014/main" id="{EAA621BB-2743-4012-833E-4CF78276835B}"/>
                </a:ext>
              </a:extLst>
            </p:cNvPr>
            <p:cNvSpPr/>
            <p:nvPr/>
          </p:nvSpPr>
          <p:spPr>
            <a:xfrm>
              <a:off x="10662923" y="6219953"/>
              <a:ext cx="29361" cy="4568"/>
            </a:xfrm>
            <a:custGeom>
              <a:avLst/>
              <a:gdLst>
                <a:gd name="connsiteX0" fmla="*/ 0 w 20126"/>
                <a:gd name="connsiteY0" fmla="*/ 610 h 2821"/>
                <a:gd name="connsiteX1" fmla="*/ 20127 w 20126"/>
                <a:gd name="connsiteY1" fmla="*/ 0 h 2821"/>
                <a:gd name="connsiteX2" fmla="*/ 0 w 20126"/>
                <a:gd name="connsiteY2" fmla="*/ 610 h 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26" h="2821">
                  <a:moveTo>
                    <a:pt x="0" y="610"/>
                  </a:moveTo>
                  <a:cubicBezTo>
                    <a:pt x="6709" y="407"/>
                    <a:pt x="13418" y="203"/>
                    <a:pt x="20127" y="0"/>
                  </a:cubicBezTo>
                  <a:cubicBezTo>
                    <a:pt x="13621" y="4066"/>
                    <a:pt x="6912" y="3253"/>
                    <a:pt x="0" y="61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250">
              <a:extLst>
                <a:ext uri="{FF2B5EF4-FFF2-40B4-BE49-F238E27FC236}">
                  <a16:creationId xmlns:a16="http://schemas.microsoft.com/office/drawing/2014/main" id="{07D2F894-BE2A-44AF-834A-C280BE2DD987}"/>
                </a:ext>
              </a:extLst>
            </p:cNvPr>
            <p:cNvSpPr/>
            <p:nvPr/>
          </p:nvSpPr>
          <p:spPr>
            <a:xfrm>
              <a:off x="6274676" y="1882370"/>
              <a:ext cx="265953" cy="819949"/>
            </a:xfrm>
            <a:custGeom>
              <a:avLst/>
              <a:gdLst>
                <a:gd name="connsiteX0" fmla="*/ 182114 w 182301"/>
                <a:gd name="connsiteY0" fmla="*/ 13541 h 506383"/>
                <a:gd name="connsiteX1" fmla="*/ 179878 w 182301"/>
                <a:gd name="connsiteY1" fmla="*/ 21673 h 506383"/>
                <a:gd name="connsiteX2" fmla="*/ 21914 w 182301"/>
                <a:gd name="connsiteY2" fmla="*/ 493328 h 506383"/>
                <a:gd name="connsiteX3" fmla="*/ 18458 w 182301"/>
                <a:gd name="connsiteY3" fmla="*/ 501664 h 506383"/>
                <a:gd name="connsiteX4" fmla="*/ 6057 w 182301"/>
                <a:gd name="connsiteY4" fmla="*/ 505526 h 506383"/>
                <a:gd name="connsiteX5" fmla="*/ 364 w 182301"/>
                <a:gd name="connsiteY5" fmla="*/ 494142 h 506383"/>
                <a:gd name="connsiteX6" fmla="*/ 2804 w 182301"/>
                <a:gd name="connsiteY6" fmla="*/ 486416 h 506383"/>
                <a:gd name="connsiteX7" fmla="*/ 160565 w 182301"/>
                <a:gd name="connsiteY7" fmla="*/ 14964 h 506383"/>
                <a:gd name="connsiteX8" fmla="*/ 164224 w 182301"/>
                <a:gd name="connsiteY8" fmla="*/ 5612 h 506383"/>
                <a:gd name="connsiteX9" fmla="*/ 176422 w 182301"/>
                <a:gd name="connsiteY9" fmla="*/ 530 h 506383"/>
                <a:gd name="connsiteX10" fmla="*/ 182114 w 182301"/>
                <a:gd name="connsiteY10" fmla="*/ 13541 h 50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301" h="506383">
                  <a:moveTo>
                    <a:pt x="182114" y="13541"/>
                  </a:moveTo>
                  <a:cubicBezTo>
                    <a:pt x="181911" y="14558"/>
                    <a:pt x="181098" y="18217"/>
                    <a:pt x="179878" y="21673"/>
                  </a:cubicBezTo>
                  <a:cubicBezTo>
                    <a:pt x="127223" y="178824"/>
                    <a:pt x="74569" y="336178"/>
                    <a:pt x="21914" y="493328"/>
                  </a:cubicBezTo>
                  <a:cubicBezTo>
                    <a:pt x="20898" y="496175"/>
                    <a:pt x="20084" y="499224"/>
                    <a:pt x="18458" y="501664"/>
                  </a:cubicBezTo>
                  <a:cubicBezTo>
                    <a:pt x="15612" y="506340"/>
                    <a:pt x="10733" y="507356"/>
                    <a:pt x="6057" y="505526"/>
                  </a:cubicBezTo>
                  <a:cubicBezTo>
                    <a:pt x="974" y="503697"/>
                    <a:pt x="-855" y="499427"/>
                    <a:pt x="364" y="494142"/>
                  </a:cubicBezTo>
                  <a:cubicBezTo>
                    <a:pt x="974" y="491499"/>
                    <a:pt x="1991" y="489059"/>
                    <a:pt x="2804" y="486416"/>
                  </a:cubicBezTo>
                  <a:cubicBezTo>
                    <a:pt x="55255" y="329266"/>
                    <a:pt x="107910" y="172115"/>
                    <a:pt x="160565" y="14964"/>
                  </a:cubicBezTo>
                  <a:cubicBezTo>
                    <a:pt x="161581" y="11711"/>
                    <a:pt x="162598" y="8459"/>
                    <a:pt x="164224" y="5612"/>
                  </a:cubicBezTo>
                  <a:cubicBezTo>
                    <a:pt x="166867" y="1140"/>
                    <a:pt x="171136" y="-1097"/>
                    <a:pt x="176422" y="530"/>
                  </a:cubicBezTo>
                  <a:cubicBezTo>
                    <a:pt x="181098" y="1953"/>
                    <a:pt x="182928" y="6019"/>
                    <a:pt x="182114" y="1354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251">
              <a:extLst>
                <a:ext uri="{FF2B5EF4-FFF2-40B4-BE49-F238E27FC236}">
                  <a16:creationId xmlns:a16="http://schemas.microsoft.com/office/drawing/2014/main" id="{372FB471-D354-4F83-BC9A-BA215D26951C}"/>
                </a:ext>
              </a:extLst>
            </p:cNvPr>
            <p:cNvSpPr/>
            <p:nvPr/>
          </p:nvSpPr>
          <p:spPr>
            <a:xfrm>
              <a:off x="6757152" y="1882214"/>
              <a:ext cx="171356" cy="505493"/>
            </a:xfrm>
            <a:custGeom>
              <a:avLst/>
              <a:gdLst>
                <a:gd name="connsiteX0" fmla="*/ 117312 w 117458"/>
                <a:gd name="connsiteY0" fmla="*/ 11604 h 312182"/>
                <a:gd name="connsiteX1" fmla="*/ 114872 w 117458"/>
                <a:gd name="connsiteY1" fmla="*/ 19736 h 312182"/>
                <a:gd name="connsiteX2" fmla="*/ 21354 w 117458"/>
                <a:gd name="connsiteY2" fmla="*/ 298460 h 312182"/>
                <a:gd name="connsiteX3" fmla="*/ 7123 w 117458"/>
                <a:gd name="connsiteY3" fmla="*/ 311878 h 312182"/>
                <a:gd name="connsiteX4" fmla="*/ 1837 w 117458"/>
                <a:gd name="connsiteY4" fmla="*/ 292157 h 312182"/>
                <a:gd name="connsiteX5" fmla="*/ 95355 w 117458"/>
                <a:gd name="connsiteY5" fmla="*/ 13434 h 312182"/>
                <a:gd name="connsiteX6" fmla="*/ 99624 w 117458"/>
                <a:gd name="connsiteY6" fmla="*/ 4285 h 312182"/>
                <a:gd name="connsiteX7" fmla="*/ 111213 w 117458"/>
                <a:gd name="connsiteY7" fmla="*/ 829 h 312182"/>
                <a:gd name="connsiteX8" fmla="*/ 117312 w 117458"/>
                <a:gd name="connsiteY8" fmla="*/ 11604 h 31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58" h="312182">
                  <a:moveTo>
                    <a:pt x="117312" y="11604"/>
                  </a:moveTo>
                  <a:cubicBezTo>
                    <a:pt x="116905" y="13230"/>
                    <a:pt x="115888" y="16483"/>
                    <a:pt x="114872" y="19736"/>
                  </a:cubicBezTo>
                  <a:cubicBezTo>
                    <a:pt x="83767" y="112644"/>
                    <a:pt x="52459" y="205552"/>
                    <a:pt x="21354" y="298460"/>
                  </a:cubicBezTo>
                  <a:cubicBezTo>
                    <a:pt x="19118" y="305372"/>
                    <a:pt x="17491" y="313911"/>
                    <a:pt x="7123" y="311878"/>
                  </a:cubicBezTo>
                  <a:cubicBezTo>
                    <a:pt x="8" y="310454"/>
                    <a:pt x="-1822" y="303136"/>
                    <a:pt x="1837" y="292157"/>
                  </a:cubicBezTo>
                  <a:cubicBezTo>
                    <a:pt x="32942" y="199249"/>
                    <a:pt x="64250" y="106341"/>
                    <a:pt x="95355" y="13434"/>
                  </a:cubicBezTo>
                  <a:cubicBezTo>
                    <a:pt x="96372" y="10181"/>
                    <a:pt x="97591" y="6928"/>
                    <a:pt x="99624" y="4285"/>
                  </a:cubicBezTo>
                  <a:cubicBezTo>
                    <a:pt x="102471" y="219"/>
                    <a:pt x="106537" y="-1001"/>
                    <a:pt x="111213" y="829"/>
                  </a:cubicBezTo>
                  <a:cubicBezTo>
                    <a:pt x="115482" y="2252"/>
                    <a:pt x="118125" y="5098"/>
                    <a:pt x="117312" y="11604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252">
              <a:extLst>
                <a:ext uri="{FF2B5EF4-FFF2-40B4-BE49-F238E27FC236}">
                  <a16:creationId xmlns:a16="http://schemas.microsoft.com/office/drawing/2014/main" id="{556248F9-9546-4FC7-9522-907A54BC383F}"/>
                </a:ext>
              </a:extLst>
            </p:cNvPr>
            <p:cNvSpPr/>
            <p:nvPr/>
          </p:nvSpPr>
          <p:spPr>
            <a:xfrm>
              <a:off x="6424391" y="3300896"/>
              <a:ext cx="76364" cy="190304"/>
            </a:xfrm>
            <a:custGeom>
              <a:avLst/>
              <a:gdLst>
                <a:gd name="connsiteX0" fmla="*/ 0 w 52345"/>
                <a:gd name="connsiteY0" fmla="*/ 105805 h 117528"/>
                <a:gd name="connsiteX1" fmla="*/ 2033 w 52345"/>
                <a:gd name="connsiteY1" fmla="*/ 98893 h 117528"/>
                <a:gd name="connsiteX2" fmla="*/ 31105 w 52345"/>
                <a:gd name="connsiteY2" fmla="*/ 11271 h 117528"/>
                <a:gd name="connsiteX3" fmla="*/ 45336 w 52345"/>
                <a:gd name="connsiteY3" fmla="*/ 699 h 117528"/>
                <a:gd name="connsiteX4" fmla="*/ 50825 w 52345"/>
                <a:gd name="connsiteY4" fmla="*/ 17573 h 117528"/>
                <a:gd name="connsiteX5" fmla="*/ 20533 w 52345"/>
                <a:gd name="connsiteY5" fmla="*/ 108042 h 117528"/>
                <a:gd name="connsiteX6" fmla="*/ 9148 w 52345"/>
                <a:gd name="connsiteY6" fmla="*/ 117393 h 117528"/>
                <a:gd name="connsiteX7" fmla="*/ 0 w 52345"/>
                <a:gd name="connsiteY7" fmla="*/ 105805 h 11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45" h="117528">
                  <a:moveTo>
                    <a:pt x="0" y="105805"/>
                  </a:moveTo>
                  <a:cubicBezTo>
                    <a:pt x="610" y="103976"/>
                    <a:pt x="1220" y="101333"/>
                    <a:pt x="2033" y="98893"/>
                  </a:cubicBezTo>
                  <a:cubicBezTo>
                    <a:pt x="11791" y="69618"/>
                    <a:pt x="21550" y="40546"/>
                    <a:pt x="31105" y="11271"/>
                  </a:cubicBezTo>
                  <a:cubicBezTo>
                    <a:pt x="33341" y="4156"/>
                    <a:pt x="37001" y="-2147"/>
                    <a:pt x="45336" y="699"/>
                  </a:cubicBezTo>
                  <a:cubicBezTo>
                    <a:pt x="53265" y="3342"/>
                    <a:pt x="53468" y="10051"/>
                    <a:pt x="50825" y="17573"/>
                  </a:cubicBezTo>
                  <a:cubicBezTo>
                    <a:pt x="40457" y="47662"/>
                    <a:pt x="30495" y="77953"/>
                    <a:pt x="20533" y="108042"/>
                  </a:cubicBezTo>
                  <a:cubicBezTo>
                    <a:pt x="18704" y="113531"/>
                    <a:pt x="15451" y="118410"/>
                    <a:pt x="9148" y="117393"/>
                  </a:cubicBezTo>
                  <a:cubicBezTo>
                    <a:pt x="3659" y="116580"/>
                    <a:pt x="407" y="112514"/>
                    <a:pt x="0" y="10580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253">
              <a:extLst>
                <a:ext uri="{FF2B5EF4-FFF2-40B4-BE49-F238E27FC236}">
                  <a16:creationId xmlns:a16="http://schemas.microsoft.com/office/drawing/2014/main" id="{55389A10-F985-4BEB-9A87-063BFD7302E3}"/>
                </a:ext>
              </a:extLst>
            </p:cNvPr>
            <p:cNvSpPr/>
            <p:nvPr/>
          </p:nvSpPr>
          <p:spPr>
            <a:xfrm>
              <a:off x="6375402" y="3537669"/>
              <a:ext cx="54029" cy="112052"/>
            </a:xfrm>
            <a:custGeom>
              <a:avLst/>
              <a:gdLst>
                <a:gd name="connsiteX0" fmla="*/ 37036 w 37035"/>
                <a:gd name="connsiteY0" fmla="*/ 11625 h 69201"/>
                <a:gd name="connsiteX1" fmla="*/ 18536 w 37035"/>
                <a:gd name="connsiteY1" fmla="*/ 63873 h 69201"/>
                <a:gd name="connsiteX2" fmla="*/ 6541 w 37035"/>
                <a:gd name="connsiteY2" fmla="*/ 68345 h 69201"/>
                <a:gd name="connsiteX3" fmla="*/ 442 w 37035"/>
                <a:gd name="connsiteY3" fmla="*/ 56960 h 69201"/>
                <a:gd name="connsiteX4" fmla="*/ 17519 w 37035"/>
                <a:gd name="connsiteY4" fmla="*/ 6136 h 69201"/>
                <a:gd name="connsiteX5" fmla="*/ 28904 w 37035"/>
                <a:gd name="connsiteY5" fmla="*/ 443 h 69201"/>
                <a:gd name="connsiteX6" fmla="*/ 37036 w 37035"/>
                <a:gd name="connsiteY6" fmla="*/ 11625 h 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35" h="69201">
                  <a:moveTo>
                    <a:pt x="37036" y="11625"/>
                  </a:moveTo>
                  <a:cubicBezTo>
                    <a:pt x="30937" y="29108"/>
                    <a:pt x="25041" y="46592"/>
                    <a:pt x="18536" y="63873"/>
                  </a:cubicBezTo>
                  <a:cubicBezTo>
                    <a:pt x="16706" y="68752"/>
                    <a:pt x="11623" y="70378"/>
                    <a:pt x="6541" y="68345"/>
                  </a:cubicBezTo>
                  <a:cubicBezTo>
                    <a:pt x="1865" y="66312"/>
                    <a:pt x="-1185" y="62043"/>
                    <a:pt x="442" y="56960"/>
                  </a:cubicBezTo>
                  <a:cubicBezTo>
                    <a:pt x="5728" y="39883"/>
                    <a:pt x="11420" y="23009"/>
                    <a:pt x="17519" y="6136"/>
                  </a:cubicBezTo>
                  <a:cubicBezTo>
                    <a:pt x="19349" y="1053"/>
                    <a:pt x="23618" y="-980"/>
                    <a:pt x="28904" y="443"/>
                  </a:cubicBezTo>
                  <a:cubicBezTo>
                    <a:pt x="34393" y="1866"/>
                    <a:pt x="36223" y="5932"/>
                    <a:pt x="37036" y="1162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5" name="그룹 414">
              <a:extLst>
                <a:ext uri="{FF2B5EF4-FFF2-40B4-BE49-F238E27FC236}">
                  <a16:creationId xmlns:a16="http://schemas.microsoft.com/office/drawing/2014/main" id="{926AD758-DD51-4860-A6A5-912A817F798F}"/>
                </a:ext>
              </a:extLst>
            </p:cNvPr>
            <p:cNvGrpSpPr/>
            <p:nvPr/>
          </p:nvGrpSpPr>
          <p:grpSpPr>
            <a:xfrm>
              <a:off x="9212127" y="4765289"/>
              <a:ext cx="1210558" cy="1214736"/>
              <a:chOff x="9212127" y="4765289"/>
              <a:chExt cx="1210558" cy="1214736"/>
            </a:xfrm>
          </p:grpSpPr>
          <p:sp>
            <p:nvSpPr>
              <p:cNvPr id="449" name="Freeform: Shape 255">
                <a:extLst>
                  <a:ext uri="{FF2B5EF4-FFF2-40B4-BE49-F238E27FC236}">
                    <a16:creationId xmlns:a16="http://schemas.microsoft.com/office/drawing/2014/main" id="{569D6FF9-6706-4929-93F6-DB4291144EFB}"/>
                  </a:ext>
                </a:extLst>
              </p:cNvPr>
              <p:cNvSpPr/>
              <p:nvPr/>
            </p:nvSpPr>
            <p:spPr>
              <a:xfrm>
                <a:off x="9236929" y="4805020"/>
                <a:ext cx="1162325" cy="879923"/>
              </a:xfrm>
              <a:custGeom>
                <a:avLst/>
                <a:gdLst>
                  <a:gd name="connsiteX0" fmla="*/ 796732 w 796731"/>
                  <a:gd name="connsiteY0" fmla="*/ 5947 h 543422"/>
                  <a:gd name="connsiteX1" fmla="*/ 796528 w 796731"/>
                  <a:gd name="connsiteY1" fmla="*/ 393232 h 543422"/>
                  <a:gd name="connsiteX2" fmla="*/ 796528 w 796731"/>
                  <a:gd name="connsiteY2" fmla="*/ 538592 h 543422"/>
                  <a:gd name="connsiteX3" fmla="*/ 786770 w 796731"/>
                  <a:gd name="connsiteY3" fmla="*/ 542861 h 543422"/>
                  <a:gd name="connsiteX4" fmla="*/ 776605 w 796731"/>
                  <a:gd name="connsiteY4" fmla="*/ 543064 h 543422"/>
                  <a:gd name="connsiteX5" fmla="*/ 19923 w 796731"/>
                  <a:gd name="connsiteY5" fmla="*/ 543064 h 543422"/>
                  <a:gd name="connsiteX6" fmla="*/ 0 w 796731"/>
                  <a:gd name="connsiteY6" fmla="*/ 538592 h 543422"/>
                  <a:gd name="connsiteX7" fmla="*/ 1830 w 796731"/>
                  <a:gd name="connsiteY7" fmla="*/ 523751 h 543422"/>
                  <a:gd name="connsiteX8" fmla="*/ 1830 w 796731"/>
                  <a:gd name="connsiteY8" fmla="*/ 20991 h 543422"/>
                  <a:gd name="connsiteX9" fmla="*/ 2033 w 796731"/>
                  <a:gd name="connsiteY9" fmla="*/ 4727 h 543422"/>
                  <a:gd name="connsiteX10" fmla="*/ 11791 w 796731"/>
                  <a:gd name="connsiteY10" fmla="*/ 254 h 543422"/>
                  <a:gd name="connsiteX11" fmla="*/ 20940 w 796731"/>
                  <a:gd name="connsiteY11" fmla="*/ 51 h 543422"/>
                  <a:gd name="connsiteX12" fmla="*/ 777418 w 796731"/>
                  <a:gd name="connsiteY12" fmla="*/ 51 h 543422"/>
                  <a:gd name="connsiteX13" fmla="*/ 788600 w 796731"/>
                  <a:gd name="connsiteY13" fmla="*/ 254 h 543422"/>
                  <a:gd name="connsiteX14" fmla="*/ 796732 w 796731"/>
                  <a:gd name="connsiteY14" fmla="*/ 5947 h 54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6731" h="543422">
                    <a:moveTo>
                      <a:pt x="796732" y="5947"/>
                    </a:moveTo>
                    <a:cubicBezTo>
                      <a:pt x="796732" y="135042"/>
                      <a:pt x="796528" y="264137"/>
                      <a:pt x="796528" y="393232"/>
                    </a:cubicBezTo>
                    <a:cubicBezTo>
                      <a:pt x="796528" y="441618"/>
                      <a:pt x="796528" y="490206"/>
                      <a:pt x="796528" y="538592"/>
                    </a:cubicBezTo>
                    <a:cubicBezTo>
                      <a:pt x="794089" y="542048"/>
                      <a:pt x="790429" y="542658"/>
                      <a:pt x="786770" y="542861"/>
                    </a:cubicBezTo>
                    <a:cubicBezTo>
                      <a:pt x="783314" y="543064"/>
                      <a:pt x="780061" y="543064"/>
                      <a:pt x="776605" y="543064"/>
                    </a:cubicBezTo>
                    <a:cubicBezTo>
                      <a:pt x="524310" y="543064"/>
                      <a:pt x="272015" y="543064"/>
                      <a:pt x="19923" y="543064"/>
                    </a:cubicBezTo>
                    <a:cubicBezTo>
                      <a:pt x="13214" y="543064"/>
                      <a:pt x="5489" y="545301"/>
                      <a:pt x="0" y="538592"/>
                    </a:cubicBezTo>
                    <a:cubicBezTo>
                      <a:pt x="2643" y="533916"/>
                      <a:pt x="1830" y="528630"/>
                      <a:pt x="1830" y="523751"/>
                    </a:cubicBezTo>
                    <a:cubicBezTo>
                      <a:pt x="1830" y="356232"/>
                      <a:pt x="1830" y="188510"/>
                      <a:pt x="1830" y="20991"/>
                    </a:cubicBezTo>
                    <a:cubicBezTo>
                      <a:pt x="1830" y="15502"/>
                      <a:pt x="2033" y="10216"/>
                      <a:pt x="2033" y="4727"/>
                    </a:cubicBezTo>
                    <a:cubicBezTo>
                      <a:pt x="4269" y="1271"/>
                      <a:pt x="7929" y="661"/>
                      <a:pt x="11791" y="254"/>
                    </a:cubicBezTo>
                    <a:cubicBezTo>
                      <a:pt x="14841" y="51"/>
                      <a:pt x="17890" y="51"/>
                      <a:pt x="20940" y="51"/>
                    </a:cubicBezTo>
                    <a:cubicBezTo>
                      <a:pt x="273032" y="51"/>
                      <a:pt x="525123" y="51"/>
                      <a:pt x="777418" y="51"/>
                    </a:cubicBezTo>
                    <a:cubicBezTo>
                      <a:pt x="781078" y="51"/>
                      <a:pt x="784940" y="-152"/>
                      <a:pt x="788600" y="254"/>
                    </a:cubicBezTo>
                    <a:cubicBezTo>
                      <a:pt x="791852" y="661"/>
                      <a:pt x="795715" y="1271"/>
                      <a:pt x="796732" y="5947"/>
                    </a:cubicBezTo>
                    <a:close/>
                  </a:path>
                </a:pathLst>
              </a:custGeom>
              <a:solidFill>
                <a:srgbClr val="CCCCC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257">
                <a:extLst>
                  <a:ext uri="{FF2B5EF4-FFF2-40B4-BE49-F238E27FC236}">
                    <a16:creationId xmlns:a16="http://schemas.microsoft.com/office/drawing/2014/main" id="{B987BFD8-8243-487D-83A9-D294206892CE}"/>
                  </a:ext>
                </a:extLst>
              </p:cNvPr>
              <p:cNvSpPr/>
              <p:nvPr/>
            </p:nvSpPr>
            <p:spPr>
              <a:xfrm>
                <a:off x="9220098" y="5676794"/>
                <a:ext cx="1196941" cy="303231"/>
              </a:xfrm>
              <a:custGeom>
                <a:avLst/>
                <a:gdLst>
                  <a:gd name="connsiteX0" fmla="*/ 11334 w 820459"/>
                  <a:gd name="connsiteY0" fmla="*/ 0 h 187269"/>
                  <a:gd name="connsiteX1" fmla="*/ 21499 w 820459"/>
                  <a:gd name="connsiteY1" fmla="*/ 407 h 187269"/>
                  <a:gd name="connsiteX2" fmla="*/ 797901 w 820459"/>
                  <a:gd name="connsiteY2" fmla="*/ 407 h 187269"/>
                  <a:gd name="connsiteX3" fmla="*/ 808066 w 820459"/>
                  <a:gd name="connsiteY3" fmla="*/ 203 h 187269"/>
                  <a:gd name="connsiteX4" fmla="*/ 819654 w 820459"/>
                  <a:gd name="connsiteY4" fmla="*/ 3253 h 187269"/>
                  <a:gd name="connsiteX5" fmla="*/ 819857 w 820459"/>
                  <a:gd name="connsiteY5" fmla="*/ 22363 h 187269"/>
                  <a:gd name="connsiteX6" fmla="*/ 814978 w 820459"/>
                  <a:gd name="connsiteY6" fmla="*/ 24802 h 187269"/>
                  <a:gd name="connsiteX7" fmla="*/ 806846 w 820459"/>
                  <a:gd name="connsiteY7" fmla="*/ 24802 h 187269"/>
                  <a:gd name="connsiteX8" fmla="*/ 481973 w 820459"/>
                  <a:gd name="connsiteY8" fmla="*/ 24802 h 187269"/>
                  <a:gd name="connsiteX9" fmla="*/ 473434 w 820459"/>
                  <a:gd name="connsiteY9" fmla="*/ 36187 h 187269"/>
                  <a:gd name="connsiteX10" fmla="*/ 497017 w 820459"/>
                  <a:gd name="connsiteY10" fmla="*/ 104903 h 187269"/>
                  <a:gd name="connsiteX11" fmla="*/ 463879 w 820459"/>
                  <a:gd name="connsiteY11" fmla="*/ 116694 h 187269"/>
                  <a:gd name="connsiteX12" fmla="*/ 456967 w 820459"/>
                  <a:gd name="connsiteY12" fmla="*/ 103480 h 187269"/>
                  <a:gd name="connsiteX13" fmla="*/ 436434 w 820459"/>
                  <a:gd name="connsiteY13" fmla="*/ 41880 h 187269"/>
                  <a:gd name="connsiteX14" fmla="*/ 417730 w 820459"/>
                  <a:gd name="connsiteY14" fmla="*/ 28665 h 187269"/>
                  <a:gd name="connsiteX15" fmla="*/ 401466 w 820459"/>
                  <a:gd name="connsiteY15" fmla="*/ 28462 h 187269"/>
                  <a:gd name="connsiteX16" fmla="*/ 384186 w 820459"/>
                  <a:gd name="connsiteY16" fmla="*/ 41270 h 187269"/>
                  <a:gd name="connsiteX17" fmla="*/ 340679 w 820459"/>
                  <a:gd name="connsiteY17" fmla="*/ 170162 h 187269"/>
                  <a:gd name="connsiteX18" fmla="*/ 331531 w 820459"/>
                  <a:gd name="connsiteY18" fmla="*/ 185206 h 187269"/>
                  <a:gd name="connsiteX19" fmla="*/ 298393 w 820459"/>
                  <a:gd name="connsiteY19" fmla="*/ 187239 h 187269"/>
                  <a:gd name="connsiteX20" fmla="*/ 294327 w 820459"/>
                  <a:gd name="connsiteY20" fmla="*/ 184799 h 187269"/>
                  <a:gd name="connsiteX21" fmla="*/ 298800 w 820459"/>
                  <a:gd name="connsiteY21" fmla="*/ 176058 h 187269"/>
                  <a:gd name="connsiteX22" fmla="*/ 345965 w 820459"/>
                  <a:gd name="connsiteY22" fmla="*/ 37204 h 187269"/>
                  <a:gd name="connsiteX23" fmla="*/ 337427 w 820459"/>
                  <a:gd name="connsiteY23" fmla="*/ 25006 h 187269"/>
                  <a:gd name="connsiteX24" fmla="*/ 13164 w 820459"/>
                  <a:gd name="connsiteY24" fmla="*/ 25006 h 187269"/>
                  <a:gd name="connsiteX25" fmla="*/ 762 w 820459"/>
                  <a:gd name="connsiteY25" fmla="*/ 22973 h 187269"/>
                  <a:gd name="connsiteX26" fmla="*/ 762 w 820459"/>
                  <a:gd name="connsiteY26" fmla="*/ 2846 h 187269"/>
                  <a:gd name="connsiteX27" fmla="*/ 11334 w 820459"/>
                  <a:gd name="connsiteY27" fmla="*/ 0 h 187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20459" h="187269">
                    <a:moveTo>
                      <a:pt x="11334" y="0"/>
                    </a:moveTo>
                    <a:cubicBezTo>
                      <a:pt x="14790" y="203"/>
                      <a:pt x="18043" y="407"/>
                      <a:pt x="21499" y="407"/>
                    </a:cubicBezTo>
                    <a:cubicBezTo>
                      <a:pt x="280300" y="407"/>
                      <a:pt x="539100" y="407"/>
                      <a:pt x="797901" y="407"/>
                    </a:cubicBezTo>
                    <a:cubicBezTo>
                      <a:pt x="801357" y="407"/>
                      <a:pt x="804610" y="203"/>
                      <a:pt x="808066" y="203"/>
                    </a:cubicBezTo>
                    <a:cubicBezTo>
                      <a:pt x="811928" y="1626"/>
                      <a:pt x="818434" y="-2033"/>
                      <a:pt x="819654" y="3253"/>
                    </a:cubicBezTo>
                    <a:cubicBezTo>
                      <a:pt x="821077" y="9352"/>
                      <a:pt x="820264" y="16061"/>
                      <a:pt x="819857" y="22363"/>
                    </a:cubicBezTo>
                    <a:cubicBezTo>
                      <a:pt x="819654" y="24802"/>
                      <a:pt x="817011" y="24599"/>
                      <a:pt x="814978" y="24802"/>
                    </a:cubicBezTo>
                    <a:cubicBezTo>
                      <a:pt x="812335" y="24802"/>
                      <a:pt x="809489" y="24802"/>
                      <a:pt x="806846" y="24802"/>
                    </a:cubicBezTo>
                    <a:cubicBezTo>
                      <a:pt x="698487" y="24802"/>
                      <a:pt x="590128" y="24802"/>
                      <a:pt x="481973" y="24802"/>
                    </a:cubicBezTo>
                    <a:cubicBezTo>
                      <a:pt x="469572" y="24802"/>
                      <a:pt x="469572" y="24802"/>
                      <a:pt x="473434" y="36187"/>
                    </a:cubicBezTo>
                    <a:cubicBezTo>
                      <a:pt x="481363" y="59160"/>
                      <a:pt x="489292" y="81930"/>
                      <a:pt x="497017" y="104903"/>
                    </a:cubicBezTo>
                    <a:cubicBezTo>
                      <a:pt x="487462" y="112831"/>
                      <a:pt x="476281" y="116694"/>
                      <a:pt x="463879" y="116694"/>
                    </a:cubicBezTo>
                    <a:cubicBezTo>
                      <a:pt x="459610" y="113238"/>
                      <a:pt x="458390" y="108155"/>
                      <a:pt x="456967" y="103480"/>
                    </a:cubicBezTo>
                    <a:cubicBezTo>
                      <a:pt x="450055" y="82946"/>
                      <a:pt x="443346" y="62413"/>
                      <a:pt x="436434" y="41880"/>
                    </a:cubicBezTo>
                    <a:cubicBezTo>
                      <a:pt x="431961" y="28665"/>
                      <a:pt x="431961" y="28665"/>
                      <a:pt x="417730" y="28665"/>
                    </a:cubicBezTo>
                    <a:cubicBezTo>
                      <a:pt x="412241" y="28665"/>
                      <a:pt x="406752" y="29072"/>
                      <a:pt x="401466" y="28462"/>
                    </a:cubicBezTo>
                    <a:cubicBezTo>
                      <a:pt x="391504" y="27242"/>
                      <a:pt x="387032" y="32121"/>
                      <a:pt x="384186" y="41270"/>
                    </a:cubicBezTo>
                    <a:cubicBezTo>
                      <a:pt x="370565" y="84369"/>
                      <a:pt x="354504" y="126859"/>
                      <a:pt x="340679" y="170162"/>
                    </a:cubicBezTo>
                    <a:cubicBezTo>
                      <a:pt x="338850" y="175854"/>
                      <a:pt x="337833" y="182156"/>
                      <a:pt x="331531" y="185206"/>
                    </a:cubicBezTo>
                    <a:cubicBezTo>
                      <a:pt x="320553" y="187645"/>
                      <a:pt x="309371" y="185612"/>
                      <a:pt x="298393" y="187239"/>
                    </a:cubicBezTo>
                    <a:cubicBezTo>
                      <a:pt x="296564" y="187442"/>
                      <a:pt x="295140" y="186629"/>
                      <a:pt x="294327" y="184799"/>
                    </a:cubicBezTo>
                    <a:cubicBezTo>
                      <a:pt x="297377" y="182563"/>
                      <a:pt x="297783" y="179310"/>
                      <a:pt x="298800" y="176058"/>
                    </a:cubicBezTo>
                    <a:cubicBezTo>
                      <a:pt x="314454" y="129705"/>
                      <a:pt x="330311" y="83556"/>
                      <a:pt x="345965" y="37204"/>
                    </a:cubicBezTo>
                    <a:cubicBezTo>
                      <a:pt x="350031" y="25006"/>
                      <a:pt x="350031" y="25006"/>
                      <a:pt x="337427" y="25006"/>
                    </a:cubicBezTo>
                    <a:cubicBezTo>
                      <a:pt x="229271" y="25006"/>
                      <a:pt x="121319" y="25006"/>
                      <a:pt x="13164" y="25006"/>
                    </a:cubicBezTo>
                    <a:cubicBezTo>
                      <a:pt x="9098" y="25006"/>
                      <a:pt x="4218" y="26835"/>
                      <a:pt x="762" y="22973"/>
                    </a:cubicBezTo>
                    <a:cubicBezTo>
                      <a:pt x="-254" y="16264"/>
                      <a:pt x="-254" y="9555"/>
                      <a:pt x="762" y="2846"/>
                    </a:cubicBezTo>
                    <a:cubicBezTo>
                      <a:pt x="3608" y="-1016"/>
                      <a:pt x="7878" y="1423"/>
                      <a:pt x="11334" y="0"/>
                    </a:cubicBezTo>
                    <a:close/>
                  </a:path>
                </a:pathLst>
              </a:custGeom>
              <a:solidFill>
                <a:srgbClr val="44BAC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258">
                <a:extLst>
                  <a:ext uri="{FF2B5EF4-FFF2-40B4-BE49-F238E27FC236}">
                    <a16:creationId xmlns:a16="http://schemas.microsoft.com/office/drawing/2014/main" id="{7CED0DE4-0A27-4716-8A77-0EFA045570FD}"/>
                  </a:ext>
                </a:extLst>
              </p:cNvPr>
              <p:cNvSpPr/>
              <p:nvPr/>
            </p:nvSpPr>
            <p:spPr>
              <a:xfrm>
                <a:off x="9213932" y="4766835"/>
                <a:ext cx="1208514" cy="48450"/>
              </a:xfrm>
              <a:custGeom>
                <a:avLst/>
                <a:gdLst>
                  <a:gd name="connsiteX0" fmla="*/ 812496 w 828392"/>
                  <a:gd name="connsiteY0" fmla="*/ 29529 h 29922"/>
                  <a:gd name="connsiteX1" fmla="*/ 802941 w 828392"/>
                  <a:gd name="connsiteY1" fmla="*/ 27903 h 29922"/>
                  <a:gd name="connsiteX2" fmla="*/ 24710 w 828392"/>
                  <a:gd name="connsiteY2" fmla="*/ 27903 h 29922"/>
                  <a:gd name="connsiteX3" fmla="*/ 17594 w 828392"/>
                  <a:gd name="connsiteY3" fmla="*/ 28106 h 29922"/>
                  <a:gd name="connsiteX4" fmla="*/ 517 w 828392"/>
                  <a:gd name="connsiteY4" fmla="*/ 27496 h 29922"/>
                  <a:gd name="connsiteX5" fmla="*/ 721 w 828392"/>
                  <a:gd name="connsiteY5" fmla="*/ 1271 h 29922"/>
                  <a:gd name="connsiteX6" fmla="*/ 924 w 828392"/>
                  <a:gd name="connsiteY6" fmla="*/ 864 h 29922"/>
                  <a:gd name="connsiteX7" fmla="*/ 11902 w 828392"/>
                  <a:gd name="connsiteY7" fmla="*/ 254 h 29922"/>
                  <a:gd name="connsiteX8" fmla="*/ 817376 w 828392"/>
                  <a:gd name="connsiteY8" fmla="*/ 254 h 29922"/>
                  <a:gd name="connsiteX9" fmla="*/ 828354 w 828392"/>
                  <a:gd name="connsiteY9" fmla="*/ 1271 h 29922"/>
                  <a:gd name="connsiteX10" fmla="*/ 828354 w 828392"/>
                  <a:gd name="connsiteY10" fmla="*/ 14485 h 29922"/>
                  <a:gd name="connsiteX11" fmla="*/ 812496 w 828392"/>
                  <a:gd name="connsiteY11" fmla="*/ 29529 h 2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8392" h="29922">
                    <a:moveTo>
                      <a:pt x="812496" y="29529"/>
                    </a:moveTo>
                    <a:cubicBezTo>
                      <a:pt x="809854" y="26480"/>
                      <a:pt x="806194" y="27903"/>
                      <a:pt x="802941" y="27903"/>
                    </a:cubicBezTo>
                    <a:cubicBezTo>
                      <a:pt x="543531" y="27903"/>
                      <a:pt x="284120" y="27903"/>
                      <a:pt x="24710" y="27903"/>
                    </a:cubicBezTo>
                    <a:cubicBezTo>
                      <a:pt x="22270" y="27903"/>
                      <a:pt x="20034" y="28106"/>
                      <a:pt x="17594" y="28106"/>
                    </a:cubicBezTo>
                    <a:cubicBezTo>
                      <a:pt x="11902" y="26480"/>
                      <a:pt x="6006" y="33392"/>
                      <a:pt x="517" y="27496"/>
                    </a:cubicBezTo>
                    <a:cubicBezTo>
                      <a:pt x="111" y="18754"/>
                      <a:pt x="-499" y="10013"/>
                      <a:pt x="721" y="1271"/>
                    </a:cubicBezTo>
                    <a:lnTo>
                      <a:pt x="924" y="864"/>
                    </a:lnTo>
                    <a:cubicBezTo>
                      <a:pt x="4583" y="-356"/>
                      <a:pt x="8243" y="254"/>
                      <a:pt x="11902" y="254"/>
                    </a:cubicBezTo>
                    <a:cubicBezTo>
                      <a:pt x="280461" y="254"/>
                      <a:pt x="548817" y="254"/>
                      <a:pt x="817376" y="254"/>
                    </a:cubicBezTo>
                    <a:cubicBezTo>
                      <a:pt x="821035" y="254"/>
                      <a:pt x="824898" y="-762"/>
                      <a:pt x="828354" y="1271"/>
                    </a:cubicBezTo>
                    <a:cubicBezTo>
                      <a:pt x="828354" y="5743"/>
                      <a:pt x="828354" y="10013"/>
                      <a:pt x="828354" y="14485"/>
                    </a:cubicBezTo>
                    <a:cubicBezTo>
                      <a:pt x="828557" y="29936"/>
                      <a:pt x="828557" y="29936"/>
                      <a:pt x="812496" y="29529"/>
                    </a:cubicBezTo>
                    <a:close/>
                  </a:path>
                </a:pathLst>
              </a:custGeom>
              <a:solidFill>
                <a:srgbClr val="44BAC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270">
                <a:extLst>
                  <a:ext uri="{FF2B5EF4-FFF2-40B4-BE49-F238E27FC236}">
                    <a16:creationId xmlns:a16="http://schemas.microsoft.com/office/drawing/2014/main" id="{7BA3F6F8-1141-4981-9ABD-B6AE827ED501}"/>
                  </a:ext>
                </a:extLst>
              </p:cNvPr>
              <p:cNvSpPr/>
              <p:nvPr/>
            </p:nvSpPr>
            <p:spPr>
              <a:xfrm>
                <a:off x="9215576" y="4765289"/>
                <a:ext cx="1207109" cy="3603"/>
              </a:xfrm>
              <a:custGeom>
                <a:avLst/>
                <a:gdLst>
                  <a:gd name="connsiteX0" fmla="*/ 827430 w 827429"/>
                  <a:gd name="connsiteY0" fmla="*/ 2225 h 2225"/>
                  <a:gd name="connsiteX1" fmla="*/ 812182 w 827429"/>
                  <a:gd name="connsiteY1" fmla="*/ 1819 h 2225"/>
                  <a:gd name="connsiteX2" fmla="*/ 0 w 827429"/>
                  <a:gd name="connsiteY2" fmla="*/ 1819 h 2225"/>
                  <a:gd name="connsiteX3" fmla="*/ 10775 w 827429"/>
                  <a:gd name="connsiteY3" fmla="*/ 192 h 2225"/>
                  <a:gd name="connsiteX4" fmla="*/ 816858 w 827429"/>
                  <a:gd name="connsiteY4" fmla="*/ 192 h 2225"/>
                  <a:gd name="connsiteX5" fmla="*/ 827430 w 827429"/>
                  <a:gd name="connsiteY5" fmla="*/ 2225 h 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7429" h="2225">
                    <a:moveTo>
                      <a:pt x="827430" y="2225"/>
                    </a:moveTo>
                    <a:cubicBezTo>
                      <a:pt x="822347" y="2022"/>
                      <a:pt x="817265" y="1819"/>
                      <a:pt x="812182" y="1819"/>
                    </a:cubicBezTo>
                    <a:cubicBezTo>
                      <a:pt x="541387" y="1819"/>
                      <a:pt x="270795" y="1819"/>
                      <a:pt x="0" y="1819"/>
                    </a:cubicBezTo>
                    <a:cubicBezTo>
                      <a:pt x="3253" y="-824"/>
                      <a:pt x="7115" y="192"/>
                      <a:pt x="10775" y="192"/>
                    </a:cubicBezTo>
                    <a:cubicBezTo>
                      <a:pt x="279537" y="192"/>
                      <a:pt x="548096" y="192"/>
                      <a:pt x="816858" y="192"/>
                    </a:cubicBezTo>
                    <a:cubicBezTo>
                      <a:pt x="820518" y="192"/>
                      <a:pt x="824380" y="-824"/>
                      <a:pt x="827430" y="2225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279">
                <a:extLst>
                  <a:ext uri="{FF2B5EF4-FFF2-40B4-BE49-F238E27FC236}">
                    <a16:creationId xmlns:a16="http://schemas.microsoft.com/office/drawing/2014/main" id="{80C621A5-9CF6-4D0F-AB9D-3EABA8197BCF}"/>
                  </a:ext>
                </a:extLst>
              </p:cNvPr>
              <p:cNvSpPr/>
              <p:nvPr/>
            </p:nvSpPr>
            <p:spPr>
              <a:xfrm>
                <a:off x="9212127" y="4768892"/>
                <a:ext cx="3151" cy="42464"/>
              </a:xfrm>
              <a:custGeom>
                <a:avLst/>
                <a:gdLst>
                  <a:gd name="connsiteX0" fmla="*/ 2161 w 2160"/>
                  <a:gd name="connsiteY0" fmla="*/ 0 h 26225"/>
                  <a:gd name="connsiteX1" fmla="*/ 1957 w 2160"/>
                  <a:gd name="connsiteY1" fmla="*/ 26226 h 26225"/>
                  <a:gd name="connsiteX2" fmla="*/ 2161 w 2160"/>
                  <a:gd name="connsiteY2" fmla="*/ 0 h 2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" h="26225">
                    <a:moveTo>
                      <a:pt x="2161" y="0"/>
                    </a:moveTo>
                    <a:cubicBezTo>
                      <a:pt x="2161" y="8742"/>
                      <a:pt x="1957" y="17484"/>
                      <a:pt x="1957" y="26226"/>
                    </a:cubicBezTo>
                    <a:cubicBezTo>
                      <a:pt x="-482" y="17484"/>
                      <a:pt x="-889" y="8742"/>
                      <a:pt x="2161" y="0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4" name="Freeform: Shape 284">
                <a:extLst>
                  <a:ext uri="{FF2B5EF4-FFF2-40B4-BE49-F238E27FC236}">
                    <a16:creationId xmlns:a16="http://schemas.microsoft.com/office/drawing/2014/main" id="{14A27A63-E421-4AD6-9155-D24F57EB9CCE}"/>
                  </a:ext>
                </a:extLst>
              </p:cNvPr>
              <p:cNvSpPr/>
              <p:nvPr/>
            </p:nvSpPr>
            <p:spPr>
              <a:xfrm>
                <a:off x="9218022" y="5681073"/>
                <a:ext cx="2891" cy="32589"/>
              </a:xfrm>
              <a:custGeom>
                <a:avLst/>
                <a:gdLst>
                  <a:gd name="connsiteX0" fmla="*/ 1982 w 1982"/>
                  <a:gd name="connsiteY0" fmla="*/ 0 h 20126"/>
                  <a:gd name="connsiteX1" fmla="*/ 1982 w 1982"/>
                  <a:gd name="connsiteY1" fmla="*/ 20127 h 20126"/>
                  <a:gd name="connsiteX2" fmla="*/ 1982 w 1982"/>
                  <a:gd name="connsiteY2" fmla="*/ 0 h 2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2" h="20126">
                    <a:moveTo>
                      <a:pt x="1982" y="0"/>
                    </a:moveTo>
                    <a:cubicBezTo>
                      <a:pt x="1982" y="6709"/>
                      <a:pt x="1982" y="13418"/>
                      <a:pt x="1982" y="20127"/>
                    </a:cubicBezTo>
                    <a:cubicBezTo>
                      <a:pt x="-661" y="13214"/>
                      <a:pt x="-661" y="6709"/>
                      <a:pt x="1982" y="0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5" name="Freeform: Shape 285">
                <a:extLst>
                  <a:ext uri="{FF2B5EF4-FFF2-40B4-BE49-F238E27FC236}">
                    <a16:creationId xmlns:a16="http://schemas.microsoft.com/office/drawing/2014/main" id="{C121EDDE-DD5E-45A9-A996-B96FB8DE061A}"/>
                  </a:ext>
                </a:extLst>
              </p:cNvPr>
              <p:cNvSpPr/>
              <p:nvPr/>
            </p:nvSpPr>
            <p:spPr>
              <a:xfrm>
                <a:off x="9373171" y="5238315"/>
                <a:ext cx="292328" cy="303746"/>
              </a:xfrm>
              <a:custGeom>
                <a:avLst/>
                <a:gdLst>
                  <a:gd name="connsiteX0" fmla="*/ 200380 w 200380"/>
                  <a:gd name="connsiteY0" fmla="*/ 86199 h 187587"/>
                  <a:gd name="connsiteX1" fmla="*/ 120686 w 200380"/>
                  <a:gd name="connsiteY1" fmla="*/ 185409 h 187587"/>
                  <a:gd name="connsiteX2" fmla="*/ 9075 w 200380"/>
                  <a:gd name="connsiteY2" fmla="*/ 129095 h 187587"/>
                  <a:gd name="connsiteX3" fmla="*/ 40993 w 200380"/>
                  <a:gd name="connsiteY3" fmla="*/ 6709 h 187587"/>
                  <a:gd name="connsiteX4" fmla="*/ 49735 w 200380"/>
                  <a:gd name="connsiteY4" fmla="*/ 0 h 187587"/>
                  <a:gd name="connsiteX5" fmla="*/ 59900 w 200380"/>
                  <a:gd name="connsiteY5" fmla="*/ 13214 h 187587"/>
                  <a:gd name="connsiteX6" fmla="*/ 94461 w 200380"/>
                  <a:gd name="connsiteY6" fmla="*/ 72375 h 187587"/>
                  <a:gd name="connsiteX7" fmla="*/ 105845 w 200380"/>
                  <a:gd name="connsiteY7" fmla="*/ 82946 h 187587"/>
                  <a:gd name="connsiteX8" fmla="*/ 188995 w 200380"/>
                  <a:gd name="connsiteY8" fmla="*/ 82133 h 187587"/>
                  <a:gd name="connsiteX9" fmla="*/ 200380 w 200380"/>
                  <a:gd name="connsiteY9" fmla="*/ 86199 h 18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380" h="187587">
                    <a:moveTo>
                      <a:pt x="200380" y="86199"/>
                    </a:moveTo>
                    <a:cubicBezTo>
                      <a:pt x="200583" y="134381"/>
                      <a:pt x="167852" y="175244"/>
                      <a:pt x="120686" y="185409"/>
                    </a:cubicBezTo>
                    <a:cubicBezTo>
                      <a:pt x="75554" y="195168"/>
                      <a:pt x="28591" y="171382"/>
                      <a:pt x="9075" y="129095"/>
                    </a:cubicBezTo>
                    <a:cubicBezTo>
                      <a:pt x="-10645" y="85793"/>
                      <a:pt x="2569" y="35171"/>
                      <a:pt x="40993" y="6709"/>
                    </a:cubicBezTo>
                    <a:cubicBezTo>
                      <a:pt x="44042" y="4473"/>
                      <a:pt x="46888" y="2236"/>
                      <a:pt x="49735" y="0"/>
                    </a:cubicBezTo>
                    <a:cubicBezTo>
                      <a:pt x="55630" y="2643"/>
                      <a:pt x="57257" y="8539"/>
                      <a:pt x="59900" y="13214"/>
                    </a:cubicBezTo>
                    <a:cubicBezTo>
                      <a:pt x="71284" y="32935"/>
                      <a:pt x="83076" y="52655"/>
                      <a:pt x="94461" y="72375"/>
                    </a:cubicBezTo>
                    <a:cubicBezTo>
                      <a:pt x="97104" y="77051"/>
                      <a:pt x="99543" y="82133"/>
                      <a:pt x="105845" y="82946"/>
                    </a:cubicBezTo>
                    <a:cubicBezTo>
                      <a:pt x="133494" y="81320"/>
                      <a:pt x="161346" y="82540"/>
                      <a:pt x="188995" y="82133"/>
                    </a:cubicBezTo>
                    <a:cubicBezTo>
                      <a:pt x="193468" y="82133"/>
                      <a:pt x="197534" y="82540"/>
                      <a:pt x="200380" y="86199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6" name="Freeform: Shape 286">
                <a:extLst>
                  <a:ext uri="{FF2B5EF4-FFF2-40B4-BE49-F238E27FC236}">
                    <a16:creationId xmlns:a16="http://schemas.microsoft.com/office/drawing/2014/main" id="{780E18E6-8B86-45AF-9F3D-4AD47074A119}"/>
                  </a:ext>
                </a:extLst>
              </p:cNvPr>
              <p:cNvSpPr/>
              <p:nvPr/>
            </p:nvSpPr>
            <p:spPr>
              <a:xfrm>
                <a:off x="9846972" y="5149104"/>
                <a:ext cx="466756" cy="333417"/>
              </a:xfrm>
              <a:custGeom>
                <a:avLst/>
                <a:gdLst>
                  <a:gd name="connsiteX0" fmla="*/ 5311 w 319944"/>
                  <a:gd name="connsiteY0" fmla="*/ 185003 h 205911"/>
                  <a:gd name="connsiteX1" fmla="*/ 103505 w 319944"/>
                  <a:gd name="connsiteY1" fmla="*/ 89249 h 205911"/>
                  <a:gd name="connsiteX2" fmla="*/ 112450 w 319944"/>
                  <a:gd name="connsiteY2" fmla="*/ 90672 h 205911"/>
                  <a:gd name="connsiteX3" fmla="*/ 148638 w 319944"/>
                  <a:gd name="connsiteY3" fmla="*/ 143530 h 205911"/>
                  <a:gd name="connsiteX4" fmla="*/ 160633 w 319944"/>
                  <a:gd name="connsiteY4" fmla="*/ 146579 h 205911"/>
                  <a:gd name="connsiteX5" fmla="*/ 227518 w 319944"/>
                  <a:gd name="connsiteY5" fmla="*/ 112425 h 205911"/>
                  <a:gd name="connsiteX6" fmla="*/ 237886 w 319944"/>
                  <a:gd name="connsiteY6" fmla="*/ 103073 h 205911"/>
                  <a:gd name="connsiteX7" fmla="*/ 270008 w 319944"/>
                  <a:gd name="connsiteY7" fmla="*/ 53671 h 205911"/>
                  <a:gd name="connsiteX8" fmla="*/ 267365 w 319944"/>
                  <a:gd name="connsiteY8" fmla="*/ 42083 h 205911"/>
                  <a:gd name="connsiteX9" fmla="*/ 253134 w 319944"/>
                  <a:gd name="connsiteY9" fmla="*/ 32731 h 205911"/>
                  <a:gd name="connsiteX10" fmla="*/ 317987 w 319944"/>
                  <a:gd name="connsiteY10" fmla="*/ 0 h 205911"/>
                  <a:gd name="connsiteX11" fmla="*/ 319613 w 319944"/>
                  <a:gd name="connsiteY11" fmla="*/ 7929 h 205911"/>
                  <a:gd name="connsiteX12" fmla="*/ 317173 w 319944"/>
                  <a:gd name="connsiteY12" fmla="*/ 66886 h 205911"/>
                  <a:gd name="connsiteX13" fmla="*/ 310668 w 319944"/>
                  <a:gd name="connsiteY13" fmla="*/ 70342 h 205911"/>
                  <a:gd name="connsiteX14" fmla="*/ 286272 w 319944"/>
                  <a:gd name="connsiteY14" fmla="*/ 76441 h 205911"/>
                  <a:gd name="connsiteX15" fmla="*/ 251101 w 319944"/>
                  <a:gd name="connsiteY15" fmla="*/ 128282 h 205911"/>
                  <a:gd name="connsiteX16" fmla="*/ 196007 w 319944"/>
                  <a:gd name="connsiteY16" fmla="*/ 158167 h 205911"/>
                  <a:gd name="connsiteX17" fmla="*/ 152704 w 319944"/>
                  <a:gd name="connsiteY17" fmla="*/ 180327 h 205911"/>
                  <a:gd name="connsiteX18" fmla="*/ 141319 w 319944"/>
                  <a:gd name="connsiteY18" fmla="*/ 177278 h 205911"/>
                  <a:gd name="connsiteX19" fmla="*/ 109808 w 319944"/>
                  <a:gd name="connsiteY19" fmla="*/ 131128 h 205911"/>
                  <a:gd name="connsiteX20" fmla="*/ 100049 w 319944"/>
                  <a:gd name="connsiteY20" fmla="*/ 130315 h 205911"/>
                  <a:gd name="connsiteX21" fmla="*/ 29707 w 319944"/>
                  <a:gd name="connsiteY21" fmla="*/ 199437 h 205911"/>
                  <a:gd name="connsiteX22" fmla="*/ 5515 w 319944"/>
                  <a:gd name="connsiteY22" fmla="*/ 201470 h 205911"/>
                  <a:gd name="connsiteX23" fmla="*/ 5311 w 319944"/>
                  <a:gd name="connsiteY23" fmla="*/ 185003 h 20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19944" h="205911">
                    <a:moveTo>
                      <a:pt x="5311" y="185003"/>
                    </a:moveTo>
                    <a:cubicBezTo>
                      <a:pt x="38043" y="153085"/>
                      <a:pt x="70977" y="121370"/>
                      <a:pt x="103505" y="89249"/>
                    </a:cubicBezTo>
                    <a:cubicBezTo>
                      <a:pt x="107978" y="84776"/>
                      <a:pt x="109808" y="86809"/>
                      <a:pt x="112450" y="90672"/>
                    </a:cubicBezTo>
                    <a:cubicBezTo>
                      <a:pt x="124445" y="108359"/>
                      <a:pt x="136846" y="125639"/>
                      <a:pt x="148638" y="143530"/>
                    </a:cubicBezTo>
                    <a:cubicBezTo>
                      <a:pt x="152094" y="148816"/>
                      <a:pt x="154940" y="149629"/>
                      <a:pt x="160633" y="146579"/>
                    </a:cubicBezTo>
                    <a:cubicBezTo>
                      <a:pt x="182792" y="134788"/>
                      <a:pt x="205155" y="123606"/>
                      <a:pt x="227518" y="112425"/>
                    </a:cubicBezTo>
                    <a:cubicBezTo>
                      <a:pt x="231991" y="110189"/>
                      <a:pt x="235243" y="107342"/>
                      <a:pt x="237886" y="103073"/>
                    </a:cubicBezTo>
                    <a:cubicBezTo>
                      <a:pt x="248458" y="86606"/>
                      <a:pt x="259030" y="69935"/>
                      <a:pt x="270008" y="53671"/>
                    </a:cubicBezTo>
                    <a:cubicBezTo>
                      <a:pt x="273870" y="48182"/>
                      <a:pt x="273261" y="45133"/>
                      <a:pt x="267365" y="42083"/>
                    </a:cubicBezTo>
                    <a:cubicBezTo>
                      <a:pt x="262689" y="39643"/>
                      <a:pt x="258420" y="36187"/>
                      <a:pt x="253134" y="32731"/>
                    </a:cubicBezTo>
                    <a:cubicBezTo>
                      <a:pt x="275497" y="21346"/>
                      <a:pt x="296843" y="10572"/>
                      <a:pt x="317987" y="0"/>
                    </a:cubicBezTo>
                    <a:cubicBezTo>
                      <a:pt x="321036" y="2643"/>
                      <a:pt x="319613" y="5489"/>
                      <a:pt x="319613" y="7929"/>
                    </a:cubicBezTo>
                    <a:cubicBezTo>
                      <a:pt x="318800" y="27649"/>
                      <a:pt x="317783" y="47166"/>
                      <a:pt x="317173" y="66886"/>
                    </a:cubicBezTo>
                    <a:cubicBezTo>
                      <a:pt x="316970" y="72375"/>
                      <a:pt x="315750" y="73391"/>
                      <a:pt x="310668" y="70342"/>
                    </a:cubicBezTo>
                    <a:cubicBezTo>
                      <a:pt x="295827" y="61803"/>
                      <a:pt x="295624" y="62006"/>
                      <a:pt x="286272" y="76441"/>
                    </a:cubicBezTo>
                    <a:cubicBezTo>
                      <a:pt x="274887" y="93925"/>
                      <a:pt x="266145" y="114661"/>
                      <a:pt x="251101" y="128282"/>
                    </a:cubicBezTo>
                    <a:cubicBezTo>
                      <a:pt x="236057" y="141903"/>
                      <a:pt x="214710" y="148612"/>
                      <a:pt x="196007" y="158167"/>
                    </a:cubicBezTo>
                    <a:cubicBezTo>
                      <a:pt x="181572" y="165689"/>
                      <a:pt x="166935" y="172602"/>
                      <a:pt x="152704" y="180327"/>
                    </a:cubicBezTo>
                    <a:cubicBezTo>
                      <a:pt x="147215" y="183376"/>
                      <a:pt x="144572" y="182360"/>
                      <a:pt x="141319" y="177278"/>
                    </a:cubicBezTo>
                    <a:cubicBezTo>
                      <a:pt x="130951" y="161827"/>
                      <a:pt x="120176" y="146783"/>
                      <a:pt x="109808" y="131128"/>
                    </a:cubicBezTo>
                    <a:cubicBezTo>
                      <a:pt x="106351" y="126046"/>
                      <a:pt x="104318" y="126046"/>
                      <a:pt x="100049" y="130315"/>
                    </a:cubicBezTo>
                    <a:cubicBezTo>
                      <a:pt x="76873" y="153491"/>
                      <a:pt x="53290" y="176464"/>
                      <a:pt x="29707" y="199437"/>
                    </a:cubicBezTo>
                    <a:cubicBezTo>
                      <a:pt x="21575" y="207366"/>
                      <a:pt x="15070" y="207976"/>
                      <a:pt x="5515" y="201470"/>
                    </a:cubicBezTo>
                    <a:cubicBezTo>
                      <a:pt x="-1804" y="194558"/>
                      <a:pt x="-1804" y="191712"/>
                      <a:pt x="5311" y="185003"/>
                    </a:cubicBezTo>
                    <a:close/>
                  </a:path>
                </a:pathLst>
              </a:custGeom>
              <a:solidFill>
                <a:srgbClr val="9DC00D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7" name="Freeform: Shape 287">
                <a:extLst>
                  <a:ext uri="{FF2B5EF4-FFF2-40B4-BE49-F238E27FC236}">
                    <a16:creationId xmlns:a16="http://schemas.microsoft.com/office/drawing/2014/main" id="{0A999FA6-F1E4-47FF-BA7E-00B2EC8F658C}"/>
                  </a:ext>
                </a:extLst>
              </p:cNvPr>
              <p:cNvSpPr/>
              <p:nvPr/>
            </p:nvSpPr>
            <p:spPr>
              <a:xfrm>
                <a:off x="9446024" y="5215217"/>
                <a:ext cx="199306" cy="161685"/>
              </a:xfrm>
              <a:custGeom>
                <a:avLst/>
                <a:gdLst>
                  <a:gd name="connsiteX0" fmla="*/ 51435 w 136617"/>
                  <a:gd name="connsiteY0" fmla="*/ 99854 h 99853"/>
                  <a:gd name="connsiteX1" fmla="*/ 43709 w 136617"/>
                  <a:gd name="connsiteY1" fmla="*/ 91112 h 99853"/>
                  <a:gd name="connsiteX2" fmla="*/ 3456 w 136617"/>
                  <a:gd name="connsiteY2" fmla="*/ 22396 h 99853"/>
                  <a:gd name="connsiteX3" fmla="*/ 0 w 136617"/>
                  <a:gd name="connsiteY3" fmla="*/ 14061 h 99853"/>
                  <a:gd name="connsiteX4" fmla="*/ 135398 w 136617"/>
                  <a:gd name="connsiteY4" fmla="*/ 45776 h 99853"/>
                  <a:gd name="connsiteX5" fmla="*/ 136618 w 136617"/>
                  <a:gd name="connsiteY5" fmla="*/ 49435 h 99853"/>
                  <a:gd name="connsiteX6" fmla="*/ 127469 w 136617"/>
                  <a:gd name="connsiteY6" fmla="*/ 58381 h 99853"/>
                  <a:gd name="connsiteX7" fmla="*/ 68919 w 136617"/>
                  <a:gd name="connsiteY7" fmla="*/ 92331 h 99853"/>
                  <a:gd name="connsiteX8" fmla="*/ 51435 w 136617"/>
                  <a:gd name="connsiteY8" fmla="*/ 99854 h 9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17" h="99853">
                    <a:moveTo>
                      <a:pt x="51435" y="99854"/>
                    </a:moveTo>
                    <a:cubicBezTo>
                      <a:pt x="46759" y="98837"/>
                      <a:pt x="45742" y="94364"/>
                      <a:pt x="43709" y="91112"/>
                    </a:cubicBezTo>
                    <a:cubicBezTo>
                      <a:pt x="30292" y="68139"/>
                      <a:pt x="16874" y="45369"/>
                      <a:pt x="3456" y="22396"/>
                    </a:cubicBezTo>
                    <a:cubicBezTo>
                      <a:pt x="2033" y="19754"/>
                      <a:pt x="1016" y="16907"/>
                      <a:pt x="0" y="14061"/>
                    </a:cubicBezTo>
                    <a:cubicBezTo>
                      <a:pt x="44116" y="-13791"/>
                      <a:pt x="108359" y="1253"/>
                      <a:pt x="135398" y="45776"/>
                    </a:cubicBezTo>
                    <a:cubicBezTo>
                      <a:pt x="136008" y="46792"/>
                      <a:pt x="136211" y="48216"/>
                      <a:pt x="136618" y="49435"/>
                    </a:cubicBezTo>
                    <a:cubicBezTo>
                      <a:pt x="135398" y="54315"/>
                      <a:pt x="131332" y="56144"/>
                      <a:pt x="127469" y="58381"/>
                    </a:cubicBezTo>
                    <a:cubicBezTo>
                      <a:pt x="107749" y="69359"/>
                      <a:pt x="88435" y="81150"/>
                      <a:pt x="68919" y="92331"/>
                    </a:cubicBezTo>
                    <a:cubicBezTo>
                      <a:pt x="63430" y="95584"/>
                      <a:pt x="57534" y="98227"/>
                      <a:pt x="51435" y="99854"/>
                    </a:cubicBezTo>
                    <a:close/>
                  </a:path>
                </a:pathLst>
              </a:custGeom>
              <a:solidFill>
                <a:srgbClr val="9DC00D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8" name="Freeform: Shape 288">
                <a:extLst>
                  <a:ext uri="{FF2B5EF4-FFF2-40B4-BE49-F238E27FC236}">
                    <a16:creationId xmlns:a16="http://schemas.microsoft.com/office/drawing/2014/main" id="{A0A1F1D3-08E1-466C-86F3-EB2749F759D4}"/>
                  </a:ext>
                </a:extLst>
              </p:cNvPr>
              <p:cNvSpPr/>
              <p:nvPr/>
            </p:nvSpPr>
            <p:spPr>
              <a:xfrm>
                <a:off x="9829215" y="5186288"/>
                <a:ext cx="457053" cy="329861"/>
              </a:xfrm>
              <a:custGeom>
                <a:avLst/>
                <a:gdLst>
                  <a:gd name="connsiteX0" fmla="*/ 17484 w 313293"/>
                  <a:gd name="connsiteY0" fmla="*/ 162039 h 203715"/>
                  <a:gd name="connsiteX1" fmla="*/ 17484 w 313293"/>
                  <a:gd name="connsiteY1" fmla="*/ 178710 h 203715"/>
                  <a:gd name="connsiteX2" fmla="*/ 24802 w 313293"/>
                  <a:gd name="connsiteY2" fmla="*/ 188468 h 203715"/>
                  <a:gd name="connsiteX3" fmla="*/ 305153 w 313293"/>
                  <a:gd name="connsiteY3" fmla="*/ 188875 h 203715"/>
                  <a:gd name="connsiteX4" fmla="*/ 313285 w 313293"/>
                  <a:gd name="connsiteY4" fmla="*/ 195991 h 203715"/>
                  <a:gd name="connsiteX5" fmla="*/ 304543 w 313293"/>
                  <a:gd name="connsiteY5" fmla="*/ 203716 h 203715"/>
                  <a:gd name="connsiteX6" fmla="*/ 8945 w 313293"/>
                  <a:gd name="connsiteY6" fmla="*/ 203716 h 203715"/>
                  <a:gd name="connsiteX7" fmla="*/ 0 w 313293"/>
                  <a:gd name="connsiteY7" fmla="*/ 195177 h 203715"/>
                  <a:gd name="connsiteX8" fmla="*/ 0 w 313293"/>
                  <a:gd name="connsiteY8" fmla="*/ 8345 h 203715"/>
                  <a:gd name="connsiteX9" fmla="*/ 7929 w 313293"/>
                  <a:gd name="connsiteY9" fmla="*/ 10 h 203715"/>
                  <a:gd name="connsiteX10" fmla="*/ 16061 w 313293"/>
                  <a:gd name="connsiteY10" fmla="*/ 8955 h 203715"/>
                  <a:gd name="connsiteX11" fmla="*/ 16061 w 313293"/>
                  <a:gd name="connsiteY11" fmla="*/ 150045 h 203715"/>
                  <a:gd name="connsiteX12" fmla="*/ 17484 w 313293"/>
                  <a:gd name="connsiteY12" fmla="*/ 162039 h 203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3293" h="203715">
                    <a:moveTo>
                      <a:pt x="17484" y="162039"/>
                    </a:moveTo>
                    <a:cubicBezTo>
                      <a:pt x="14028" y="167529"/>
                      <a:pt x="14231" y="173018"/>
                      <a:pt x="17484" y="178710"/>
                    </a:cubicBezTo>
                    <a:cubicBezTo>
                      <a:pt x="15044" y="185826"/>
                      <a:pt x="15857" y="188672"/>
                      <a:pt x="24802" y="188468"/>
                    </a:cubicBezTo>
                    <a:cubicBezTo>
                      <a:pt x="118320" y="188265"/>
                      <a:pt x="211635" y="188672"/>
                      <a:pt x="305153" y="188875"/>
                    </a:cubicBezTo>
                    <a:cubicBezTo>
                      <a:pt x="310235" y="188875"/>
                      <a:pt x="313285" y="189688"/>
                      <a:pt x="313285" y="195991"/>
                    </a:cubicBezTo>
                    <a:cubicBezTo>
                      <a:pt x="313488" y="202903"/>
                      <a:pt x="310235" y="203716"/>
                      <a:pt x="304543" y="203716"/>
                    </a:cubicBezTo>
                    <a:cubicBezTo>
                      <a:pt x="205942" y="203716"/>
                      <a:pt x="107546" y="203513"/>
                      <a:pt x="8945" y="203716"/>
                    </a:cubicBezTo>
                    <a:cubicBezTo>
                      <a:pt x="2439" y="203716"/>
                      <a:pt x="0" y="202090"/>
                      <a:pt x="0" y="195177"/>
                    </a:cubicBezTo>
                    <a:cubicBezTo>
                      <a:pt x="203" y="132968"/>
                      <a:pt x="203" y="70554"/>
                      <a:pt x="0" y="8345"/>
                    </a:cubicBezTo>
                    <a:cubicBezTo>
                      <a:pt x="0" y="2246"/>
                      <a:pt x="1626" y="213"/>
                      <a:pt x="7929" y="10"/>
                    </a:cubicBezTo>
                    <a:cubicBezTo>
                      <a:pt x="15044" y="-194"/>
                      <a:pt x="16061" y="2856"/>
                      <a:pt x="16061" y="8955"/>
                    </a:cubicBezTo>
                    <a:cubicBezTo>
                      <a:pt x="15857" y="55917"/>
                      <a:pt x="15857" y="103082"/>
                      <a:pt x="16061" y="150045"/>
                    </a:cubicBezTo>
                    <a:cubicBezTo>
                      <a:pt x="16467" y="154111"/>
                      <a:pt x="15857" y="158177"/>
                      <a:pt x="17484" y="162039"/>
                    </a:cubicBezTo>
                    <a:close/>
                  </a:path>
                </a:pathLst>
              </a:custGeom>
              <a:solidFill>
                <a:srgbClr val="8DA4A4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9" name="Freeform: Shape 289">
                <a:extLst>
                  <a:ext uri="{FF2B5EF4-FFF2-40B4-BE49-F238E27FC236}">
                    <a16:creationId xmlns:a16="http://schemas.microsoft.com/office/drawing/2014/main" id="{4A23D4E0-1AA2-48CD-BF03-CAFD7ADEC406}"/>
                  </a:ext>
                </a:extLst>
              </p:cNvPr>
              <p:cNvSpPr/>
              <p:nvPr/>
            </p:nvSpPr>
            <p:spPr>
              <a:xfrm>
                <a:off x="9860052" y="4959808"/>
                <a:ext cx="420577" cy="39514"/>
              </a:xfrm>
              <a:custGeom>
                <a:avLst/>
                <a:gdLst>
                  <a:gd name="connsiteX0" fmla="*/ 144755 w 288290"/>
                  <a:gd name="connsiteY0" fmla="*/ 8 h 24403"/>
                  <a:gd name="connsiteX1" fmla="*/ 271817 w 288290"/>
                  <a:gd name="connsiteY1" fmla="*/ 8 h 24403"/>
                  <a:gd name="connsiteX2" fmla="*/ 288285 w 288290"/>
                  <a:gd name="connsiteY2" fmla="*/ 11799 h 24403"/>
                  <a:gd name="connsiteX3" fmla="*/ 271411 w 288290"/>
                  <a:gd name="connsiteY3" fmla="*/ 24404 h 24403"/>
                  <a:gd name="connsiteX4" fmla="*/ 17286 w 288290"/>
                  <a:gd name="connsiteY4" fmla="*/ 24404 h 24403"/>
                  <a:gd name="connsiteX5" fmla="*/ 13220 w 288290"/>
                  <a:gd name="connsiteY5" fmla="*/ 24404 h 24403"/>
                  <a:gd name="connsiteX6" fmla="*/ 6 w 288290"/>
                  <a:gd name="connsiteY6" fmla="*/ 11596 h 24403"/>
                  <a:gd name="connsiteX7" fmla="*/ 13423 w 288290"/>
                  <a:gd name="connsiteY7" fmla="*/ 8 h 24403"/>
                  <a:gd name="connsiteX8" fmla="*/ 144755 w 288290"/>
                  <a:gd name="connsiteY8" fmla="*/ 8 h 2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90" h="24403">
                    <a:moveTo>
                      <a:pt x="144755" y="8"/>
                    </a:moveTo>
                    <a:cubicBezTo>
                      <a:pt x="187041" y="8"/>
                      <a:pt x="229531" y="8"/>
                      <a:pt x="271817" y="8"/>
                    </a:cubicBezTo>
                    <a:cubicBezTo>
                      <a:pt x="283202" y="8"/>
                      <a:pt x="288081" y="3464"/>
                      <a:pt x="288285" y="11799"/>
                    </a:cubicBezTo>
                    <a:cubicBezTo>
                      <a:pt x="288488" y="20541"/>
                      <a:pt x="283405" y="24404"/>
                      <a:pt x="271411" y="24404"/>
                    </a:cubicBezTo>
                    <a:cubicBezTo>
                      <a:pt x="186635" y="24404"/>
                      <a:pt x="102062" y="24404"/>
                      <a:pt x="17286" y="24404"/>
                    </a:cubicBezTo>
                    <a:cubicBezTo>
                      <a:pt x="15863" y="24404"/>
                      <a:pt x="14643" y="24404"/>
                      <a:pt x="13220" y="24404"/>
                    </a:cubicBezTo>
                    <a:cubicBezTo>
                      <a:pt x="5088" y="23997"/>
                      <a:pt x="209" y="18915"/>
                      <a:pt x="6" y="11596"/>
                    </a:cubicBezTo>
                    <a:cubicBezTo>
                      <a:pt x="-198" y="3667"/>
                      <a:pt x="5088" y="-196"/>
                      <a:pt x="13423" y="8"/>
                    </a:cubicBezTo>
                    <a:cubicBezTo>
                      <a:pt x="57336" y="8"/>
                      <a:pt x="101046" y="8"/>
                      <a:pt x="144755" y="8"/>
                    </a:cubicBezTo>
                    <a:close/>
                  </a:path>
                </a:pathLst>
              </a:custGeom>
              <a:solidFill>
                <a:srgbClr val="B1C1C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0" name="Freeform: Shape 290">
                <a:extLst>
                  <a:ext uri="{FF2B5EF4-FFF2-40B4-BE49-F238E27FC236}">
                    <a16:creationId xmlns:a16="http://schemas.microsoft.com/office/drawing/2014/main" id="{6CD86B5C-E1C8-4919-A10C-08CF35D4D744}"/>
                  </a:ext>
                </a:extLst>
              </p:cNvPr>
              <p:cNvSpPr/>
              <p:nvPr/>
            </p:nvSpPr>
            <p:spPr>
              <a:xfrm>
                <a:off x="9861228" y="5053970"/>
                <a:ext cx="294232" cy="38194"/>
              </a:xfrm>
              <a:custGeom>
                <a:avLst/>
                <a:gdLst>
                  <a:gd name="connsiteX0" fmla="*/ 101053 w 201685"/>
                  <a:gd name="connsiteY0" fmla="*/ 23379 h 23588"/>
                  <a:gd name="connsiteX1" fmla="*/ 10584 w 201685"/>
                  <a:gd name="connsiteY1" fmla="*/ 23583 h 23588"/>
                  <a:gd name="connsiteX2" fmla="*/ 12 w 201685"/>
                  <a:gd name="connsiteY2" fmla="*/ 11181 h 23588"/>
                  <a:gd name="connsiteX3" fmla="*/ 10787 w 201685"/>
                  <a:gd name="connsiteY3" fmla="*/ 0 h 23588"/>
                  <a:gd name="connsiteX4" fmla="*/ 191521 w 201685"/>
                  <a:gd name="connsiteY4" fmla="*/ 0 h 23588"/>
                  <a:gd name="connsiteX5" fmla="*/ 201686 w 201685"/>
                  <a:gd name="connsiteY5" fmla="*/ 11791 h 23588"/>
                  <a:gd name="connsiteX6" fmla="*/ 191521 w 201685"/>
                  <a:gd name="connsiteY6" fmla="*/ 23379 h 23588"/>
                  <a:gd name="connsiteX7" fmla="*/ 101053 w 201685"/>
                  <a:gd name="connsiteY7" fmla="*/ 23379 h 2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685" h="23588">
                    <a:moveTo>
                      <a:pt x="101053" y="23379"/>
                    </a:moveTo>
                    <a:cubicBezTo>
                      <a:pt x="70964" y="23379"/>
                      <a:pt x="40876" y="22973"/>
                      <a:pt x="10584" y="23583"/>
                    </a:cubicBezTo>
                    <a:cubicBezTo>
                      <a:pt x="419" y="23786"/>
                      <a:pt x="216" y="18907"/>
                      <a:pt x="12" y="11181"/>
                    </a:cubicBezTo>
                    <a:cubicBezTo>
                      <a:pt x="-191" y="3049"/>
                      <a:pt x="2045" y="0"/>
                      <a:pt x="10787" y="0"/>
                    </a:cubicBezTo>
                    <a:cubicBezTo>
                      <a:pt x="70964" y="407"/>
                      <a:pt x="131344" y="407"/>
                      <a:pt x="191521" y="0"/>
                    </a:cubicBezTo>
                    <a:cubicBezTo>
                      <a:pt x="201279" y="0"/>
                      <a:pt x="201483" y="4473"/>
                      <a:pt x="201686" y="11791"/>
                    </a:cubicBezTo>
                    <a:cubicBezTo>
                      <a:pt x="201686" y="19313"/>
                      <a:pt x="200873" y="23583"/>
                      <a:pt x="191521" y="23379"/>
                    </a:cubicBezTo>
                    <a:cubicBezTo>
                      <a:pt x="161432" y="23176"/>
                      <a:pt x="131344" y="23379"/>
                      <a:pt x="101053" y="23379"/>
                    </a:cubicBezTo>
                    <a:close/>
                  </a:path>
                </a:pathLst>
              </a:custGeom>
              <a:solidFill>
                <a:srgbClr val="B1C1C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1" name="Freeform: Shape 291">
                <a:extLst>
                  <a:ext uri="{FF2B5EF4-FFF2-40B4-BE49-F238E27FC236}">
                    <a16:creationId xmlns:a16="http://schemas.microsoft.com/office/drawing/2014/main" id="{358D0FA8-39DE-4046-B7A9-97059EBB2806}"/>
                  </a:ext>
                </a:extLst>
              </p:cNvPr>
              <p:cNvSpPr/>
              <p:nvPr/>
            </p:nvSpPr>
            <p:spPr>
              <a:xfrm>
                <a:off x="9434146" y="4939082"/>
                <a:ext cx="210309" cy="43475"/>
              </a:xfrm>
              <a:custGeom>
                <a:avLst/>
                <a:gdLst>
                  <a:gd name="connsiteX0" fmla="*/ 72588 w 144159"/>
                  <a:gd name="connsiteY0" fmla="*/ 26632 h 26849"/>
                  <a:gd name="connsiteX1" fmla="*/ 10582 w 144159"/>
                  <a:gd name="connsiteY1" fmla="*/ 26836 h 26849"/>
                  <a:gd name="connsiteX2" fmla="*/ 10 w 144159"/>
                  <a:gd name="connsiteY2" fmla="*/ 16671 h 26849"/>
                  <a:gd name="connsiteX3" fmla="*/ 16884 w 144159"/>
                  <a:gd name="connsiteY3" fmla="*/ 203 h 26849"/>
                  <a:gd name="connsiteX4" fmla="*/ 133781 w 144159"/>
                  <a:gd name="connsiteY4" fmla="*/ 0 h 26849"/>
                  <a:gd name="connsiteX5" fmla="*/ 144150 w 144159"/>
                  <a:gd name="connsiteY5" fmla="*/ 9758 h 26849"/>
                  <a:gd name="connsiteX6" fmla="*/ 127276 w 144159"/>
                  <a:gd name="connsiteY6" fmla="*/ 26429 h 26849"/>
                  <a:gd name="connsiteX7" fmla="*/ 72588 w 144159"/>
                  <a:gd name="connsiteY7" fmla="*/ 26632 h 2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159" h="26849">
                    <a:moveTo>
                      <a:pt x="72588" y="26632"/>
                    </a:moveTo>
                    <a:cubicBezTo>
                      <a:pt x="51852" y="26632"/>
                      <a:pt x="31318" y="26226"/>
                      <a:pt x="10582" y="26836"/>
                    </a:cubicBezTo>
                    <a:cubicBezTo>
                      <a:pt x="2653" y="27039"/>
                      <a:pt x="-193" y="25006"/>
                      <a:pt x="10" y="16671"/>
                    </a:cubicBezTo>
                    <a:cubicBezTo>
                      <a:pt x="620" y="407"/>
                      <a:pt x="10" y="203"/>
                      <a:pt x="16884" y="203"/>
                    </a:cubicBezTo>
                    <a:cubicBezTo>
                      <a:pt x="55918" y="203"/>
                      <a:pt x="94748" y="407"/>
                      <a:pt x="133781" y="0"/>
                    </a:cubicBezTo>
                    <a:cubicBezTo>
                      <a:pt x="141303" y="0"/>
                      <a:pt x="144353" y="1423"/>
                      <a:pt x="144150" y="9758"/>
                    </a:cubicBezTo>
                    <a:cubicBezTo>
                      <a:pt x="143540" y="26429"/>
                      <a:pt x="144150" y="26429"/>
                      <a:pt x="127276" y="26429"/>
                    </a:cubicBezTo>
                    <a:cubicBezTo>
                      <a:pt x="109182" y="26632"/>
                      <a:pt x="90885" y="26632"/>
                      <a:pt x="72588" y="26632"/>
                    </a:cubicBezTo>
                    <a:close/>
                  </a:path>
                </a:pathLst>
              </a:custGeom>
              <a:solidFill>
                <a:srgbClr val="1D4B4B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2" name="Freeform: Shape 292">
                <a:extLst>
                  <a:ext uri="{FF2B5EF4-FFF2-40B4-BE49-F238E27FC236}">
                    <a16:creationId xmlns:a16="http://schemas.microsoft.com/office/drawing/2014/main" id="{E65A1F5F-F248-47E4-8FD8-D5DD684E37EC}"/>
                  </a:ext>
                </a:extLst>
              </p:cNvPr>
              <p:cNvSpPr/>
              <p:nvPr/>
            </p:nvSpPr>
            <p:spPr>
              <a:xfrm>
                <a:off x="9521061" y="5295263"/>
                <a:ext cx="145099" cy="82296"/>
              </a:xfrm>
              <a:custGeom>
                <a:avLst/>
                <a:gdLst>
                  <a:gd name="connsiteX0" fmla="*/ 0 w 99460"/>
                  <a:gd name="connsiteY0" fmla="*/ 50418 h 50824"/>
                  <a:gd name="connsiteX1" fmla="*/ 19517 w 99460"/>
                  <a:gd name="connsiteY1" fmla="*/ 38017 h 50824"/>
                  <a:gd name="connsiteX2" fmla="*/ 85386 w 99460"/>
                  <a:gd name="connsiteY2" fmla="*/ 0 h 50824"/>
                  <a:gd name="connsiteX3" fmla="*/ 99210 w 99460"/>
                  <a:gd name="connsiteY3" fmla="*/ 50825 h 50824"/>
                  <a:gd name="connsiteX4" fmla="*/ 0 w 99460"/>
                  <a:gd name="connsiteY4" fmla="*/ 50418 h 5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460" h="50824">
                    <a:moveTo>
                      <a:pt x="0" y="50418"/>
                    </a:moveTo>
                    <a:cubicBezTo>
                      <a:pt x="5286" y="44319"/>
                      <a:pt x="12808" y="41880"/>
                      <a:pt x="19517" y="38017"/>
                    </a:cubicBezTo>
                    <a:cubicBezTo>
                      <a:pt x="41270" y="25209"/>
                      <a:pt x="63429" y="12604"/>
                      <a:pt x="85386" y="0"/>
                    </a:cubicBezTo>
                    <a:cubicBezTo>
                      <a:pt x="94331" y="15857"/>
                      <a:pt x="100837" y="32121"/>
                      <a:pt x="99210" y="50825"/>
                    </a:cubicBezTo>
                    <a:cubicBezTo>
                      <a:pt x="66072" y="50825"/>
                      <a:pt x="32934" y="50622"/>
                      <a:pt x="0" y="50418"/>
                    </a:cubicBezTo>
                    <a:close/>
                  </a:path>
                </a:pathLst>
              </a:custGeom>
              <a:solidFill>
                <a:srgbClr val="1E4C4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3" name="Freeform: Shape 293">
                <a:extLst>
                  <a:ext uri="{FF2B5EF4-FFF2-40B4-BE49-F238E27FC236}">
                    <a16:creationId xmlns:a16="http://schemas.microsoft.com/office/drawing/2014/main" id="{3CFE311A-A9F0-497C-8F86-D61F378075D4}"/>
                  </a:ext>
                </a:extLst>
              </p:cNvPr>
              <p:cNvSpPr/>
              <p:nvPr/>
            </p:nvSpPr>
            <p:spPr>
              <a:xfrm>
                <a:off x="9434387" y="5025306"/>
                <a:ext cx="131161" cy="43502"/>
              </a:xfrm>
              <a:custGeom>
                <a:avLst/>
                <a:gdLst>
                  <a:gd name="connsiteX0" fmla="*/ 44774 w 89906"/>
                  <a:gd name="connsiteY0" fmla="*/ 26647 h 26866"/>
                  <a:gd name="connsiteX1" fmla="*/ 8383 w 89906"/>
                  <a:gd name="connsiteY1" fmla="*/ 26850 h 26866"/>
                  <a:gd name="connsiteX2" fmla="*/ 48 w 89906"/>
                  <a:gd name="connsiteY2" fmla="*/ 18922 h 26866"/>
                  <a:gd name="connsiteX3" fmla="*/ 18752 w 89906"/>
                  <a:gd name="connsiteY3" fmla="*/ 218 h 26866"/>
                  <a:gd name="connsiteX4" fmla="*/ 80555 w 89906"/>
                  <a:gd name="connsiteY4" fmla="*/ 15 h 26866"/>
                  <a:gd name="connsiteX5" fmla="*/ 89906 w 89906"/>
                  <a:gd name="connsiteY5" fmla="*/ 8960 h 26866"/>
                  <a:gd name="connsiteX6" fmla="*/ 72219 w 89906"/>
                  <a:gd name="connsiteY6" fmla="*/ 26647 h 26866"/>
                  <a:gd name="connsiteX7" fmla="*/ 44774 w 89906"/>
                  <a:gd name="connsiteY7" fmla="*/ 26647 h 2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06" h="26866">
                    <a:moveTo>
                      <a:pt x="44774" y="26647"/>
                    </a:moveTo>
                    <a:cubicBezTo>
                      <a:pt x="32576" y="26647"/>
                      <a:pt x="20378" y="26444"/>
                      <a:pt x="8383" y="26850"/>
                    </a:cubicBezTo>
                    <a:cubicBezTo>
                      <a:pt x="2488" y="27054"/>
                      <a:pt x="48" y="25427"/>
                      <a:pt x="48" y="18922"/>
                    </a:cubicBezTo>
                    <a:cubicBezTo>
                      <a:pt x="-155" y="218"/>
                      <a:pt x="-562" y="218"/>
                      <a:pt x="18752" y="218"/>
                    </a:cubicBezTo>
                    <a:cubicBezTo>
                      <a:pt x="39285" y="218"/>
                      <a:pt x="60021" y="421"/>
                      <a:pt x="80555" y="15"/>
                    </a:cubicBezTo>
                    <a:cubicBezTo>
                      <a:pt x="87467" y="-188"/>
                      <a:pt x="89906" y="1641"/>
                      <a:pt x="89906" y="8960"/>
                    </a:cubicBezTo>
                    <a:cubicBezTo>
                      <a:pt x="89703" y="26647"/>
                      <a:pt x="90110" y="26647"/>
                      <a:pt x="72219" y="26647"/>
                    </a:cubicBezTo>
                    <a:cubicBezTo>
                      <a:pt x="63071" y="26647"/>
                      <a:pt x="53922" y="26647"/>
                      <a:pt x="44774" y="26647"/>
                    </a:cubicBezTo>
                    <a:close/>
                  </a:path>
                </a:pathLst>
              </a:custGeom>
              <a:solidFill>
                <a:srgbClr val="1D4B4B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4" name="Freeform: Shape 294">
                <a:extLst>
                  <a:ext uri="{FF2B5EF4-FFF2-40B4-BE49-F238E27FC236}">
                    <a16:creationId xmlns:a16="http://schemas.microsoft.com/office/drawing/2014/main" id="{CDF069EA-4110-4CD7-90A0-2898EEE440C8}"/>
                  </a:ext>
                </a:extLst>
              </p:cNvPr>
              <p:cNvSpPr/>
              <p:nvPr/>
            </p:nvSpPr>
            <p:spPr>
              <a:xfrm>
                <a:off x="9588079" y="5025277"/>
                <a:ext cx="78828" cy="44339"/>
              </a:xfrm>
              <a:custGeom>
                <a:avLst/>
                <a:gdLst>
                  <a:gd name="connsiteX0" fmla="*/ 26436 w 54034"/>
                  <a:gd name="connsiteY0" fmla="*/ 26665 h 27383"/>
                  <a:gd name="connsiteX1" fmla="*/ 18304 w 54034"/>
                  <a:gd name="connsiteY1" fmla="*/ 26665 h 27383"/>
                  <a:gd name="connsiteX2" fmla="*/ 2040 w 54034"/>
                  <a:gd name="connsiteY2" fmla="*/ 25242 h 27383"/>
                  <a:gd name="connsiteX3" fmla="*/ 821 w 54034"/>
                  <a:gd name="connsiteY3" fmla="*/ 3489 h 27383"/>
                  <a:gd name="connsiteX4" fmla="*/ 6716 w 54034"/>
                  <a:gd name="connsiteY4" fmla="*/ 32 h 27383"/>
                  <a:gd name="connsiteX5" fmla="*/ 47376 w 54034"/>
                  <a:gd name="connsiteY5" fmla="*/ 32 h 27383"/>
                  <a:gd name="connsiteX6" fmla="*/ 53679 w 54034"/>
                  <a:gd name="connsiteY6" fmla="*/ 6741 h 27383"/>
                  <a:gd name="connsiteX7" fmla="*/ 34568 w 54034"/>
                  <a:gd name="connsiteY7" fmla="*/ 27071 h 27383"/>
                  <a:gd name="connsiteX8" fmla="*/ 26436 w 54034"/>
                  <a:gd name="connsiteY8" fmla="*/ 26665 h 27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034" h="27383">
                    <a:moveTo>
                      <a:pt x="26436" y="26665"/>
                    </a:moveTo>
                    <a:cubicBezTo>
                      <a:pt x="23794" y="26665"/>
                      <a:pt x="20947" y="26868"/>
                      <a:pt x="18304" y="26665"/>
                    </a:cubicBezTo>
                    <a:cubicBezTo>
                      <a:pt x="12612" y="26258"/>
                      <a:pt x="4683" y="29308"/>
                      <a:pt x="2040" y="25242"/>
                    </a:cubicBezTo>
                    <a:cubicBezTo>
                      <a:pt x="-1822" y="19346"/>
                      <a:pt x="1024" y="10807"/>
                      <a:pt x="821" y="3489"/>
                    </a:cubicBezTo>
                    <a:cubicBezTo>
                      <a:pt x="821" y="-577"/>
                      <a:pt x="4073" y="32"/>
                      <a:pt x="6716" y="32"/>
                    </a:cubicBezTo>
                    <a:cubicBezTo>
                      <a:pt x="20337" y="32"/>
                      <a:pt x="33755" y="236"/>
                      <a:pt x="47376" y="32"/>
                    </a:cubicBezTo>
                    <a:cubicBezTo>
                      <a:pt x="52459" y="32"/>
                      <a:pt x="53475" y="2269"/>
                      <a:pt x="53679" y="6741"/>
                    </a:cubicBezTo>
                    <a:cubicBezTo>
                      <a:pt x="54695" y="27071"/>
                      <a:pt x="54898" y="27071"/>
                      <a:pt x="34568" y="27071"/>
                    </a:cubicBezTo>
                    <a:cubicBezTo>
                      <a:pt x="31722" y="26665"/>
                      <a:pt x="29079" y="26665"/>
                      <a:pt x="26436" y="26665"/>
                    </a:cubicBezTo>
                    <a:close/>
                  </a:path>
                </a:pathLst>
              </a:custGeom>
              <a:solidFill>
                <a:srgbClr val="1C4B4B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5" name="Freeform: Shape 295">
                <a:extLst>
                  <a:ext uri="{FF2B5EF4-FFF2-40B4-BE49-F238E27FC236}">
                    <a16:creationId xmlns:a16="http://schemas.microsoft.com/office/drawing/2014/main" id="{3ABD7BF8-E83C-40CE-831B-ABCB023BFF8B}"/>
                  </a:ext>
                </a:extLst>
              </p:cNvPr>
              <p:cNvSpPr/>
              <p:nvPr/>
            </p:nvSpPr>
            <p:spPr>
              <a:xfrm>
                <a:off x="9357096" y="5023591"/>
                <a:ext cx="47814" cy="44862"/>
              </a:xfrm>
              <a:custGeom>
                <a:avLst/>
                <a:gdLst>
                  <a:gd name="connsiteX0" fmla="*/ 17654 w 32775"/>
                  <a:gd name="connsiteY0" fmla="*/ 27706 h 27706"/>
                  <a:gd name="connsiteX1" fmla="*/ 2609 w 32775"/>
                  <a:gd name="connsiteY1" fmla="*/ 4937 h 27706"/>
                  <a:gd name="connsiteX2" fmla="*/ 25989 w 32775"/>
                  <a:gd name="connsiteY2" fmla="*/ 1074 h 27706"/>
                  <a:gd name="connsiteX3" fmla="*/ 32698 w 32775"/>
                  <a:gd name="connsiteY3" fmla="*/ 6970 h 27706"/>
                  <a:gd name="connsiteX4" fmla="*/ 32698 w 32775"/>
                  <a:gd name="connsiteY4" fmla="*/ 13069 h 27706"/>
                  <a:gd name="connsiteX5" fmla="*/ 17654 w 32775"/>
                  <a:gd name="connsiteY5" fmla="*/ 27706 h 2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75" h="27706">
                    <a:moveTo>
                      <a:pt x="17654" y="27706"/>
                    </a:moveTo>
                    <a:cubicBezTo>
                      <a:pt x="1999" y="27706"/>
                      <a:pt x="-3896" y="20591"/>
                      <a:pt x="2609" y="4937"/>
                    </a:cubicBezTo>
                    <a:cubicBezTo>
                      <a:pt x="6269" y="-4415"/>
                      <a:pt x="18060" y="2700"/>
                      <a:pt x="25989" y="1074"/>
                    </a:cubicBezTo>
                    <a:cubicBezTo>
                      <a:pt x="30258" y="57"/>
                      <a:pt x="33308" y="1684"/>
                      <a:pt x="32698" y="6970"/>
                    </a:cubicBezTo>
                    <a:cubicBezTo>
                      <a:pt x="32494" y="9003"/>
                      <a:pt x="32698" y="11036"/>
                      <a:pt x="32698" y="13069"/>
                    </a:cubicBezTo>
                    <a:cubicBezTo>
                      <a:pt x="32901" y="27706"/>
                      <a:pt x="32901" y="27706"/>
                      <a:pt x="17654" y="27706"/>
                    </a:cubicBezTo>
                    <a:close/>
                  </a:path>
                </a:pathLst>
              </a:custGeom>
              <a:solidFill>
                <a:srgbClr val="9CC00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6" name="Freeform: Shape 296">
                <a:extLst>
                  <a:ext uri="{FF2B5EF4-FFF2-40B4-BE49-F238E27FC236}">
                    <a16:creationId xmlns:a16="http://schemas.microsoft.com/office/drawing/2014/main" id="{F638FA15-35A1-423A-ABC2-F9931BD06EFD}"/>
                  </a:ext>
                </a:extLst>
              </p:cNvPr>
              <p:cNvSpPr/>
              <p:nvPr/>
            </p:nvSpPr>
            <p:spPr>
              <a:xfrm>
                <a:off x="9359608" y="4939262"/>
                <a:ext cx="45644" cy="45397"/>
              </a:xfrm>
              <a:custGeom>
                <a:avLst/>
                <a:gdLst>
                  <a:gd name="connsiteX0" fmla="*/ 16745 w 31287"/>
                  <a:gd name="connsiteY0" fmla="*/ 499 h 28036"/>
                  <a:gd name="connsiteX1" fmla="*/ 29960 w 31287"/>
                  <a:gd name="connsiteY1" fmla="*/ 2532 h 28036"/>
                  <a:gd name="connsiteX2" fmla="*/ 30773 w 31287"/>
                  <a:gd name="connsiteY2" fmla="*/ 24488 h 28036"/>
                  <a:gd name="connsiteX3" fmla="*/ 25284 w 31287"/>
                  <a:gd name="connsiteY3" fmla="*/ 27538 h 28036"/>
                  <a:gd name="connsiteX4" fmla="*/ 12273 w 31287"/>
                  <a:gd name="connsiteY4" fmla="*/ 27741 h 28036"/>
                  <a:gd name="connsiteX5" fmla="*/ 75 w 31287"/>
                  <a:gd name="connsiteY5" fmla="*/ 15543 h 28036"/>
                  <a:gd name="connsiteX6" fmla="*/ 16745 w 31287"/>
                  <a:gd name="connsiteY6" fmla="*/ 499 h 2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87" h="28036">
                    <a:moveTo>
                      <a:pt x="16745" y="499"/>
                    </a:moveTo>
                    <a:cubicBezTo>
                      <a:pt x="20811" y="1515"/>
                      <a:pt x="28333" y="-2347"/>
                      <a:pt x="29960" y="2532"/>
                    </a:cubicBezTo>
                    <a:cubicBezTo>
                      <a:pt x="32196" y="9241"/>
                      <a:pt x="30976" y="17169"/>
                      <a:pt x="30773" y="24488"/>
                    </a:cubicBezTo>
                    <a:cubicBezTo>
                      <a:pt x="30773" y="27538"/>
                      <a:pt x="27723" y="27538"/>
                      <a:pt x="25284" y="27538"/>
                    </a:cubicBezTo>
                    <a:cubicBezTo>
                      <a:pt x="21014" y="27538"/>
                      <a:pt x="16542" y="27131"/>
                      <a:pt x="12273" y="27741"/>
                    </a:cubicBezTo>
                    <a:cubicBezTo>
                      <a:pt x="2514" y="29164"/>
                      <a:pt x="-535" y="25505"/>
                      <a:pt x="75" y="15543"/>
                    </a:cubicBezTo>
                    <a:cubicBezTo>
                      <a:pt x="1091" y="-2144"/>
                      <a:pt x="-1755" y="702"/>
                      <a:pt x="16745" y="499"/>
                    </a:cubicBezTo>
                    <a:close/>
                  </a:path>
                </a:pathLst>
              </a:custGeom>
              <a:solidFill>
                <a:srgbClr val="43BAC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6" name="그룹 415">
              <a:extLst>
                <a:ext uri="{FF2B5EF4-FFF2-40B4-BE49-F238E27FC236}">
                  <a16:creationId xmlns:a16="http://schemas.microsoft.com/office/drawing/2014/main" id="{18DCD079-E5EC-4DF9-AD81-A1D9FDCE0A55}"/>
                </a:ext>
              </a:extLst>
            </p:cNvPr>
            <p:cNvGrpSpPr/>
            <p:nvPr/>
          </p:nvGrpSpPr>
          <p:grpSpPr>
            <a:xfrm>
              <a:off x="9245361" y="5825009"/>
              <a:ext cx="1174138" cy="531063"/>
              <a:chOff x="9245361" y="5825009"/>
              <a:chExt cx="1174138" cy="531063"/>
            </a:xfrm>
          </p:grpSpPr>
          <p:sp>
            <p:nvSpPr>
              <p:cNvPr id="417" name="Freeform: Shape 256">
                <a:extLst>
                  <a:ext uri="{FF2B5EF4-FFF2-40B4-BE49-F238E27FC236}">
                    <a16:creationId xmlns:a16="http://schemas.microsoft.com/office/drawing/2014/main" id="{F1B304E1-6981-4F1C-846A-D1B31DA0A2E8}"/>
                  </a:ext>
                </a:extLst>
              </p:cNvPr>
              <p:cNvSpPr/>
              <p:nvPr/>
            </p:nvSpPr>
            <p:spPr>
              <a:xfrm>
                <a:off x="9257377" y="5898336"/>
                <a:ext cx="1132684" cy="396255"/>
              </a:xfrm>
              <a:custGeom>
                <a:avLst/>
                <a:gdLst>
                  <a:gd name="connsiteX0" fmla="*/ 8347 w 776413"/>
                  <a:gd name="connsiteY0" fmla="*/ 233998 h 244719"/>
                  <a:gd name="connsiteX1" fmla="*/ 12 w 776413"/>
                  <a:gd name="connsiteY1" fmla="*/ 227086 h 244719"/>
                  <a:gd name="connsiteX2" fmla="*/ 4281 w 776413"/>
                  <a:gd name="connsiteY2" fmla="*/ 222207 h 244719"/>
                  <a:gd name="connsiteX3" fmla="*/ 73200 w 776413"/>
                  <a:gd name="connsiteY3" fmla="*/ 168332 h 244719"/>
                  <a:gd name="connsiteX4" fmla="*/ 150860 w 776413"/>
                  <a:gd name="connsiteY4" fmla="*/ 68309 h 244719"/>
                  <a:gd name="connsiteX5" fmla="*/ 179322 w 776413"/>
                  <a:gd name="connsiteY5" fmla="*/ 5896 h 244719"/>
                  <a:gd name="connsiteX6" fmla="*/ 182778 w 776413"/>
                  <a:gd name="connsiteY6" fmla="*/ 0 h 244719"/>
                  <a:gd name="connsiteX7" fmla="*/ 183795 w 776413"/>
                  <a:gd name="connsiteY7" fmla="*/ 407 h 244719"/>
                  <a:gd name="connsiteX8" fmla="*/ 194976 w 776413"/>
                  <a:gd name="connsiteY8" fmla="*/ 48589 h 244719"/>
                  <a:gd name="connsiteX9" fmla="*/ 192333 w 776413"/>
                  <a:gd name="connsiteY9" fmla="*/ 55094 h 244719"/>
                  <a:gd name="connsiteX10" fmla="*/ 197619 w 776413"/>
                  <a:gd name="connsiteY10" fmla="*/ 58347 h 244719"/>
                  <a:gd name="connsiteX11" fmla="*/ 296016 w 776413"/>
                  <a:gd name="connsiteY11" fmla="*/ 49605 h 244719"/>
                  <a:gd name="connsiteX12" fmla="*/ 377336 w 776413"/>
                  <a:gd name="connsiteY12" fmla="*/ 51435 h 244719"/>
                  <a:gd name="connsiteX13" fmla="*/ 429381 w 776413"/>
                  <a:gd name="connsiteY13" fmla="*/ 57940 h 244719"/>
                  <a:gd name="connsiteX14" fmla="*/ 435073 w 776413"/>
                  <a:gd name="connsiteY14" fmla="*/ 56721 h 244719"/>
                  <a:gd name="connsiteX15" fmla="*/ 441782 w 776413"/>
                  <a:gd name="connsiteY15" fmla="*/ 41880 h 244719"/>
                  <a:gd name="connsiteX16" fmla="*/ 446662 w 776413"/>
                  <a:gd name="connsiteY16" fmla="*/ 42896 h 244719"/>
                  <a:gd name="connsiteX17" fmla="*/ 525949 w 776413"/>
                  <a:gd name="connsiteY17" fmla="*/ 64853 h 244719"/>
                  <a:gd name="connsiteX18" fmla="*/ 639186 w 776413"/>
                  <a:gd name="connsiteY18" fmla="*/ 68919 h 244719"/>
                  <a:gd name="connsiteX19" fmla="*/ 736567 w 776413"/>
                  <a:gd name="connsiteY19" fmla="*/ 56721 h 244719"/>
                  <a:gd name="connsiteX20" fmla="*/ 764012 w 776413"/>
                  <a:gd name="connsiteY20" fmla="*/ 46556 h 244719"/>
                  <a:gd name="connsiteX21" fmla="*/ 774584 w 776413"/>
                  <a:gd name="connsiteY21" fmla="*/ 44523 h 244719"/>
                  <a:gd name="connsiteX22" fmla="*/ 776007 w 776413"/>
                  <a:gd name="connsiteY22" fmla="*/ 67699 h 244719"/>
                  <a:gd name="connsiteX23" fmla="*/ 771738 w 776413"/>
                  <a:gd name="connsiteY23" fmla="*/ 75424 h 244719"/>
                  <a:gd name="connsiteX24" fmla="*/ 761166 w 776413"/>
                  <a:gd name="connsiteY24" fmla="*/ 86199 h 244719"/>
                  <a:gd name="connsiteX25" fmla="*/ 725792 w 776413"/>
                  <a:gd name="connsiteY25" fmla="*/ 96364 h 244719"/>
                  <a:gd name="connsiteX26" fmla="*/ 637357 w 776413"/>
                  <a:gd name="connsiteY26" fmla="*/ 105309 h 244719"/>
                  <a:gd name="connsiteX27" fmla="*/ 553597 w 776413"/>
                  <a:gd name="connsiteY27" fmla="*/ 104090 h 244719"/>
                  <a:gd name="connsiteX28" fmla="*/ 449304 w 776413"/>
                  <a:gd name="connsiteY28" fmla="*/ 83150 h 244719"/>
                  <a:gd name="connsiteX29" fmla="*/ 438530 w 776413"/>
                  <a:gd name="connsiteY29" fmla="*/ 89655 h 244719"/>
                  <a:gd name="connsiteX30" fmla="*/ 394413 w 776413"/>
                  <a:gd name="connsiteY30" fmla="*/ 99414 h 244719"/>
                  <a:gd name="connsiteX31" fmla="*/ 286055 w 776413"/>
                  <a:gd name="connsiteY31" fmla="*/ 103480 h 244719"/>
                  <a:gd name="connsiteX32" fmla="*/ 188267 w 776413"/>
                  <a:gd name="connsiteY32" fmla="*/ 92908 h 244719"/>
                  <a:gd name="connsiteX33" fmla="*/ 183388 w 776413"/>
                  <a:gd name="connsiteY33" fmla="*/ 91892 h 244719"/>
                  <a:gd name="connsiteX34" fmla="*/ 175663 w 776413"/>
                  <a:gd name="connsiteY34" fmla="*/ 94738 h 244719"/>
                  <a:gd name="connsiteX35" fmla="*/ 181559 w 776413"/>
                  <a:gd name="connsiteY35" fmla="*/ 100024 h 244719"/>
                  <a:gd name="connsiteX36" fmla="*/ 240516 w 776413"/>
                  <a:gd name="connsiteY36" fmla="*/ 109782 h 244719"/>
                  <a:gd name="connsiteX37" fmla="*/ 355990 w 776413"/>
                  <a:gd name="connsiteY37" fmla="*/ 111612 h 244719"/>
                  <a:gd name="connsiteX38" fmla="*/ 424502 w 776413"/>
                  <a:gd name="connsiteY38" fmla="*/ 103886 h 244719"/>
                  <a:gd name="connsiteX39" fmla="*/ 440563 w 776413"/>
                  <a:gd name="connsiteY39" fmla="*/ 88029 h 244719"/>
                  <a:gd name="connsiteX40" fmla="*/ 448085 w 776413"/>
                  <a:gd name="connsiteY40" fmla="*/ 88435 h 244719"/>
                  <a:gd name="connsiteX41" fmla="*/ 536113 w 776413"/>
                  <a:gd name="connsiteY41" fmla="*/ 109985 h 244719"/>
                  <a:gd name="connsiteX42" fmla="*/ 605845 w 776413"/>
                  <a:gd name="connsiteY42" fmla="*/ 113238 h 244719"/>
                  <a:gd name="connsiteX43" fmla="*/ 738803 w 776413"/>
                  <a:gd name="connsiteY43" fmla="*/ 100024 h 244719"/>
                  <a:gd name="connsiteX44" fmla="*/ 763402 w 776413"/>
                  <a:gd name="connsiteY44" fmla="*/ 90468 h 244719"/>
                  <a:gd name="connsiteX45" fmla="*/ 774787 w 776413"/>
                  <a:gd name="connsiteY45" fmla="*/ 87419 h 244719"/>
                  <a:gd name="connsiteX46" fmla="*/ 776414 w 776413"/>
                  <a:gd name="connsiteY46" fmla="*/ 112222 h 244719"/>
                  <a:gd name="connsiteX47" fmla="*/ 760963 w 776413"/>
                  <a:gd name="connsiteY47" fmla="*/ 126453 h 244719"/>
                  <a:gd name="connsiteX48" fmla="*/ 752018 w 776413"/>
                  <a:gd name="connsiteY48" fmla="*/ 131942 h 244719"/>
                  <a:gd name="connsiteX49" fmla="*/ 752018 w 776413"/>
                  <a:gd name="connsiteY49" fmla="*/ 152882 h 244719"/>
                  <a:gd name="connsiteX50" fmla="*/ 749375 w 776413"/>
                  <a:gd name="connsiteY50" fmla="*/ 160404 h 244719"/>
                  <a:gd name="connsiteX51" fmla="*/ 737990 w 776413"/>
                  <a:gd name="connsiteY51" fmla="*/ 172195 h 244719"/>
                  <a:gd name="connsiteX52" fmla="*/ 680253 w 776413"/>
                  <a:gd name="connsiteY52" fmla="*/ 186832 h 244719"/>
                  <a:gd name="connsiteX53" fmla="*/ 555833 w 776413"/>
                  <a:gd name="connsiteY53" fmla="*/ 192931 h 244719"/>
                  <a:gd name="connsiteX54" fmla="*/ 456623 w 776413"/>
                  <a:gd name="connsiteY54" fmla="*/ 179920 h 244719"/>
                  <a:gd name="connsiteX55" fmla="*/ 435480 w 776413"/>
                  <a:gd name="connsiteY55" fmla="*/ 180124 h 244719"/>
                  <a:gd name="connsiteX56" fmla="*/ 275077 w 776413"/>
                  <a:gd name="connsiteY56" fmla="*/ 192931 h 244719"/>
                  <a:gd name="connsiteX57" fmla="*/ 192537 w 776413"/>
                  <a:gd name="connsiteY57" fmla="*/ 183376 h 244719"/>
                  <a:gd name="connsiteX58" fmla="*/ 331187 w 776413"/>
                  <a:gd name="connsiteY58" fmla="*/ 195371 h 244719"/>
                  <a:gd name="connsiteX59" fmla="*/ 349687 w 776413"/>
                  <a:gd name="connsiteY59" fmla="*/ 198827 h 244719"/>
                  <a:gd name="connsiteX60" fmla="*/ 337286 w 776413"/>
                  <a:gd name="connsiteY60" fmla="*/ 205333 h 244719"/>
                  <a:gd name="connsiteX61" fmla="*/ 273450 w 776413"/>
                  <a:gd name="connsiteY61" fmla="*/ 205129 h 244719"/>
                  <a:gd name="connsiteX62" fmla="*/ 207988 w 776413"/>
                  <a:gd name="connsiteY62" fmla="*/ 198827 h 244719"/>
                  <a:gd name="connsiteX63" fmla="*/ 154316 w 776413"/>
                  <a:gd name="connsiteY63" fmla="*/ 175651 h 244719"/>
                  <a:gd name="connsiteX64" fmla="*/ 130937 w 776413"/>
                  <a:gd name="connsiteY64" fmla="*/ 152678 h 244719"/>
                  <a:gd name="connsiteX65" fmla="*/ 82958 w 776413"/>
                  <a:gd name="connsiteY65" fmla="*/ 205536 h 244719"/>
                  <a:gd name="connsiteX66" fmla="*/ 37622 w 776413"/>
                  <a:gd name="connsiteY66" fmla="*/ 240504 h 244719"/>
                  <a:gd name="connsiteX67" fmla="*/ 8347 w 776413"/>
                  <a:gd name="connsiteY67" fmla="*/ 233998 h 24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76413" h="244719">
                    <a:moveTo>
                      <a:pt x="8347" y="233998"/>
                    </a:moveTo>
                    <a:cubicBezTo>
                      <a:pt x="5501" y="231762"/>
                      <a:pt x="2655" y="229322"/>
                      <a:pt x="12" y="227086"/>
                    </a:cubicBezTo>
                    <a:cubicBezTo>
                      <a:pt x="-191" y="224036"/>
                      <a:pt x="2248" y="223020"/>
                      <a:pt x="4281" y="222207"/>
                    </a:cubicBezTo>
                    <a:cubicBezTo>
                      <a:pt x="32337" y="210822"/>
                      <a:pt x="53073" y="189679"/>
                      <a:pt x="73200" y="168332"/>
                    </a:cubicBezTo>
                    <a:cubicBezTo>
                      <a:pt x="102069" y="137431"/>
                      <a:pt x="128701" y="104699"/>
                      <a:pt x="150860" y="68309"/>
                    </a:cubicBezTo>
                    <a:cubicBezTo>
                      <a:pt x="162855" y="48589"/>
                      <a:pt x="174646" y="28869"/>
                      <a:pt x="179322" y="5896"/>
                    </a:cubicBezTo>
                    <a:cubicBezTo>
                      <a:pt x="179729" y="3659"/>
                      <a:pt x="180542" y="1220"/>
                      <a:pt x="182778" y="0"/>
                    </a:cubicBezTo>
                    <a:cubicBezTo>
                      <a:pt x="183185" y="203"/>
                      <a:pt x="183388" y="203"/>
                      <a:pt x="183795" y="407"/>
                    </a:cubicBezTo>
                    <a:cubicBezTo>
                      <a:pt x="206971" y="19313"/>
                      <a:pt x="207174" y="20737"/>
                      <a:pt x="194976" y="48589"/>
                    </a:cubicBezTo>
                    <a:cubicBezTo>
                      <a:pt x="193960" y="50825"/>
                      <a:pt x="193350" y="52858"/>
                      <a:pt x="192333" y="55094"/>
                    </a:cubicBezTo>
                    <a:cubicBezTo>
                      <a:pt x="192943" y="58144"/>
                      <a:pt x="194976" y="58754"/>
                      <a:pt x="197619" y="58347"/>
                    </a:cubicBezTo>
                    <a:cubicBezTo>
                      <a:pt x="230147" y="52248"/>
                      <a:pt x="263082" y="50622"/>
                      <a:pt x="296016" y="49605"/>
                    </a:cubicBezTo>
                    <a:cubicBezTo>
                      <a:pt x="323259" y="48792"/>
                      <a:pt x="350297" y="50012"/>
                      <a:pt x="377336" y="51435"/>
                    </a:cubicBezTo>
                    <a:cubicBezTo>
                      <a:pt x="394820" y="52451"/>
                      <a:pt x="412101" y="54891"/>
                      <a:pt x="429381" y="57940"/>
                    </a:cubicBezTo>
                    <a:cubicBezTo>
                      <a:pt x="431414" y="58347"/>
                      <a:pt x="433447" y="58347"/>
                      <a:pt x="435073" y="56721"/>
                    </a:cubicBezTo>
                    <a:cubicBezTo>
                      <a:pt x="438733" y="52451"/>
                      <a:pt x="435683" y="45133"/>
                      <a:pt x="441782" y="41880"/>
                    </a:cubicBezTo>
                    <a:cubicBezTo>
                      <a:pt x="443612" y="41676"/>
                      <a:pt x="445238" y="42083"/>
                      <a:pt x="446662" y="42896"/>
                    </a:cubicBezTo>
                    <a:cubicBezTo>
                      <a:pt x="470651" y="59160"/>
                      <a:pt x="498706" y="60787"/>
                      <a:pt x="525949" y="64853"/>
                    </a:cubicBezTo>
                    <a:cubicBezTo>
                      <a:pt x="563559" y="70342"/>
                      <a:pt x="601373" y="70138"/>
                      <a:pt x="639186" y="68919"/>
                    </a:cubicBezTo>
                    <a:cubicBezTo>
                      <a:pt x="671918" y="67699"/>
                      <a:pt x="704649" y="65056"/>
                      <a:pt x="736567" y="56721"/>
                    </a:cubicBezTo>
                    <a:cubicBezTo>
                      <a:pt x="746122" y="54281"/>
                      <a:pt x="755474" y="51232"/>
                      <a:pt x="764012" y="46556"/>
                    </a:cubicBezTo>
                    <a:cubicBezTo>
                      <a:pt x="767265" y="44726"/>
                      <a:pt x="770518" y="42693"/>
                      <a:pt x="774584" y="44523"/>
                    </a:cubicBezTo>
                    <a:cubicBezTo>
                      <a:pt x="776617" y="52045"/>
                      <a:pt x="773974" y="59973"/>
                      <a:pt x="776007" y="67699"/>
                    </a:cubicBezTo>
                    <a:cubicBezTo>
                      <a:pt x="774584" y="70342"/>
                      <a:pt x="773161" y="72781"/>
                      <a:pt x="771738" y="75424"/>
                    </a:cubicBezTo>
                    <a:cubicBezTo>
                      <a:pt x="770721" y="81523"/>
                      <a:pt x="766045" y="84166"/>
                      <a:pt x="761166" y="86199"/>
                    </a:cubicBezTo>
                    <a:cubicBezTo>
                      <a:pt x="749781" y="91078"/>
                      <a:pt x="737787" y="93925"/>
                      <a:pt x="725792" y="96364"/>
                    </a:cubicBezTo>
                    <a:cubicBezTo>
                      <a:pt x="696517" y="100837"/>
                      <a:pt x="667038" y="102870"/>
                      <a:pt x="637357" y="105309"/>
                    </a:cubicBezTo>
                    <a:cubicBezTo>
                      <a:pt x="609098" y="107546"/>
                      <a:pt x="581246" y="105716"/>
                      <a:pt x="553597" y="104090"/>
                    </a:cubicBezTo>
                    <a:cubicBezTo>
                      <a:pt x="518223" y="102057"/>
                      <a:pt x="482239" y="98600"/>
                      <a:pt x="449304" y="83150"/>
                    </a:cubicBezTo>
                    <a:cubicBezTo>
                      <a:pt x="443205" y="81117"/>
                      <a:pt x="442189" y="87622"/>
                      <a:pt x="438530" y="89655"/>
                    </a:cubicBezTo>
                    <a:cubicBezTo>
                      <a:pt x="424908" y="97584"/>
                      <a:pt x="409254" y="97381"/>
                      <a:pt x="394413" y="99414"/>
                    </a:cubicBezTo>
                    <a:cubicBezTo>
                      <a:pt x="358429" y="104090"/>
                      <a:pt x="322242" y="104496"/>
                      <a:pt x="286055" y="103480"/>
                    </a:cubicBezTo>
                    <a:cubicBezTo>
                      <a:pt x="253323" y="102463"/>
                      <a:pt x="220389" y="100430"/>
                      <a:pt x="188267" y="92908"/>
                    </a:cubicBezTo>
                    <a:cubicBezTo>
                      <a:pt x="186641" y="92501"/>
                      <a:pt x="185015" y="92095"/>
                      <a:pt x="183388" y="91892"/>
                    </a:cubicBezTo>
                    <a:cubicBezTo>
                      <a:pt x="180339" y="91485"/>
                      <a:pt x="176679" y="91078"/>
                      <a:pt x="175663" y="94738"/>
                    </a:cubicBezTo>
                    <a:cubicBezTo>
                      <a:pt x="174443" y="99210"/>
                      <a:pt x="178712" y="99210"/>
                      <a:pt x="181559" y="100024"/>
                    </a:cubicBezTo>
                    <a:cubicBezTo>
                      <a:pt x="200872" y="105309"/>
                      <a:pt x="220795" y="107749"/>
                      <a:pt x="240516" y="109782"/>
                    </a:cubicBezTo>
                    <a:cubicBezTo>
                      <a:pt x="278939" y="113645"/>
                      <a:pt x="317566" y="112628"/>
                      <a:pt x="355990" y="111612"/>
                    </a:cubicBezTo>
                    <a:cubicBezTo>
                      <a:pt x="378963" y="111002"/>
                      <a:pt x="401732" y="107546"/>
                      <a:pt x="424502" y="103886"/>
                    </a:cubicBezTo>
                    <a:cubicBezTo>
                      <a:pt x="434870" y="102260"/>
                      <a:pt x="436497" y="94534"/>
                      <a:pt x="440563" y="88029"/>
                    </a:cubicBezTo>
                    <a:cubicBezTo>
                      <a:pt x="443205" y="85996"/>
                      <a:pt x="445848" y="87216"/>
                      <a:pt x="448085" y="88435"/>
                    </a:cubicBezTo>
                    <a:cubicBezTo>
                      <a:pt x="475530" y="103480"/>
                      <a:pt x="506025" y="105716"/>
                      <a:pt x="536113" y="109985"/>
                    </a:cubicBezTo>
                    <a:cubicBezTo>
                      <a:pt x="559289" y="113238"/>
                      <a:pt x="582872" y="113441"/>
                      <a:pt x="605845" y="113238"/>
                    </a:cubicBezTo>
                    <a:cubicBezTo>
                      <a:pt x="650368" y="112831"/>
                      <a:pt x="695094" y="111815"/>
                      <a:pt x="738803" y="100024"/>
                    </a:cubicBezTo>
                    <a:cubicBezTo>
                      <a:pt x="747342" y="97787"/>
                      <a:pt x="755474" y="94738"/>
                      <a:pt x="763402" y="90468"/>
                    </a:cubicBezTo>
                    <a:cubicBezTo>
                      <a:pt x="766859" y="88639"/>
                      <a:pt x="770315" y="85793"/>
                      <a:pt x="774787" y="87419"/>
                    </a:cubicBezTo>
                    <a:cubicBezTo>
                      <a:pt x="776820" y="95551"/>
                      <a:pt x="773974" y="104090"/>
                      <a:pt x="776414" y="112222"/>
                    </a:cubicBezTo>
                    <a:cubicBezTo>
                      <a:pt x="773567" y="119540"/>
                      <a:pt x="767875" y="123403"/>
                      <a:pt x="760963" y="126453"/>
                    </a:cubicBezTo>
                    <a:cubicBezTo>
                      <a:pt x="757913" y="127876"/>
                      <a:pt x="753847" y="128282"/>
                      <a:pt x="752018" y="131942"/>
                    </a:cubicBezTo>
                    <a:cubicBezTo>
                      <a:pt x="750595" y="138854"/>
                      <a:pt x="750595" y="145766"/>
                      <a:pt x="752018" y="152882"/>
                    </a:cubicBezTo>
                    <a:cubicBezTo>
                      <a:pt x="751204" y="155321"/>
                      <a:pt x="750188" y="157964"/>
                      <a:pt x="749375" y="160404"/>
                    </a:cubicBezTo>
                    <a:cubicBezTo>
                      <a:pt x="748765" y="167316"/>
                      <a:pt x="743072" y="169552"/>
                      <a:pt x="737990" y="172195"/>
                    </a:cubicBezTo>
                    <a:cubicBezTo>
                      <a:pt x="719693" y="181140"/>
                      <a:pt x="699973" y="183986"/>
                      <a:pt x="680253" y="186832"/>
                    </a:cubicBezTo>
                    <a:cubicBezTo>
                      <a:pt x="638983" y="192931"/>
                      <a:pt x="597307" y="194558"/>
                      <a:pt x="555833" y="192931"/>
                    </a:cubicBezTo>
                    <a:cubicBezTo>
                      <a:pt x="522492" y="191712"/>
                      <a:pt x="489151" y="187849"/>
                      <a:pt x="456623" y="179920"/>
                    </a:cubicBezTo>
                    <a:cubicBezTo>
                      <a:pt x="449508" y="178091"/>
                      <a:pt x="442596" y="178497"/>
                      <a:pt x="435480" y="180124"/>
                    </a:cubicBezTo>
                    <a:cubicBezTo>
                      <a:pt x="382622" y="192118"/>
                      <a:pt x="328951" y="194964"/>
                      <a:pt x="275077" y="192931"/>
                    </a:cubicBezTo>
                    <a:cubicBezTo>
                      <a:pt x="246005" y="191915"/>
                      <a:pt x="216526" y="190492"/>
                      <a:pt x="192537" y="183376"/>
                    </a:cubicBezTo>
                    <a:cubicBezTo>
                      <a:pt x="235230" y="193541"/>
                      <a:pt x="283005" y="196388"/>
                      <a:pt x="331187" y="195371"/>
                    </a:cubicBezTo>
                    <a:cubicBezTo>
                      <a:pt x="337489" y="195168"/>
                      <a:pt x="344198" y="193948"/>
                      <a:pt x="349687" y="198827"/>
                    </a:cubicBezTo>
                    <a:cubicBezTo>
                      <a:pt x="348671" y="206959"/>
                      <a:pt x="342165" y="205129"/>
                      <a:pt x="337286" y="205333"/>
                    </a:cubicBezTo>
                    <a:cubicBezTo>
                      <a:pt x="315940" y="205739"/>
                      <a:pt x="294593" y="206349"/>
                      <a:pt x="273450" y="205129"/>
                    </a:cubicBezTo>
                    <a:cubicBezTo>
                      <a:pt x="251494" y="203910"/>
                      <a:pt x="229537" y="202080"/>
                      <a:pt x="207988" y="198827"/>
                    </a:cubicBezTo>
                    <a:cubicBezTo>
                      <a:pt x="188064" y="195778"/>
                      <a:pt x="168751" y="191508"/>
                      <a:pt x="154316" y="175651"/>
                    </a:cubicBezTo>
                    <a:cubicBezTo>
                      <a:pt x="145778" y="169349"/>
                      <a:pt x="134596" y="165893"/>
                      <a:pt x="130937" y="152678"/>
                    </a:cubicBezTo>
                    <a:cubicBezTo>
                      <a:pt x="115486" y="171585"/>
                      <a:pt x="99832" y="189069"/>
                      <a:pt x="82958" y="205536"/>
                    </a:cubicBezTo>
                    <a:cubicBezTo>
                      <a:pt x="69337" y="219157"/>
                      <a:pt x="54496" y="231152"/>
                      <a:pt x="37622" y="240504"/>
                    </a:cubicBezTo>
                    <a:cubicBezTo>
                      <a:pt x="24205" y="247822"/>
                      <a:pt x="15259" y="245586"/>
                      <a:pt x="8347" y="233998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259">
                <a:extLst>
                  <a:ext uri="{FF2B5EF4-FFF2-40B4-BE49-F238E27FC236}">
                    <a16:creationId xmlns:a16="http://schemas.microsoft.com/office/drawing/2014/main" id="{26CFED3F-1C1C-42A7-B82A-0EE07BC28D9D}"/>
                  </a:ext>
                </a:extLst>
              </p:cNvPr>
              <p:cNvSpPr/>
              <p:nvPr/>
            </p:nvSpPr>
            <p:spPr>
              <a:xfrm>
                <a:off x="9459299" y="6202861"/>
                <a:ext cx="951227" cy="103695"/>
              </a:xfrm>
              <a:custGeom>
                <a:avLst/>
                <a:gdLst>
                  <a:gd name="connsiteX0" fmla="*/ 652032 w 652031"/>
                  <a:gd name="connsiteY0" fmla="*/ 26008 h 64040"/>
                  <a:gd name="connsiteX1" fmla="*/ 649999 w 652031"/>
                  <a:gd name="connsiteY1" fmla="*/ 31496 h 64040"/>
                  <a:gd name="connsiteX2" fmla="*/ 633938 w 652031"/>
                  <a:gd name="connsiteY2" fmla="*/ 45321 h 64040"/>
                  <a:gd name="connsiteX3" fmla="*/ 573964 w 652031"/>
                  <a:gd name="connsiteY3" fmla="*/ 59145 h 64040"/>
                  <a:gd name="connsiteX4" fmla="*/ 429418 w 652031"/>
                  <a:gd name="connsiteY4" fmla="*/ 63211 h 64040"/>
                  <a:gd name="connsiteX5" fmla="*/ 394654 w 652031"/>
                  <a:gd name="connsiteY5" fmla="*/ 58332 h 64040"/>
                  <a:gd name="connsiteX6" fmla="*/ 344033 w 652031"/>
                  <a:gd name="connsiteY6" fmla="*/ 48167 h 64040"/>
                  <a:gd name="connsiteX7" fmla="*/ 310895 w 652031"/>
                  <a:gd name="connsiteY7" fmla="*/ 48574 h 64040"/>
                  <a:gd name="connsiteX8" fmla="*/ 238317 w 652031"/>
                  <a:gd name="connsiteY8" fmla="*/ 61585 h 64040"/>
                  <a:gd name="connsiteX9" fmla="*/ 139106 w 652031"/>
                  <a:gd name="connsiteY9" fmla="*/ 63415 h 64040"/>
                  <a:gd name="connsiteX10" fmla="*/ 39693 w 652031"/>
                  <a:gd name="connsiteY10" fmla="*/ 51217 h 64040"/>
                  <a:gd name="connsiteX11" fmla="*/ 4319 w 652031"/>
                  <a:gd name="connsiteY11" fmla="*/ 34749 h 64040"/>
                  <a:gd name="connsiteX12" fmla="*/ 862 w 652031"/>
                  <a:gd name="connsiteY12" fmla="*/ 9134 h 64040"/>
                  <a:gd name="connsiteX13" fmla="*/ 3505 w 652031"/>
                  <a:gd name="connsiteY13" fmla="*/ 595 h 64040"/>
                  <a:gd name="connsiteX14" fmla="*/ 11231 w 652031"/>
                  <a:gd name="connsiteY14" fmla="*/ 1612 h 64040"/>
                  <a:gd name="connsiteX15" fmla="*/ 93161 w 652031"/>
                  <a:gd name="connsiteY15" fmla="*/ 22958 h 64040"/>
                  <a:gd name="connsiteX16" fmla="*/ 193387 w 652031"/>
                  <a:gd name="connsiteY16" fmla="*/ 27227 h 64040"/>
                  <a:gd name="connsiteX17" fmla="*/ 297883 w 652031"/>
                  <a:gd name="connsiteY17" fmla="*/ 14826 h 64040"/>
                  <a:gd name="connsiteX18" fmla="*/ 314757 w 652031"/>
                  <a:gd name="connsiteY18" fmla="*/ 3645 h 64040"/>
                  <a:gd name="connsiteX19" fmla="*/ 324109 w 652031"/>
                  <a:gd name="connsiteY19" fmla="*/ 2018 h 64040"/>
                  <a:gd name="connsiteX20" fmla="*/ 410105 w 652031"/>
                  <a:gd name="connsiteY20" fmla="*/ 23365 h 64040"/>
                  <a:gd name="connsiteX21" fmla="*/ 503216 w 652031"/>
                  <a:gd name="connsiteY21" fmla="*/ 27227 h 64040"/>
                  <a:gd name="connsiteX22" fmla="*/ 609948 w 652031"/>
                  <a:gd name="connsiteY22" fmla="*/ 15029 h 64040"/>
                  <a:gd name="connsiteX23" fmla="*/ 640443 w 652031"/>
                  <a:gd name="connsiteY23" fmla="*/ 4051 h 64040"/>
                  <a:gd name="connsiteX24" fmla="*/ 650812 w 652031"/>
                  <a:gd name="connsiteY24" fmla="*/ 2628 h 64040"/>
                  <a:gd name="connsiteX25" fmla="*/ 652032 w 652031"/>
                  <a:gd name="connsiteY25" fmla="*/ 26008 h 6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52031" h="64040">
                    <a:moveTo>
                      <a:pt x="652032" y="26008"/>
                    </a:moveTo>
                    <a:cubicBezTo>
                      <a:pt x="650202" y="27431"/>
                      <a:pt x="650405" y="29667"/>
                      <a:pt x="649999" y="31496"/>
                    </a:cubicBezTo>
                    <a:cubicBezTo>
                      <a:pt x="648169" y="40238"/>
                      <a:pt x="640850" y="42678"/>
                      <a:pt x="633938" y="45321"/>
                    </a:cubicBezTo>
                    <a:cubicBezTo>
                      <a:pt x="614624" y="53046"/>
                      <a:pt x="594294" y="56502"/>
                      <a:pt x="573964" y="59145"/>
                    </a:cubicBezTo>
                    <a:cubicBezTo>
                      <a:pt x="525986" y="65854"/>
                      <a:pt x="477600" y="63821"/>
                      <a:pt x="429418" y="63211"/>
                    </a:cubicBezTo>
                    <a:cubicBezTo>
                      <a:pt x="418237" y="59349"/>
                      <a:pt x="406039" y="61585"/>
                      <a:pt x="394654" y="58332"/>
                    </a:cubicBezTo>
                    <a:cubicBezTo>
                      <a:pt x="377577" y="56096"/>
                      <a:pt x="360296" y="54673"/>
                      <a:pt x="344033" y="48167"/>
                    </a:cubicBezTo>
                    <a:cubicBezTo>
                      <a:pt x="332851" y="43694"/>
                      <a:pt x="322483" y="44304"/>
                      <a:pt x="310895" y="48574"/>
                    </a:cubicBezTo>
                    <a:cubicBezTo>
                      <a:pt x="287515" y="57112"/>
                      <a:pt x="262713" y="58942"/>
                      <a:pt x="238317" y="61585"/>
                    </a:cubicBezTo>
                    <a:cubicBezTo>
                      <a:pt x="205382" y="65041"/>
                      <a:pt x="172041" y="64024"/>
                      <a:pt x="139106" y="63415"/>
                    </a:cubicBezTo>
                    <a:cubicBezTo>
                      <a:pt x="105562" y="63008"/>
                      <a:pt x="72424" y="59145"/>
                      <a:pt x="39693" y="51217"/>
                    </a:cubicBezTo>
                    <a:cubicBezTo>
                      <a:pt x="26885" y="48167"/>
                      <a:pt x="14280" y="43898"/>
                      <a:pt x="4319" y="34749"/>
                    </a:cubicBezTo>
                    <a:cubicBezTo>
                      <a:pt x="-1374" y="26821"/>
                      <a:pt x="-154" y="18079"/>
                      <a:pt x="862" y="9134"/>
                    </a:cubicBezTo>
                    <a:cubicBezTo>
                      <a:pt x="862" y="6084"/>
                      <a:pt x="862" y="2831"/>
                      <a:pt x="3505" y="595"/>
                    </a:cubicBezTo>
                    <a:cubicBezTo>
                      <a:pt x="6352" y="-625"/>
                      <a:pt x="8791" y="189"/>
                      <a:pt x="11231" y="1612"/>
                    </a:cubicBezTo>
                    <a:cubicBezTo>
                      <a:pt x="36643" y="16046"/>
                      <a:pt x="64902" y="19705"/>
                      <a:pt x="93161" y="22958"/>
                    </a:cubicBezTo>
                    <a:cubicBezTo>
                      <a:pt x="126502" y="26821"/>
                      <a:pt x="159843" y="28854"/>
                      <a:pt x="193387" y="27227"/>
                    </a:cubicBezTo>
                    <a:cubicBezTo>
                      <a:pt x="228558" y="25601"/>
                      <a:pt x="263729" y="23568"/>
                      <a:pt x="297883" y="14826"/>
                    </a:cubicBezTo>
                    <a:cubicBezTo>
                      <a:pt x="304796" y="12996"/>
                      <a:pt x="311708" y="11777"/>
                      <a:pt x="314757" y="3645"/>
                    </a:cubicBezTo>
                    <a:cubicBezTo>
                      <a:pt x="316587" y="-1031"/>
                      <a:pt x="320653" y="-15"/>
                      <a:pt x="324109" y="2018"/>
                    </a:cubicBezTo>
                    <a:cubicBezTo>
                      <a:pt x="350945" y="16859"/>
                      <a:pt x="380423" y="20315"/>
                      <a:pt x="410105" y="23365"/>
                    </a:cubicBezTo>
                    <a:cubicBezTo>
                      <a:pt x="441006" y="26618"/>
                      <a:pt x="472111" y="28651"/>
                      <a:pt x="503216" y="27227"/>
                    </a:cubicBezTo>
                    <a:cubicBezTo>
                      <a:pt x="538997" y="25601"/>
                      <a:pt x="574778" y="23568"/>
                      <a:pt x="609948" y="15029"/>
                    </a:cubicBezTo>
                    <a:cubicBezTo>
                      <a:pt x="620520" y="12387"/>
                      <a:pt x="630685" y="9134"/>
                      <a:pt x="640443" y="4051"/>
                    </a:cubicBezTo>
                    <a:cubicBezTo>
                      <a:pt x="643696" y="2222"/>
                      <a:pt x="646949" y="392"/>
                      <a:pt x="650812" y="2628"/>
                    </a:cubicBezTo>
                    <a:cubicBezTo>
                      <a:pt x="652438" y="10354"/>
                      <a:pt x="649999" y="18282"/>
                      <a:pt x="652032" y="26008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260">
                <a:extLst>
                  <a:ext uri="{FF2B5EF4-FFF2-40B4-BE49-F238E27FC236}">
                    <a16:creationId xmlns:a16="http://schemas.microsoft.com/office/drawing/2014/main" id="{38BE4195-74E0-4A3B-A82D-94CE6FC7DB97}"/>
                  </a:ext>
                </a:extLst>
              </p:cNvPr>
              <p:cNvSpPr/>
              <p:nvPr/>
            </p:nvSpPr>
            <p:spPr>
              <a:xfrm>
                <a:off x="9461348" y="6161687"/>
                <a:ext cx="948881" cy="92471"/>
              </a:xfrm>
              <a:custGeom>
                <a:avLst/>
                <a:gdLst>
                  <a:gd name="connsiteX0" fmla="*/ 648594 w 650423"/>
                  <a:gd name="connsiteY0" fmla="*/ 27852 h 57108"/>
                  <a:gd name="connsiteX1" fmla="*/ 561785 w 650423"/>
                  <a:gd name="connsiteY1" fmla="*/ 52248 h 57108"/>
                  <a:gd name="connsiteX2" fmla="*/ 461558 w 650423"/>
                  <a:gd name="connsiteY2" fmla="*/ 56517 h 57108"/>
                  <a:gd name="connsiteX3" fmla="*/ 349133 w 650423"/>
                  <a:gd name="connsiteY3" fmla="*/ 42693 h 57108"/>
                  <a:gd name="connsiteX4" fmla="*/ 315182 w 650423"/>
                  <a:gd name="connsiteY4" fmla="*/ 26429 h 57108"/>
                  <a:gd name="connsiteX5" fmla="*/ 301968 w 650423"/>
                  <a:gd name="connsiteY5" fmla="*/ 42896 h 57108"/>
                  <a:gd name="connsiteX6" fmla="*/ 212719 w 650423"/>
                  <a:gd name="connsiteY6" fmla="*/ 55094 h 57108"/>
                  <a:gd name="connsiteX7" fmla="*/ 147867 w 650423"/>
                  <a:gd name="connsiteY7" fmla="*/ 56314 h 57108"/>
                  <a:gd name="connsiteX8" fmla="*/ 27716 w 650423"/>
                  <a:gd name="connsiteY8" fmla="*/ 39847 h 57108"/>
                  <a:gd name="connsiteX9" fmla="*/ 2101 w 650423"/>
                  <a:gd name="connsiteY9" fmla="*/ 26022 h 57108"/>
                  <a:gd name="connsiteX10" fmla="*/ 12672 w 650423"/>
                  <a:gd name="connsiteY10" fmla="*/ 9555 h 57108"/>
                  <a:gd name="connsiteX11" fmla="*/ 21617 w 650423"/>
                  <a:gd name="connsiteY11" fmla="*/ 11385 h 57108"/>
                  <a:gd name="connsiteX12" fmla="*/ 45810 w 650423"/>
                  <a:gd name="connsiteY12" fmla="*/ 27242 h 57108"/>
                  <a:gd name="connsiteX13" fmla="*/ 206010 w 650423"/>
                  <a:gd name="connsiteY13" fmla="*/ 38017 h 57108"/>
                  <a:gd name="connsiteX14" fmla="*/ 209670 w 650423"/>
                  <a:gd name="connsiteY14" fmla="*/ 36594 h 57108"/>
                  <a:gd name="connsiteX15" fmla="*/ 238742 w 650423"/>
                  <a:gd name="connsiteY15" fmla="*/ 30698 h 57108"/>
                  <a:gd name="connsiteX16" fmla="*/ 309083 w 650423"/>
                  <a:gd name="connsiteY16" fmla="*/ 16467 h 57108"/>
                  <a:gd name="connsiteX17" fmla="*/ 318029 w 650423"/>
                  <a:gd name="connsiteY17" fmla="*/ 15247 h 57108"/>
                  <a:gd name="connsiteX18" fmla="*/ 411546 w 650423"/>
                  <a:gd name="connsiteY18" fmla="*/ 31511 h 57108"/>
                  <a:gd name="connsiteX19" fmla="*/ 446920 w 650423"/>
                  <a:gd name="connsiteY19" fmla="*/ 33138 h 57108"/>
                  <a:gd name="connsiteX20" fmla="*/ 465014 w 650423"/>
                  <a:gd name="connsiteY20" fmla="*/ 35374 h 57108"/>
                  <a:gd name="connsiteX21" fmla="*/ 547961 w 650423"/>
                  <a:gd name="connsiteY21" fmla="*/ 33138 h 57108"/>
                  <a:gd name="connsiteX22" fmla="*/ 609764 w 650423"/>
                  <a:gd name="connsiteY22" fmla="*/ 22363 h 57108"/>
                  <a:gd name="connsiteX23" fmla="*/ 617286 w 650423"/>
                  <a:gd name="connsiteY23" fmla="*/ 19517 h 57108"/>
                  <a:gd name="connsiteX24" fmla="*/ 618302 w 650423"/>
                  <a:gd name="connsiteY24" fmla="*/ 9758 h 57108"/>
                  <a:gd name="connsiteX25" fmla="*/ 611797 w 650423"/>
                  <a:gd name="connsiteY25" fmla="*/ 4879 h 57108"/>
                  <a:gd name="connsiteX26" fmla="*/ 612000 w 650423"/>
                  <a:gd name="connsiteY26" fmla="*/ 0 h 57108"/>
                  <a:gd name="connsiteX27" fmla="*/ 639039 w 650423"/>
                  <a:gd name="connsiteY27" fmla="*/ 9555 h 57108"/>
                  <a:gd name="connsiteX28" fmla="*/ 650424 w 650423"/>
                  <a:gd name="connsiteY28" fmla="*/ 23583 h 57108"/>
                  <a:gd name="connsiteX29" fmla="*/ 648594 w 650423"/>
                  <a:gd name="connsiteY29" fmla="*/ 27852 h 57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50423" h="57108">
                    <a:moveTo>
                      <a:pt x="648594" y="27852"/>
                    </a:moveTo>
                    <a:cubicBezTo>
                      <a:pt x="622368" y="45539"/>
                      <a:pt x="591670" y="48589"/>
                      <a:pt x="561785" y="52248"/>
                    </a:cubicBezTo>
                    <a:cubicBezTo>
                      <a:pt x="528647" y="56314"/>
                      <a:pt x="495103" y="58144"/>
                      <a:pt x="461558" y="56517"/>
                    </a:cubicBezTo>
                    <a:cubicBezTo>
                      <a:pt x="423744" y="54484"/>
                      <a:pt x="385930" y="53061"/>
                      <a:pt x="349133" y="42693"/>
                    </a:cubicBezTo>
                    <a:cubicBezTo>
                      <a:pt x="337545" y="39440"/>
                      <a:pt x="325754" y="36187"/>
                      <a:pt x="315182" y="26429"/>
                    </a:cubicBezTo>
                    <a:cubicBezTo>
                      <a:pt x="317012" y="38627"/>
                      <a:pt x="310303" y="41067"/>
                      <a:pt x="301968" y="42896"/>
                    </a:cubicBezTo>
                    <a:cubicBezTo>
                      <a:pt x="272693" y="49808"/>
                      <a:pt x="243011" y="53265"/>
                      <a:pt x="212719" y="55094"/>
                    </a:cubicBezTo>
                    <a:cubicBezTo>
                      <a:pt x="190966" y="56314"/>
                      <a:pt x="169416" y="57331"/>
                      <a:pt x="147867" y="56314"/>
                    </a:cubicBezTo>
                    <a:cubicBezTo>
                      <a:pt x="107410" y="54281"/>
                      <a:pt x="66953" y="52451"/>
                      <a:pt x="27716" y="39847"/>
                    </a:cubicBezTo>
                    <a:cubicBezTo>
                      <a:pt x="18365" y="36797"/>
                      <a:pt x="9419" y="32731"/>
                      <a:pt x="2101" y="26022"/>
                    </a:cubicBezTo>
                    <a:cubicBezTo>
                      <a:pt x="-2779" y="15451"/>
                      <a:pt x="881" y="9758"/>
                      <a:pt x="12672" y="9555"/>
                    </a:cubicBezTo>
                    <a:cubicBezTo>
                      <a:pt x="16128" y="7929"/>
                      <a:pt x="20398" y="7929"/>
                      <a:pt x="21617" y="11385"/>
                    </a:cubicBezTo>
                    <a:cubicBezTo>
                      <a:pt x="25683" y="23176"/>
                      <a:pt x="36255" y="25006"/>
                      <a:pt x="45810" y="27242"/>
                    </a:cubicBezTo>
                    <a:cubicBezTo>
                      <a:pt x="98668" y="39034"/>
                      <a:pt x="152339" y="39237"/>
                      <a:pt x="206010" y="38017"/>
                    </a:cubicBezTo>
                    <a:cubicBezTo>
                      <a:pt x="207230" y="38017"/>
                      <a:pt x="208450" y="37001"/>
                      <a:pt x="209670" y="36594"/>
                    </a:cubicBezTo>
                    <a:cubicBezTo>
                      <a:pt x="218208" y="29275"/>
                      <a:pt x="228983" y="32121"/>
                      <a:pt x="238742" y="30698"/>
                    </a:cubicBezTo>
                    <a:cubicBezTo>
                      <a:pt x="262528" y="27649"/>
                      <a:pt x="286517" y="25412"/>
                      <a:pt x="309083" y="16467"/>
                    </a:cubicBezTo>
                    <a:cubicBezTo>
                      <a:pt x="311930" y="15247"/>
                      <a:pt x="314979" y="14434"/>
                      <a:pt x="318029" y="15247"/>
                    </a:cubicBezTo>
                    <a:cubicBezTo>
                      <a:pt x="348320" y="25209"/>
                      <a:pt x="380035" y="27852"/>
                      <a:pt x="411546" y="31511"/>
                    </a:cubicBezTo>
                    <a:cubicBezTo>
                      <a:pt x="423338" y="32935"/>
                      <a:pt x="435332" y="31105"/>
                      <a:pt x="446920" y="33138"/>
                    </a:cubicBezTo>
                    <a:cubicBezTo>
                      <a:pt x="452816" y="34968"/>
                      <a:pt x="458712" y="35374"/>
                      <a:pt x="465014" y="35374"/>
                    </a:cubicBezTo>
                    <a:cubicBezTo>
                      <a:pt x="492663" y="35374"/>
                      <a:pt x="520515" y="36187"/>
                      <a:pt x="547961" y="33138"/>
                    </a:cubicBezTo>
                    <a:cubicBezTo>
                      <a:pt x="568697" y="30698"/>
                      <a:pt x="589434" y="27852"/>
                      <a:pt x="609764" y="22363"/>
                    </a:cubicBezTo>
                    <a:cubicBezTo>
                      <a:pt x="612406" y="21753"/>
                      <a:pt x="615049" y="20737"/>
                      <a:pt x="617286" y="19517"/>
                    </a:cubicBezTo>
                    <a:cubicBezTo>
                      <a:pt x="623791" y="16061"/>
                      <a:pt x="623995" y="13824"/>
                      <a:pt x="618302" y="9758"/>
                    </a:cubicBezTo>
                    <a:cubicBezTo>
                      <a:pt x="616066" y="8132"/>
                      <a:pt x="613626" y="7115"/>
                      <a:pt x="611797" y="4879"/>
                    </a:cubicBezTo>
                    <a:cubicBezTo>
                      <a:pt x="610780" y="3253"/>
                      <a:pt x="610780" y="1626"/>
                      <a:pt x="612000" y="0"/>
                    </a:cubicBezTo>
                    <a:cubicBezTo>
                      <a:pt x="621352" y="2236"/>
                      <a:pt x="630500" y="4879"/>
                      <a:pt x="639039" y="9555"/>
                    </a:cubicBezTo>
                    <a:cubicBezTo>
                      <a:pt x="644934" y="12808"/>
                      <a:pt x="649204" y="16874"/>
                      <a:pt x="650424" y="23583"/>
                    </a:cubicBezTo>
                    <a:cubicBezTo>
                      <a:pt x="649610" y="25006"/>
                      <a:pt x="650220" y="27039"/>
                      <a:pt x="648594" y="27852"/>
                    </a:cubicBezTo>
                    <a:close/>
                  </a:path>
                </a:pathLst>
              </a:custGeom>
              <a:solidFill>
                <a:srgbClr val="FB790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261">
                <a:extLst>
                  <a:ext uri="{FF2B5EF4-FFF2-40B4-BE49-F238E27FC236}">
                    <a16:creationId xmlns:a16="http://schemas.microsoft.com/office/drawing/2014/main" id="{4FB07F6F-0A53-4324-8244-18B02BEB7D3A}"/>
                  </a:ext>
                </a:extLst>
              </p:cNvPr>
              <p:cNvSpPr/>
              <p:nvPr/>
            </p:nvSpPr>
            <p:spPr>
              <a:xfrm>
                <a:off x="9268341" y="6211584"/>
                <a:ext cx="472492" cy="141751"/>
              </a:xfrm>
              <a:custGeom>
                <a:avLst/>
                <a:gdLst>
                  <a:gd name="connsiteX0" fmla="*/ 133587 w 323875"/>
                  <a:gd name="connsiteY0" fmla="*/ 3542 h 88216"/>
                  <a:gd name="connsiteX1" fmla="*/ 137043 w 323875"/>
                  <a:gd name="connsiteY1" fmla="*/ 27735 h 88216"/>
                  <a:gd name="connsiteX2" fmla="*/ 148225 w 323875"/>
                  <a:gd name="connsiteY2" fmla="*/ 48471 h 88216"/>
                  <a:gd name="connsiteX3" fmla="*/ 208198 w 323875"/>
                  <a:gd name="connsiteY3" fmla="*/ 62499 h 88216"/>
                  <a:gd name="connsiteX4" fmla="*/ 309035 w 323875"/>
                  <a:gd name="connsiteY4" fmla="*/ 68801 h 88216"/>
                  <a:gd name="connsiteX5" fmla="*/ 323876 w 323875"/>
                  <a:gd name="connsiteY5" fmla="*/ 74290 h 88216"/>
                  <a:gd name="connsiteX6" fmla="*/ 271628 w 323875"/>
                  <a:gd name="connsiteY6" fmla="*/ 83236 h 88216"/>
                  <a:gd name="connsiteX7" fmla="*/ 205352 w 323875"/>
                  <a:gd name="connsiteY7" fmla="*/ 87302 h 88216"/>
                  <a:gd name="connsiteX8" fmla="*/ 168962 w 323875"/>
                  <a:gd name="connsiteY8" fmla="*/ 87302 h 88216"/>
                  <a:gd name="connsiteX9" fmla="*/ 60196 w 323875"/>
                  <a:gd name="connsiteY9" fmla="*/ 76527 h 88216"/>
                  <a:gd name="connsiteX10" fmla="*/ 5712 w 323875"/>
                  <a:gd name="connsiteY10" fmla="*/ 54977 h 88216"/>
                  <a:gd name="connsiteX11" fmla="*/ 426 w 323875"/>
                  <a:gd name="connsiteY11" fmla="*/ 40746 h 88216"/>
                  <a:gd name="connsiteX12" fmla="*/ 34784 w 323875"/>
                  <a:gd name="connsiteY12" fmla="*/ 40339 h 88216"/>
                  <a:gd name="connsiteX13" fmla="*/ 72598 w 323875"/>
                  <a:gd name="connsiteY13" fmla="*/ 9844 h 88216"/>
                  <a:gd name="connsiteX14" fmla="*/ 125252 w 323875"/>
                  <a:gd name="connsiteY14" fmla="*/ 86 h 88216"/>
                  <a:gd name="connsiteX15" fmla="*/ 133587 w 323875"/>
                  <a:gd name="connsiteY15" fmla="*/ 3542 h 88216"/>
                  <a:gd name="connsiteX0" fmla="*/ 133587 w 323876"/>
                  <a:gd name="connsiteY0" fmla="*/ 3542 h 87542"/>
                  <a:gd name="connsiteX1" fmla="*/ 137043 w 323876"/>
                  <a:gd name="connsiteY1" fmla="*/ 27735 h 87542"/>
                  <a:gd name="connsiteX2" fmla="*/ 148225 w 323876"/>
                  <a:gd name="connsiteY2" fmla="*/ 48471 h 87542"/>
                  <a:gd name="connsiteX3" fmla="*/ 208198 w 323876"/>
                  <a:gd name="connsiteY3" fmla="*/ 62499 h 87542"/>
                  <a:gd name="connsiteX4" fmla="*/ 309035 w 323876"/>
                  <a:gd name="connsiteY4" fmla="*/ 68801 h 87542"/>
                  <a:gd name="connsiteX5" fmla="*/ 323876 w 323876"/>
                  <a:gd name="connsiteY5" fmla="*/ 74290 h 87542"/>
                  <a:gd name="connsiteX6" fmla="*/ 271628 w 323876"/>
                  <a:gd name="connsiteY6" fmla="*/ 83236 h 87542"/>
                  <a:gd name="connsiteX7" fmla="*/ 168962 w 323876"/>
                  <a:gd name="connsiteY7" fmla="*/ 87302 h 87542"/>
                  <a:gd name="connsiteX8" fmla="*/ 60196 w 323876"/>
                  <a:gd name="connsiteY8" fmla="*/ 76527 h 87542"/>
                  <a:gd name="connsiteX9" fmla="*/ 5712 w 323876"/>
                  <a:gd name="connsiteY9" fmla="*/ 54977 h 87542"/>
                  <a:gd name="connsiteX10" fmla="*/ 426 w 323876"/>
                  <a:gd name="connsiteY10" fmla="*/ 40746 h 87542"/>
                  <a:gd name="connsiteX11" fmla="*/ 34784 w 323876"/>
                  <a:gd name="connsiteY11" fmla="*/ 40339 h 87542"/>
                  <a:gd name="connsiteX12" fmla="*/ 72598 w 323876"/>
                  <a:gd name="connsiteY12" fmla="*/ 9844 h 87542"/>
                  <a:gd name="connsiteX13" fmla="*/ 125252 w 323876"/>
                  <a:gd name="connsiteY13" fmla="*/ 86 h 87542"/>
                  <a:gd name="connsiteX14" fmla="*/ 133587 w 323876"/>
                  <a:gd name="connsiteY14" fmla="*/ 3542 h 87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3876" h="87542">
                    <a:moveTo>
                      <a:pt x="133587" y="3542"/>
                    </a:moveTo>
                    <a:cubicBezTo>
                      <a:pt x="135620" y="11471"/>
                      <a:pt x="131758" y="20213"/>
                      <a:pt x="137043" y="27735"/>
                    </a:cubicBezTo>
                    <a:cubicBezTo>
                      <a:pt x="134807" y="41152"/>
                      <a:pt x="135620" y="43185"/>
                      <a:pt x="148225" y="48471"/>
                    </a:cubicBezTo>
                    <a:cubicBezTo>
                      <a:pt x="167335" y="56400"/>
                      <a:pt x="187665" y="59856"/>
                      <a:pt x="208198" y="62499"/>
                    </a:cubicBezTo>
                    <a:cubicBezTo>
                      <a:pt x="241743" y="66972"/>
                      <a:pt x="275287" y="68598"/>
                      <a:pt x="309035" y="68801"/>
                    </a:cubicBezTo>
                    <a:cubicBezTo>
                      <a:pt x="314321" y="68801"/>
                      <a:pt x="320826" y="67175"/>
                      <a:pt x="323876" y="74290"/>
                    </a:cubicBezTo>
                    <a:cubicBezTo>
                      <a:pt x="306392" y="77137"/>
                      <a:pt x="297447" y="81067"/>
                      <a:pt x="271628" y="83236"/>
                    </a:cubicBezTo>
                    <a:cubicBezTo>
                      <a:pt x="245809" y="85405"/>
                      <a:pt x="204201" y="88420"/>
                      <a:pt x="168962" y="87302"/>
                    </a:cubicBezTo>
                    <a:cubicBezTo>
                      <a:pt x="132368" y="87505"/>
                      <a:pt x="95977" y="84659"/>
                      <a:pt x="60196" y="76527"/>
                    </a:cubicBezTo>
                    <a:cubicBezTo>
                      <a:pt x="41086" y="72257"/>
                      <a:pt x="21163" y="68801"/>
                      <a:pt x="5712" y="54977"/>
                    </a:cubicBezTo>
                    <a:cubicBezTo>
                      <a:pt x="1239" y="50911"/>
                      <a:pt x="-997" y="46642"/>
                      <a:pt x="426" y="40746"/>
                    </a:cubicBezTo>
                    <a:cubicBezTo>
                      <a:pt x="12014" y="52334"/>
                      <a:pt x="23196" y="47861"/>
                      <a:pt x="34784" y="40339"/>
                    </a:cubicBezTo>
                    <a:cubicBezTo>
                      <a:pt x="48405" y="31394"/>
                      <a:pt x="60400" y="20416"/>
                      <a:pt x="72598" y="9844"/>
                    </a:cubicBezTo>
                    <a:cubicBezTo>
                      <a:pt x="89065" y="493"/>
                      <a:pt x="107565" y="2322"/>
                      <a:pt x="125252" y="86"/>
                    </a:cubicBezTo>
                    <a:cubicBezTo>
                      <a:pt x="128708" y="-321"/>
                      <a:pt x="131554" y="696"/>
                      <a:pt x="133587" y="3542"/>
                    </a:cubicBezTo>
                    <a:close/>
                  </a:path>
                </a:pathLst>
              </a:custGeom>
              <a:solidFill>
                <a:srgbClr val="8B9DA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262">
                <a:extLst>
                  <a:ext uri="{FF2B5EF4-FFF2-40B4-BE49-F238E27FC236}">
                    <a16:creationId xmlns:a16="http://schemas.microsoft.com/office/drawing/2014/main" id="{C8A67D50-78B8-4A2D-A003-6F7BF4A3FEE4}"/>
                  </a:ext>
                </a:extLst>
              </p:cNvPr>
              <p:cNvSpPr/>
              <p:nvPr/>
            </p:nvSpPr>
            <p:spPr>
              <a:xfrm>
                <a:off x="9879149" y="5892794"/>
                <a:ext cx="495786" cy="102356"/>
              </a:xfrm>
              <a:custGeom>
                <a:avLst/>
                <a:gdLst>
                  <a:gd name="connsiteX0" fmla="*/ 339843 w 339843"/>
                  <a:gd name="connsiteY0" fmla="*/ 24160 h 63213"/>
                  <a:gd name="connsiteX1" fmla="*/ 338217 w 339843"/>
                  <a:gd name="connsiteY1" fmla="*/ 29446 h 63213"/>
                  <a:gd name="connsiteX2" fmla="*/ 314024 w 339843"/>
                  <a:gd name="connsiteY2" fmla="*/ 47133 h 63213"/>
                  <a:gd name="connsiteX3" fmla="*/ 207088 w 339843"/>
                  <a:gd name="connsiteY3" fmla="*/ 61567 h 63213"/>
                  <a:gd name="connsiteX4" fmla="*/ 158500 w 339843"/>
                  <a:gd name="connsiteY4" fmla="*/ 62990 h 63213"/>
                  <a:gd name="connsiteX5" fmla="*/ 30421 w 339843"/>
                  <a:gd name="connsiteY5" fmla="*/ 46930 h 63213"/>
                  <a:gd name="connsiteX6" fmla="*/ 12531 w 339843"/>
                  <a:gd name="connsiteY6" fmla="*/ 39814 h 63213"/>
                  <a:gd name="connsiteX7" fmla="*/ 3992 w 339843"/>
                  <a:gd name="connsiteY7" fmla="*/ 984 h 63213"/>
                  <a:gd name="connsiteX8" fmla="*/ 12734 w 339843"/>
                  <a:gd name="connsiteY8" fmla="*/ 2204 h 63213"/>
                  <a:gd name="connsiteX9" fmla="*/ 88971 w 339843"/>
                  <a:gd name="connsiteY9" fmla="*/ 21517 h 63213"/>
                  <a:gd name="connsiteX10" fmla="*/ 198143 w 339843"/>
                  <a:gd name="connsiteY10" fmla="*/ 25583 h 63213"/>
                  <a:gd name="connsiteX11" fmla="*/ 299590 w 339843"/>
                  <a:gd name="connsiteY11" fmla="*/ 13385 h 63213"/>
                  <a:gd name="connsiteX12" fmla="*/ 327035 w 339843"/>
                  <a:gd name="connsiteY12" fmla="*/ 3017 h 63213"/>
                  <a:gd name="connsiteX13" fmla="*/ 338217 w 339843"/>
                  <a:gd name="connsiteY13" fmla="*/ 984 h 63213"/>
                  <a:gd name="connsiteX14" fmla="*/ 339843 w 339843"/>
                  <a:gd name="connsiteY14" fmla="*/ 24160 h 6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843" h="63213">
                    <a:moveTo>
                      <a:pt x="339843" y="24160"/>
                    </a:moveTo>
                    <a:cubicBezTo>
                      <a:pt x="339233" y="25990"/>
                      <a:pt x="338827" y="27616"/>
                      <a:pt x="338217" y="29446"/>
                    </a:cubicBezTo>
                    <a:cubicBezTo>
                      <a:pt x="334354" y="41237"/>
                      <a:pt x="324392" y="44287"/>
                      <a:pt x="314024" y="47133"/>
                    </a:cubicBezTo>
                    <a:cubicBezTo>
                      <a:pt x="278853" y="56281"/>
                      <a:pt x="243276" y="60347"/>
                      <a:pt x="207088" y="61567"/>
                    </a:cubicBezTo>
                    <a:cubicBezTo>
                      <a:pt x="191028" y="62177"/>
                      <a:pt x="174764" y="63804"/>
                      <a:pt x="158500" y="62990"/>
                    </a:cubicBezTo>
                    <a:cubicBezTo>
                      <a:pt x="115400" y="60551"/>
                      <a:pt x="72301" y="59534"/>
                      <a:pt x="30421" y="46930"/>
                    </a:cubicBezTo>
                    <a:cubicBezTo>
                      <a:pt x="23915" y="45913"/>
                      <a:pt x="18630" y="42050"/>
                      <a:pt x="12531" y="39814"/>
                    </a:cubicBezTo>
                    <a:cubicBezTo>
                      <a:pt x="-277" y="30666"/>
                      <a:pt x="-3530" y="15825"/>
                      <a:pt x="3992" y="984"/>
                    </a:cubicBezTo>
                    <a:cubicBezTo>
                      <a:pt x="7041" y="-439"/>
                      <a:pt x="10091" y="781"/>
                      <a:pt x="12734" y="2204"/>
                    </a:cubicBezTo>
                    <a:cubicBezTo>
                      <a:pt x="36520" y="14605"/>
                      <a:pt x="62746" y="18061"/>
                      <a:pt x="88971" y="21517"/>
                    </a:cubicBezTo>
                    <a:cubicBezTo>
                      <a:pt x="125159" y="26396"/>
                      <a:pt x="161753" y="26396"/>
                      <a:pt x="198143" y="25583"/>
                    </a:cubicBezTo>
                    <a:cubicBezTo>
                      <a:pt x="232298" y="24770"/>
                      <a:pt x="266249" y="21517"/>
                      <a:pt x="299590" y="13385"/>
                    </a:cubicBezTo>
                    <a:cubicBezTo>
                      <a:pt x="309145" y="11149"/>
                      <a:pt x="318293" y="7693"/>
                      <a:pt x="327035" y="3017"/>
                    </a:cubicBezTo>
                    <a:cubicBezTo>
                      <a:pt x="330491" y="1187"/>
                      <a:pt x="333947" y="-1456"/>
                      <a:pt x="338217" y="984"/>
                    </a:cubicBezTo>
                    <a:cubicBezTo>
                      <a:pt x="340250" y="8506"/>
                      <a:pt x="337607" y="16435"/>
                      <a:pt x="339843" y="24160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263">
                <a:extLst>
                  <a:ext uri="{FF2B5EF4-FFF2-40B4-BE49-F238E27FC236}">
                    <a16:creationId xmlns:a16="http://schemas.microsoft.com/office/drawing/2014/main" id="{8845BE5F-6E8E-40E9-A507-1C6D7B41DF87}"/>
                  </a:ext>
                </a:extLst>
              </p:cNvPr>
              <p:cNvSpPr/>
              <p:nvPr/>
            </p:nvSpPr>
            <p:spPr>
              <a:xfrm>
                <a:off x="9880609" y="5826985"/>
                <a:ext cx="493361" cy="114585"/>
              </a:xfrm>
              <a:custGeom>
                <a:avLst/>
                <a:gdLst>
                  <a:gd name="connsiteX0" fmla="*/ 337013 w 338181"/>
                  <a:gd name="connsiteY0" fmla="*/ 41422 h 70765"/>
                  <a:gd name="connsiteX1" fmla="*/ 247561 w 338181"/>
                  <a:gd name="connsiteY1" fmla="*/ 66428 h 70765"/>
                  <a:gd name="connsiteX2" fmla="*/ 136356 w 338181"/>
                  <a:gd name="connsiteY2" fmla="*/ 70088 h 70765"/>
                  <a:gd name="connsiteX3" fmla="*/ 31453 w 338181"/>
                  <a:gd name="connsiteY3" fmla="*/ 55653 h 70765"/>
                  <a:gd name="connsiteX4" fmla="*/ 3398 w 338181"/>
                  <a:gd name="connsiteY4" fmla="*/ 41829 h 70765"/>
                  <a:gd name="connsiteX5" fmla="*/ 11733 w 338181"/>
                  <a:gd name="connsiteY5" fmla="*/ 23329 h 70765"/>
                  <a:gd name="connsiteX6" fmla="*/ 43855 w 338181"/>
                  <a:gd name="connsiteY6" fmla="*/ 12147 h 70765"/>
                  <a:gd name="connsiteX7" fmla="*/ 147944 w 338181"/>
                  <a:gd name="connsiteY7" fmla="*/ 762 h 70765"/>
                  <a:gd name="connsiteX8" fmla="*/ 192467 w 338181"/>
                  <a:gd name="connsiteY8" fmla="*/ 762 h 70765"/>
                  <a:gd name="connsiteX9" fmla="*/ 306721 w 338181"/>
                  <a:gd name="connsiteY9" fmla="*/ 15400 h 70765"/>
                  <a:gd name="connsiteX10" fmla="*/ 337216 w 338181"/>
                  <a:gd name="connsiteY10" fmla="*/ 31664 h 70765"/>
                  <a:gd name="connsiteX11" fmla="*/ 337013 w 338181"/>
                  <a:gd name="connsiteY11" fmla="*/ 41422 h 7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8181" h="70765">
                    <a:moveTo>
                      <a:pt x="337013" y="41422"/>
                    </a:moveTo>
                    <a:cubicBezTo>
                      <a:pt x="309974" y="59719"/>
                      <a:pt x="278666" y="62362"/>
                      <a:pt x="247561" y="66428"/>
                    </a:cubicBezTo>
                    <a:cubicBezTo>
                      <a:pt x="210560" y="71307"/>
                      <a:pt x="173356" y="71307"/>
                      <a:pt x="136356" y="70088"/>
                    </a:cubicBezTo>
                    <a:cubicBezTo>
                      <a:pt x="100982" y="68868"/>
                      <a:pt x="65811" y="65412"/>
                      <a:pt x="31453" y="55653"/>
                    </a:cubicBezTo>
                    <a:cubicBezTo>
                      <a:pt x="21288" y="52807"/>
                      <a:pt x="11733" y="48538"/>
                      <a:pt x="3398" y="41829"/>
                    </a:cubicBezTo>
                    <a:cubicBezTo>
                      <a:pt x="-3311" y="32884"/>
                      <a:pt x="145" y="25362"/>
                      <a:pt x="11733" y="23329"/>
                    </a:cubicBezTo>
                    <a:cubicBezTo>
                      <a:pt x="22101" y="18449"/>
                      <a:pt x="32876" y="15603"/>
                      <a:pt x="43855" y="12147"/>
                    </a:cubicBezTo>
                    <a:cubicBezTo>
                      <a:pt x="78212" y="5032"/>
                      <a:pt x="112976" y="1982"/>
                      <a:pt x="147944" y="762"/>
                    </a:cubicBezTo>
                    <a:cubicBezTo>
                      <a:pt x="162785" y="-254"/>
                      <a:pt x="177626" y="-254"/>
                      <a:pt x="192467" y="762"/>
                    </a:cubicBezTo>
                    <a:cubicBezTo>
                      <a:pt x="230890" y="2592"/>
                      <a:pt x="269314" y="5235"/>
                      <a:pt x="306721" y="15400"/>
                    </a:cubicBezTo>
                    <a:cubicBezTo>
                      <a:pt x="317902" y="18449"/>
                      <a:pt x="329084" y="22312"/>
                      <a:pt x="337216" y="31664"/>
                    </a:cubicBezTo>
                    <a:cubicBezTo>
                      <a:pt x="338436" y="34917"/>
                      <a:pt x="338639" y="38170"/>
                      <a:pt x="337013" y="41422"/>
                    </a:cubicBezTo>
                    <a:close/>
                  </a:path>
                </a:pathLst>
              </a:custGeom>
              <a:solidFill>
                <a:srgbClr val="FB790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264">
                <a:extLst>
                  <a:ext uri="{FF2B5EF4-FFF2-40B4-BE49-F238E27FC236}">
                    <a16:creationId xmlns:a16="http://schemas.microsoft.com/office/drawing/2014/main" id="{7A1EFDE6-653F-4987-BC5C-A1AE69261DF4}"/>
                  </a:ext>
                </a:extLst>
              </p:cNvPr>
              <p:cNvSpPr/>
              <p:nvPr/>
            </p:nvSpPr>
            <p:spPr>
              <a:xfrm>
                <a:off x="9458749" y="6256493"/>
                <a:ext cx="503931" cy="72455"/>
              </a:xfrm>
              <a:custGeom>
                <a:avLst/>
                <a:gdLst>
                  <a:gd name="connsiteX0" fmla="*/ 193561 w 345426"/>
                  <a:gd name="connsiteY0" fmla="*/ 46556 h 46691"/>
                  <a:gd name="connsiteX1" fmla="*/ 184209 w 345426"/>
                  <a:gd name="connsiteY1" fmla="*/ 44726 h 46691"/>
                  <a:gd name="connsiteX2" fmla="*/ 44339 w 345426"/>
                  <a:gd name="connsiteY2" fmla="*/ 32934 h 46691"/>
                  <a:gd name="connsiteX3" fmla="*/ 8152 w 345426"/>
                  <a:gd name="connsiteY3" fmla="*/ 20330 h 46691"/>
                  <a:gd name="connsiteX4" fmla="*/ 6525 w 345426"/>
                  <a:gd name="connsiteY4" fmla="*/ 0 h 46691"/>
                  <a:gd name="connsiteX5" fmla="*/ 81746 w 345426"/>
                  <a:gd name="connsiteY5" fmla="*/ 21956 h 46691"/>
                  <a:gd name="connsiteX6" fmla="*/ 292975 w 345426"/>
                  <a:gd name="connsiteY6" fmla="*/ 16670 h 46691"/>
                  <a:gd name="connsiteX7" fmla="*/ 310459 w 345426"/>
                  <a:gd name="connsiteY7" fmla="*/ 11791 h 46691"/>
                  <a:gd name="connsiteX8" fmla="*/ 345426 w 345426"/>
                  <a:gd name="connsiteY8" fmla="*/ 12808 h 46691"/>
                  <a:gd name="connsiteX9" fmla="*/ 330992 w 345426"/>
                  <a:gd name="connsiteY9" fmla="*/ 26226 h 46691"/>
                  <a:gd name="connsiteX10" fmla="*/ 294398 w 345426"/>
                  <a:gd name="connsiteY10" fmla="*/ 35577 h 46691"/>
                  <a:gd name="connsiteX11" fmla="*/ 292568 w 345426"/>
                  <a:gd name="connsiteY11" fmla="*/ 36391 h 46691"/>
                  <a:gd name="connsiteX12" fmla="*/ 240727 w 345426"/>
                  <a:gd name="connsiteY12" fmla="*/ 42693 h 46691"/>
                  <a:gd name="connsiteX13" fmla="*/ 233815 w 345426"/>
                  <a:gd name="connsiteY13" fmla="*/ 42693 h 46691"/>
                  <a:gd name="connsiteX14" fmla="*/ 202303 w 345426"/>
                  <a:gd name="connsiteY14" fmla="*/ 44523 h 46691"/>
                  <a:gd name="connsiteX15" fmla="*/ 193561 w 345426"/>
                  <a:gd name="connsiteY15" fmla="*/ 46556 h 46691"/>
                  <a:gd name="connsiteX0" fmla="*/ 193561 w 345426"/>
                  <a:gd name="connsiteY0" fmla="*/ 46556 h 46691"/>
                  <a:gd name="connsiteX1" fmla="*/ 184209 w 345426"/>
                  <a:gd name="connsiteY1" fmla="*/ 44726 h 46691"/>
                  <a:gd name="connsiteX2" fmla="*/ 44339 w 345426"/>
                  <a:gd name="connsiteY2" fmla="*/ 32934 h 46691"/>
                  <a:gd name="connsiteX3" fmla="*/ 8152 w 345426"/>
                  <a:gd name="connsiteY3" fmla="*/ 20330 h 46691"/>
                  <a:gd name="connsiteX4" fmla="*/ 6525 w 345426"/>
                  <a:gd name="connsiteY4" fmla="*/ 0 h 46691"/>
                  <a:gd name="connsiteX5" fmla="*/ 81746 w 345426"/>
                  <a:gd name="connsiteY5" fmla="*/ 21956 h 46691"/>
                  <a:gd name="connsiteX6" fmla="*/ 292975 w 345426"/>
                  <a:gd name="connsiteY6" fmla="*/ 16670 h 46691"/>
                  <a:gd name="connsiteX7" fmla="*/ 310459 w 345426"/>
                  <a:gd name="connsiteY7" fmla="*/ 11791 h 46691"/>
                  <a:gd name="connsiteX8" fmla="*/ 345426 w 345426"/>
                  <a:gd name="connsiteY8" fmla="*/ 12808 h 46691"/>
                  <a:gd name="connsiteX9" fmla="*/ 330992 w 345426"/>
                  <a:gd name="connsiteY9" fmla="*/ 26226 h 46691"/>
                  <a:gd name="connsiteX10" fmla="*/ 294398 w 345426"/>
                  <a:gd name="connsiteY10" fmla="*/ 35577 h 46691"/>
                  <a:gd name="connsiteX11" fmla="*/ 292568 w 345426"/>
                  <a:gd name="connsiteY11" fmla="*/ 36391 h 46691"/>
                  <a:gd name="connsiteX12" fmla="*/ 240727 w 345426"/>
                  <a:gd name="connsiteY12" fmla="*/ 42693 h 46691"/>
                  <a:gd name="connsiteX13" fmla="*/ 202303 w 345426"/>
                  <a:gd name="connsiteY13" fmla="*/ 44523 h 46691"/>
                  <a:gd name="connsiteX14" fmla="*/ 193561 w 345426"/>
                  <a:gd name="connsiteY14" fmla="*/ 46556 h 46691"/>
                  <a:gd name="connsiteX0" fmla="*/ 202303 w 345426"/>
                  <a:gd name="connsiteY0" fmla="*/ 44523 h 45607"/>
                  <a:gd name="connsiteX1" fmla="*/ 184209 w 345426"/>
                  <a:gd name="connsiteY1" fmla="*/ 44726 h 45607"/>
                  <a:gd name="connsiteX2" fmla="*/ 44339 w 345426"/>
                  <a:gd name="connsiteY2" fmla="*/ 32934 h 45607"/>
                  <a:gd name="connsiteX3" fmla="*/ 8152 w 345426"/>
                  <a:gd name="connsiteY3" fmla="*/ 20330 h 45607"/>
                  <a:gd name="connsiteX4" fmla="*/ 6525 w 345426"/>
                  <a:gd name="connsiteY4" fmla="*/ 0 h 45607"/>
                  <a:gd name="connsiteX5" fmla="*/ 81746 w 345426"/>
                  <a:gd name="connsiteY5" fmla="*/ 21956 h 45607"/>
                  <a:gd name="connsiteX6" fmla="*/ 292975 w 345426"/>
                  <a:gd name="connsiteY6" fmla="*/ 16670 h 45607"/>
                  <a:gd name="connsiteX7" fmla="*/ 310459 w 345426"/>
                  <a:gd name="connsiteY7" fmla="*/ 11791 h 45607"/>
                  <a:gd name="connsiteX8" fmla="*/ 345426 w 345426"/>
                  <a:gd name="connsiteY8" fmla="*/ 12808 h 45607"/>
                  <a:gd name="connsiteX9" fmla="*/ 330992 w 345426"/>
                  <a:gd name="connsiteY9" fmla="*/ 26226 h 45607"/>
                  <a:gd name="connsiteX10" fmla="*/ 294398 w 345426"/>
                  <a:gd name="connsiteY10" fmla="*/ 35577 h 45607"/>
                  <a:gd name="connsiteX11" fmla="*/ 292568 w 345426"/>
                  <a:gd name="connsiteY11" fmla="*/ 36391 h 45607"/>
                  <a:gd name="connsiteX12" fmla="*/ 240727 w 345426"/>
                  <a:gd name="connsiteY12" fmla="*/ 42693 h 45607"/>
                  <a:gd name="connsiteX13" fmla="*/ 202303 w 345426"/>
                  <a:gd name="connsiteY13" fmla="*/ 44523 h 45607"/>
                  <a:gd name="connsiteX0" fmla="*/ 202303 w 345426"/>
                  <a:gd name="connsiteY0" fmla="*/ 44523 h 45607"/>
                  <a:gd name="connsiteX1" fmla="*/ 184209 w 345426"/>
                  <a:gd name="connsiteY1" fmla="*/ 44726 h 45607"/>
                  <a:gd name="connsiteX2" fmla="*/ 44339 w 345426"/>
                  <a:gd name="connsiteY2" fmla="*/ 32934 h 45607"/>
                  <a:gd name="connsiteX3" fmla="*/ 8152 w 345426"/>
                  <a:gd name="connsiteY3" fmla="*/ 20330 h 45607"/>
                  <a:gd name="connsiteX4" fmla="*/ 6525 w 345426"/>
                  <a:gd name="connsiteY4" fmla="*/ 0 h 45607"/>
                  <a:gd name="connsiteX5" fmla="*/ 81746 w 345426"/>
                  <a:gd name="connsiteY5" fmla="*/ 21956 h 45607"/>
                  <a:gd name="connsiteX6" fmla="*/ 292975 w 345426"/>
                  <a:gd name="connsiteY6" fmla="*/ 16670 h 45607"/>
                  <a:gd name="connsiteX7" fmla="*/ 310459 w 345426"/>
                  <a:gd name="connsiteY7" fmla="*/ 11791 h 45607"/>
                  <a:gd name="connsiteX8" fmla="*/ 345426 w 345426"/>
                  <a:gd name="connsiteY8" fmla="*/ 12808 h 45607"/>
                  <a:gd name="connsiteX9" fmla="*/ 330992 w 345426"/>
                  <a:gd name="connsiteY9" fmla="*/ 26226 h 45607"/>
                  <a:gd name="connsiteX10" fmla="*/ 294398 w 345426"/>
                  <a:gd name="connsiteY10" fmla="*/ 35577 h 45607"/>
                  <a:gd name="connsiteX11" fmla="*/ 240727 w 345426"/>
                  <a:gd name="connsiteY11" fmla="*/ 42693 h 45607"/>
                  <a:gd name="connsiteX12" fmla="*/ 202303 w 345426"/>
                  <a:gd name="connsiteY12" fmla="*/ 44523 h 45607"/>
                  <a:gd name="connsiteX0" fmla="*/ 240727 w 345426"/>
                  <a:gd name="connsiteY0" fmla="*/ 42693 h 45309"/>
                  <a:gd name="connsiteX1" fmla="*/ 184209 w 345426"/>
                  <a:gd name="connsiteY1" fmla="*/ 44726 h 45309"/>
                  <a:gd name="connsiteX2" fmla="*/ 44339 w 345426"/>
                  <a:gd name="connsiteY2" fmla="*/ 32934 h 45309"/>
                  <a:gd name="connsiteX3" fmla="*/ 8152 w 345426"/>
                  <a:gd name="connsiteY3" fmla="*/ 20330 h 45309"/>
                  <a:gd name="connsiteX4" fmla="*/ 6525 w 345426"/>
                  <a:gd name="connsiteY4" fmla="*/ 0 h 45309"/>
                  <a:gd name="connsiteX5" fmla="*/ 81746 w 345426"/>
                  <a:gd name="connsiteY5" fmla="*/ 21956 h 45309"/>
                  <a:gd name="connsiteX6" fmla="*/ 292975 w 345426"/>
                  <a:gd name="connsiteY6" fmla="*/ 16670 h 45309"/>
                  <a:gd name="connsiteX7" fmla="*/ 310459 w 345426"/>
                  <a:gd name="connsiteY7" fmla="*/ 11791 h 45309"/>
                  <a:gd name="connsiteX8" fmla="*/ 345426 w 345426"/>
                  <a:gd name="connsiteY8" fmla="*/ 12808 h 45309"/>
                  <a:gd name="connsiteX9" fmla="*/ 330992 w 345426"/>
                  <a:gd name="connsiteY9" fmla="*/ 26226 h 45309"/>
                  <a:gd name="connsiteX10" fmla="*/ 294398 w 345426"/>
                  <a:gd name="connsiteY10" fmla="*/ 35577 h 45309"/>
                  <a:gd name="connsiteX11" fmla="*/ 240727 w 345426"/>
                  <a:gd name="connsiteY11" fmla="*/ 42693 h 45309"/>
                  <a:gd name="connsiteX0" fmla="*/ 294398 w 345426"/>
                  <a:gd name="connsiteY0" fmla="*/ 35577 h 44747"/>
                  <a:gd name="connsiteX1" fmla="*/ 184209 w 345426"/>
                  <a:gd name="connsiteY1" fmla="*/ 44726 h 44747"/>
                  <a:gd name="connsiteX2" fmla="*/ 44339 w 345426"/>
                  <a:gd name="connsiteY2" fmla="*/ 32934 h 44747"/>
                  <a:gd name="connsiteX3" fmla="*/ 8152 w 345426"/>
                  <a:gd name="connsiteY3" fmla="*/ 20330 h 44747"/>
                  <a:gd name="connsiteX4" fmla="*/ 6525 w 345426"/>
                  <a:gd name="connsiteY4" fmla="*/ 0 h 44747"/>
                  <a:gd name="connsiteX5" fmla="*/ 81746 w 345426"/>
                  <a:gd name="connsiteY5" fmla="*/ 21956 h 44747"/>
                  <a:gd name="connsiteX6" fmla="*/ 292975 w 345426"/>
                  <a:gd name="connsiteY6" fmla="*/ 16670 h 44747"/>
                  <a:gd name="connsiteX7" fmla="*/ 310459 w 345426"/>
                  <a:gd name="connsiteY7" fmla="*/ 11791 h 44747"/>
                  <a:gd name="connsiteX8" fmla="*/ 345426 w 345426"/>
                  <a:gd name="connsiteY8" fmla="*/ 12808 h 44747"/>
                  <a:gd name="connsiteX9" fmla="*/ 330992 w 345426"/>
                  <a:gd name="connsiteY9" fmla="*/ 26226 h 44747"/>
                  <a:gd name="connsiteX10" fmla="*/ 294398 w 345426"/>
                  <a:gd name="connsiteY10" fmla="*/ 35577 h 44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426" h="44747">
                    <a:moveTo>
                      <a:pt x="294398" y="35577"/>
                    </a:moveTo>
                    <a:cubicBezTo>
                      <a:pt x="269934" y="38660"/>
                      <a:pt x="225885" y="45166"/>
                      <a:pt x="184209" y="44726"/>
                    </a:cubicBezTo>
                    <a:cubicBezTo>
                      <a:pt x="142533" y="44286"/>
                      <a:pt x="90488" y="42693"/>
                      <a:pt x="44339" y="32934"/>
                    </a:cubicBezTo>
                    <a:cubicBezTo>
                      <a:pt x="31735" y="30292"/>
                      <a:pt x="19333" y="27039"/>
                      <a:pt x="8152" y="20330"/>
                    </a:cubicBezTo>
                    <a:cubicBezTo>
                      <a:pt x="-2216" y="14028"/>
                      <a:pt x="-2623" y="8538"/>
                      <a:pt x="6525" y="0"/>
                    </a:cubicBezTo>
                    <a:cubicBezTo>
                      <a:pt x="29295" y="15247"/>
                      <a:pt x="55724" y="18907"/>
                      <a:pt x="81746" y="21956"/>
                    </a:cubicBezTo>
                    <a:cubicBezTo>
                      <a:pt x="152291" y="30292"/>
                      <a:pt x="222836" y="30088"/>
                      <a:pt x="292975" y="16670"/>
                    </a:cubicBezTo>
                    <a:cubicBezTo>
                      <a:pt x="298871" y="15451"/>
                      <a:pt x="305580" y="14841"/>
                      <a:pt x="310459" y="11791"/>
                    </a:cubicBezTo>
                    <a:cubicBezTo>
                      <a:pt x="322656" y="4269"/>
                      <a:pt x="334041" y="6099"/>
                      <a:pt x="345426" y="12808"/>
                    </a:cubicBezTo>
                    <a:cubicBezTo>
                      <a:pt x="345426" y="22566"/>
                      <a:pt x="337294" y="23583"/>
                      <a:pt x="330992" y="26226"/>
                    </a:cubicBezTo>
                    <a:cubicBezTo>
                      <a:pt x="318591" y="28462"/>
                      <a:pt x="306189" y="31105"/>
                      <a:pt x="294398" y="35577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265">
                <a:extLst>
                  <a:ext uri="{FF2B5EF4-FFF2-40B4-BE49-F238E27FC236}">
                    <a16:creationId xmlns:a16="http://schemas.microsoft.com/office/drawing/2014/main" id="{8E185611-18C2-4E2E-B239-9872AFA3609B}"/>
                  </a:ext>
                </a:extLst>
              </p:cNvPr>
              <p:cNvSpPr/>
              <p:nvPr/>
            </p:nvSpPr>
            <p:spPr>
              <a:xfrm>
                <a:off x="9245361" y="5890180"/>
                <a:ext cx="278671" cy="375860"/>
              </a:xfrm>
              <a:custGeom>
                <a:avLst/>
                <a:gdLst>
                  <a:gd name="connsiteX0" fmla="*/ 191014 w 191019"/>
                  <a:gd name="connsiteY0" fmla="*/ 4834 h 232123"/>
                  <a:gd name="connsiteX1" fmla="*/ 179833 w 191019"/>
                  <a:gd name="connsiteY1" fmla="*/ 43461 h 232123"/>
                  <a:gd name="connsiteX2" fmla="*/ 111321 w 191019"/>
                  <a:gd name="connsiteY2" fmla="*/ 144704 h 232123"/>
                  <a:gd name="connsiteX3" fmla="*/ 41386 w 191019"/>
                  <a:gd name="connsiteY3" fmla="*/ 214843 h 232123"/>
                  <a:gd name="connsiteX4" fmla="*/ 8451 w 191019"/>
                  <a:gd name="connsiteY4" fmla="*/ 232123 h 232123"/>
                  <a:gd name="connsiteX5" fmla="*/ 3775 w 191019"/>
                  <a:gd name="connsiteY5" fmla="*/ 205694 h 232123"/>
                  <a:gd name="connsiteX6" fmla="*/ 50331 w 191019"/>
                  <a:gd name="connsiteY6" fmla="*/ 124781 h 232123"/>
                  <a:gd name="connsiteX7" fmla="*/ 97090 w 191019"/>
                  <a:gd name="connsiteY7" fmla="*/ 66637 h 232123"/>
                  <a:gd name="connsiteX8" fmla="*/ 170074 w 191019"/>
                  <a:gd name="connsiteY8" fmla="*/ 3411 h 232123"/>
                  <a:gd name="connsiteX9" fmla="*/ 191014 w 191019"/>
                  <a:gd name="connsiteY9" fmla="*/ 4834 h 23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019" h="232123">
                    <a:moveTo>
                      <a:pt x="191014" y="4834"/>
                    </a:moveTo>
                    <a:cubicBezTo>
                      <a:pt x="191218" y="18862"/>
                      <a:pt x="185729" y="31263"/>
                      <a:pt x="179833" y="43461"/>
                    </a:cubicBezTo>
                    <a:cubicBezTo>
                      <a:pt x="161536" y="80258"/>
                      <a:pt x="137547" y="113396"/>
                      <a:pt x="111321" y="144704"/>
                    </a:cubicBezTo>
                    <a:cubicBezTo>
                      <a:pt x="89975" y="170117"/>
                      <a:pt x="67612" y="194513"/>
                      <a:pt x="41386" y="214843"/>
                    </a:cubicBezTo>
                    <a:cubicBezTo>
                      <a:pt x="31424" y="222568"/>
                      <a:pt x="20446" y="228260"/>
                      <a:pt x="8451" y="232123"/>
                    </a:cubicBezTo>
                    <a:cubicBezTo>
                      <a:pt x="-1510" y="223991"/>
                      <a:pt x="-2120" y="220738"/>
                      <a:pt x="3775" y="205694"/>
                    </a:cubicBezTo>
                    <a:cubicBezTo>
                      <a:pt x="15363" y="176419"/>
                      <a:pt x="32034" y="150193"/>
                      <a:pt x="50331" y="124781"/>
                    </a:cubicBezTo>
                    <a:cubicBezTo>
                      <a:pt x="64969" y="104451"/>
                      <a:pt x="80419" y="84934"/>
                      <a:pt x="97090" y="66637"/>
                    </a:cubicBezTo>
                    <a:cubicBezTo>
                      <a:pt x="118843" y="42648"/>
                      <a:pt x="141003" y="18862"/>
                      <a:pt x="170074" y="3411"/>
                    </a:cubicBezTo>
                    <a:cubicBezTo>
                      <a:pt x="176580" y="-249"/>
                      <a:pt x="184305" y="-2485"/>
                      <a:pt x="191014" y="4834"/>
                    </a:cubicBezTo>
                    <a:close/>
                  </a:path>
                </a:pathLst>
              </a:custGeom>
              <a:solidFill>
                <a:srgbClr val="FB7A0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266">
                <a:extLst>
                  <a:ext uri="{FF2B5EF4-FFF2-40B4-BE49-F238E27FC236}">
                    <a16:creationId xmlns:a16="http://schemas.microsoft.com/office/drawing/2014/main" id="{9427F79C-7B1A-447D-A8BD-5F457E4D3859}"/>
                  </a:ext>
                </a:extLst>
              </p:cNvPr>
              <p:cNvSpPr/>
              <p:nvPr/>
            </p:nvSpPr>
            <p:spPr>
              <a:xfrm>
                <a:off x="9510680" y="6157738"/>
                <a:ext cx="843880" cy="65031"/>
              </a:xfrm>
              <a:custGeom>
                <a:avLst/>
                <a:gdLst>
                  <a:gd name="connsiteX0" fmla="*/ 413918 w 578449"/>
                  <a:gd name="connsiteY0" fmla="*/ 39237 h 40162"/>
                  <a:gd name="connsiteX1" fmla="*/ 298037 w 578449"/>
                  <a:gd name="connsiteY1" fmla="*/ 23989 h 40162"/>
                  <a:gd name="connsiteX2" fmla="*/ 271608 w 578449"/>
                  <a:gd name="connsiteY2" fmla="*/ 24396 h 40162"/>
                  <a:gd name="connsiteX3" fmla="*/ 210415 w 578449"/>
                  <a:gd name="connsiteY3" fmla="*/ 36594 h 40162"/>
                  <a:gd name="connsiteX4" fmla="*/ 176058 w 578449"/>
                  <a:gd name="connsiteY4" fmla="*/ 39033 h 40162"/>
                  <a:gd name="connsiteX5" fmla="*/ 108969 w 578449"/>
                  <a:gd name="connsiteY5" fmla="*/ 38627 h 40162"/>
                  <a:gd name="connsiteX6" fmla="*/ 9352 w 578449"/>
                  <a:gd name="connsiteY6" fmla="*/ 22363 h 40162"/>
                  <a:gd name="connsiteX7" fmla="*/ 0 w 578449"/>
                  <a:gd name="connsiteY7" fmla="*/ 17077 h 40162"/>
                  <a:gd name="connsiteX8" fmla="*/ 40050 w 578449"/>
                  <a:gd name="connsiteY8" fmla="*/ 23176 h 40162"/>
                  <a:gd name="connsiteX9" fmla="*/ 171382 w 578449"/>
                  <a:gd name="connsiteY9" fmla="*/ 27242 h 40162"/>
                  <a:gd name="connsiteX10" fmla="*/ 266526 w 578449"/>
                  <a:gd name="connsiteY10" fmla="*/ 14028 h 40162"/>
                  <a:gd name="connsiteX11" fmla="*/ 295191 w 578449"/>
                  <a:gd name="connsiteY11" fmla="*/ 18907 h 40162"/>
                  <a:gd name="connsiteX12" fmla="*/ 452545 w 578449"/>
                  <a:gd name="connsiteY12" fmla="*/ 27242 h 40162"/>
                  <a:gd name="connsiteX13" fmla="*/ 545657 w 578449"/>
                  <a:gd name="connsiteY13" fmla="*/ 14434 h 40162"/>
                  <a:gd name="connsiteX14" fmla="*/ 575542 w 578449"/>
                  <a:gd name="connsiteY14" fmla="*/ 0 h 40162"/>
                  <a:gd name="connsiteX15" fmla="*/ 578388 w 578449"/>
                  <a:gd name="connsiteY15" fmla="*/ 2643 h 40162"/>
                  <a:gd name="connsiteX16" fmla="*/ 578388 w 578449"/>
                  <a:gd name="connsiteY16" fmla="*/ 6302 h 40162"/>
                  <a:gd name="connsiteX17" fmla="*/ 565377 w 578449"/>
                  <a:gd name="connsiteY17" fmla="*/ 22363 h 40162"/>
                  <a:gd name="connsiteX18" fmla="*/ 506826 w 578449"/>
                  <a:gd name="connsiteY18" fmla="*/ 36797 h 40162"/>
                  <a:gd name="connsiteX19" fmla="*/ 419814 w 578449"/>
                  <a:gd name="connsiteY19" fmla="*/ 40050 h 40162"/>
                  <a:gd name="connsiteX20" fmla="*/ 413918 w 578449"/>
                  <a:gd name="connsiteY20" fmla="*/ 39237 h 4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8449" h="40162">
                    <a:moveTo>
                      <a:pt x="413918" y="39237"/>
                    </a:moveTo>
                    <a:cubicBezTo>
                      <a:pt x="374682" y="39033"/>
                      <a:pt x="335648" y="35577"/>
                      <a:pt x="298037" y="23989"/>
                    </a:cubicBezTo>
                    <a:cubicBezTo>
                      <a:pt x="288686" y="21143"/>
                      <a:pt x="281164" y="20127"/>
                      <a:pt x="271608" y="24396"/>
                    </a:cubicBezTo>
                    <a:cubicBezTo>
                      <a:pt x="252295" y="32731"/>
                      <a:pt x="231152" y="34358"/>
                      <a:pt x="210415" y="36594"/>
                    </a:cubicBezTo>
                    <a:cubicBezTo>
                      <a:pt x="199031" y="37814"/>
                      <a:pt x="187646" y="38220"/>
                      <a:pt x="176058" y="39033"/>
                    </a:cubicBezTo>
                    <a:cubicBezTo>
                      <a:pt x="153695" y="39033"/>
                      <a:pt x="131332" y="39847"/>
                      <a:pt x="108969" y="38627"/>
                    </a:cubicBezTo>
                    <a:cubicBezTo>
                      <a:pt x="75221" y="36797"/>
                      <a:pt x="41473" y="33951"/>
                      <a:pt x="9352" y="22363"/>
                    </a:cubicBezTo>
                    <a:cubicBezTo>
                      <a:pt x="6302" y="21346"/>
                      <a:pt x="2643" y="21346"/>
                      <a:pt x="0" y="17077"/>
                    </a:cubicBezTo>
                    <a:cubicBezTo>
                      <a:pt x="13824" y="19110"/>
                      <a:pt x="26835" y="21550"/>
                      <a:pt x="40050" y="23176"/>
                    </a:cubicBezTo>
                    <a:cubicBezTo>
                      <a:pt x="83759" y="28462"/>
                      <a:pt x="127469" y="30088"/>
                      <a:pt x="171382" y="27242"/>
                    </a:cubicBezTo>
                    <a:cubicBezTo>
                      <a:pt x="203503" y="25209"/>
                      <a:pt x="235218" y="21550"/>
                      <a:pt x="266526" y="14028"/>
                    </a:cubicBezTo>
                    <a:cubicBezTo>
                      <a:pt x="276284" y="11588"/>
                      <a:pt x="285636" y="17077"/>
                      <a:pt x="295191" y="18907"/>
                    </a:cubicBezTo>
                    <a:cubicBezTo>
                      <a:pt x="347236" y="28259"/>
                      <a:pt x="399687" y="30495"/>
                      <a:pt x="452545" y="27242"/>
                    </a:cubicBezTo>
                    <a:cubicBezTo>
                      <a:pt x="484057" y="25412"/>
                      <a:pt x="515162" y="22160"/>
                      <a:pt x="545657" y="14434"/>
                    </a:cubicBezTo>
                    <a:cubicBezTo>
                      <a:pt x="556635" y="11588"/>
                      <a:pt x="566800" y="7522"/>
                      <a:pt x="575542" y="0"/>
                    </a:cubicBezTo>
                    <a:cubicBezTo>
                      <a:pt x="576558" y="813"/>
                      <a:pt x="577371" y="1830"/>
                      <a:pt x="578388" y="2643"/>
                    </a:cubicBezTo>
                    <a:cubicBezTo>
                      <a:pt x="578388" y="3863"/>
                      <a:pt x="578388" y="5082"/>
                      <a:pt x="578388" y="6302"/>
                    </a:cubicBezTo>
                    <a:cubicBezTo>
                      <a:pt x="579201" y="15857"/>
                      <a:pt x="571882" y="19110"/>
                      <a:pt x="565377" y="22363"/>
                    </a:cubicBezTo>
                    <a:cubicBezTo>
                      <a:pt x="547080" y="31918"/>
                      <a:pt x="526953" y="34561"/>
                      <a:pt x="506826" y="36797"/>
                    </a:cubicBezTo>
                    <a:cubicBezTo>
                      <a:pt x="477958" y="39847"/>
                      <a:pt x="448886" y="40457"/>
                      <a:pt x="419814" y="40050"/>
                    </a:cubicBezTo>
                    <a:cubicBezTo>
                      <a:pt x="417984" y="39847"/>
                      <a:pt x="415951" y="40050"/>
                      <a:pt x="413918" y="39237"/>
                    </a:cubicBezTo>
                    <a:close/>
                  </a:path>
                </a:pathLst>
              </a:custGeom>
              <a:solidFill>
                <a:srgbClr val="F97B02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267">
                <a:extLst>
                  <a:ext uri="{FF2B5EF4-FFF2-40B4-BE49-F238E27FC236}">
                    <a16:creationId xmlns:a16="http://schemas.microsoft.com/office/drawing/2014/main" id="{0FFD5B2B-A535-47CE-869A-5F3C5DB8DA90}"/>
                  </a:ext>
                </a:extLst>
              </p:cNvPr>
              <p:cNvSpPr/>
              <p:nvPr/>
            </p:nvSpPr>
            <p:spPr>
              <a:xfrm>
                <a:off x="9898059" y="5940473"/>
                <a:ext cx="491409" cy="76672"/>
              </a:xfrm>
              <a:custGeom>
                <a:avLst/>
                <a:gdLst>
                  <a:gd name="connsiteX0" fmla="*/ 303299 w 336843"/>
                  <a:gd name="connsiteY0" fmla="*/ 14434 h 47351"/>
                  <a:gd name="connsiteX1" fmla="*/ 325052 w 336843"/>
                  <a:gd name="connsiteY1" fmla="*/ 0 h 47351"/>
                  <a:gd name="connsiteX2" fmla="*/ 336843 w 336843"/>
                  <a:gd name="connsiteY2" fmla="*/ 15451 h 47351"/>
                  <a:gd name="connsiteX3" fmla="*/ 335217 w 336843"/>
                  <a:gd name="connsiteY3" fmla="*/ 18297 h 47351"/>
                  <a:gd name="connsiteX4" fmla="*/ 266501 w 336843"/>
                  <a:gd name="connsiteY4" fmla="*/ 40660 h 47351"/>
                  <a:gd name="connsiteX5" fmla="*/ 136999 w 336843"/>
                  <a:gd name="connsiteY5" fmla="*/ 46759 h 47351"/>
                  <a:gd name="connsiteX6" fmla="*/ 30877 w 336843"/>
                  <a:gd name="connsiteY6" fmla="*/ 32528 h 47351"/>
                  <a:gd name="connsiteX7" fmla="*/ 1805 w 336843"/>
                  <a:gd name="connsiteY7" fmla="*/ 16670 h 47351"/>
                  <a:gd name="connsiteX8" fmla="*/ 2008 w 336843"/>
                  <a:gd name="connsiteY8" fmla="*/ 8538 h 47351"/>
                  <a:gd name="connsiteX9" fmla="*/ 15833 w 336843"/>
                  <a:gd name="connsiteY9" fmla="*/ 14028 h 47351"/>
                  <a:gd name="connsiteX10" fmla="*/ 66658 w 336843"/>
                  <a:gd name="connsiteY10" fmla="*/ 26429 h 47351"/>
                  <a:gd name="connsiteX11" fmla="*/ 161395 w 336843"/>
                  <a:gd name="connsiteY11" fmla="*/ 32528 h 47351"/>
                  <a:gd name="connsiteX12" fmla="*/ 286831 w 336843"/>
                  <a:gd name="connsiteY12" fmla="*/ 19720 h 47351"/>
                  <a:gd name="connsiteX13" fmla="*/ 303299 w 336843"/>
                  <a:gd name="connsiteY13" fmla="*/ 14434 h 4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6843" h="47351">
                    <a:moveTo>
                      <a:pt x="303299" y="14434"/>
                    </a:moveTo>
                    <a:cubicBezTo>
                      <a:pt x="311634" y="11385"/>
                      <a:pt x="318343" y="5692"/>
                      <a:pt x="325052" y="0"/>
                    </a:cubicBezTo>
                    <a:cubicBezTo>
                      <a:pt x="332370" y="2643"/>
                      <a:pt x="336640" y="7522"/>
                      <a:pt x="336843" y="15451"/>
                    </a:cubicBezTo>
                    <a:cubicBezTo>
                      <a:pt x="336640" y="16670"/>
                      <a:pt x="336640" y="17890"/>
                      <a:pt x="335217" y="18297"/>
                    </a:cubicBezTo>
                    <a:cubicBezTo>
                      <a:pt x="314887" y="33748"/>
                      <a:pt x="290491" y="36797"/>
                      <a:pt x="266501" y="40660"/>
                    </a:cubicBezTo>
                    <a:cubicBezTo>
                      <a:pt x="223605" y="47369"/>
                      <a:pt x="180302" y="48182"/>
                      <a:pt x="136999" y="46759"/>
                    </a:cubicBezTo>
                    <a:cubicBezTo>
                      <a:pt x="101219" y="45539"/>
                      <a:pt x="65641" y="41676"/>
                      <a:pt x="30877" y="32528"/>
                    </a:cubicBezTo>
                    <a:cubicBezTo>
                      <a:pt x="19899" y="29682"/>
                      <a:pt x="10140" y="24396"/>
                      <a:pt x="1805" y="16670"/>
                    </a:cubicBezTo>
                    <a:cubicBezTo>
                      <a:pt x="-635" y="13824"/>
                      <a:pt x="-635" y="11181"/>
                      <a:pt x="2008" y="8538"/>
                    </a:cubicBezTo>
                    <a:cubicBezTo>
                      <a:pt x="6684" y="10368"/>
                      <a:pt x="11360" y="12198"/>
                      <a:pt x="15833" y="14028"/>
                    </a:cubicBezTo>
                    <a:cubicBezTo>
                      <a:pt x="31893" y="21753"/>
                      <a:pt x="49377" y="23989"/>
                      <a:pt x="66658" y="26429"/>
                    </a:cubicBezTo>
                    <a:cubicBezTo>
                      <a:pt x="97966" y="30901"/>
                      <a:pt x="129884" y="33138"/>
                      <a:pt x="161395" y="32528"/>
                    </a:cubicBezTo>
                    <a:cubicBezTo>
                      <a:pt x="203478" y="31715"/>
                      <a:pt x="245765" y="30292"/>
                      <a:pt x="286831" y="19720"/>
                    </a:cubicBezTo>
                    <a:cubicBezTo>
                      <a:pt x="292524" y="17890"/>
                      <a:pt x="298013" y="16467"/>
                      <a:pt x="303299" y="14434"/>
                    </a:cubicBezTo>
                    <a:close/>
                  </a:path>
                </a:pathLst>
              </a:custGeom>
              <a:solidFill>
                <a:srgbClr val="FB7A0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269">
                <a:extLst>
                  <a:ext uri="{FF2B5EF4-FFF2-40B4-BE49-F238E27FC236}">
                    <a16:creationId xmlns:a16="http://schemas.microsoft.com/office/drawing/2014/main" id="{B29C6FE9-F128-4650-976F-0E88B1E09726}"/>
                  </a:ext>
                </a:extLst>
              </p:cNvPr>
              <p:cNvSpPr/>
              <p:nvPr/>
            </p:nvSpPr>
            <p:spPr>
              <a:xfrm>
                <a:off x="9900692" y="6020136"/>
                <a:ext cx="489491" cy="66445"/>
              </a:xfrm>
              <a:custGeom>
                <a:avLst/>
                <a:gdLst>
                  <a:gd name="connsiteX0" fmla="*/ 0 w 335528"/>
                  <a:gd name="connsiteY0" fmla="*/ 11995 h 41035"/>
                  <a:gd name="connsiteX1" fmla="*/ 6099 w 335528"/>
                  <a:gd name="connsiteY1" fmla="*/ 2846 h 41035"/>
                  <a:gd name="connsiteX2" fmla="*/ 47775 w 335528"/>
                  <a:gd name="connsiteY2" fmla="*/ 19517 h 41035"/>
                  <a:gd name="connsiteX3" fmla="*/ 134178 w 335528"/>
                  <a:gd name="connsiteY3" fmla="*/ 28462 h 41035"/>
                  <a:gd name="connsiteX4" fmla="*/ 244366 w 335528"/>
                  <a:gd name="connsiteY4" fmla="*/ 25006 h 41035"/>
                  <a:gd name="connsiteX5" fmla="*/ 286856 w 335528"/>
                  <a:gd name="connsiteY5" fmla="*/ 17687 h 41035"/>
                  <a:gd name="connsiteX6" fmla="*/ 314708 w 335528"/>
                  <a:gd name="connsiteY6" fmla="*/ 9352 h 41035"/>
                  <a:gd name="connsiteX7" fmla="*/ 331175 w 335528"/>
                  <a:gd name="connsiteY7" fmla="*/ 0 h 41035"/>
                  <a:gd name="connsiteX8" fmla="*/ 335445 w 335528"/>
                  <a:gd name="connsiteY8" fmla="*/ 9555 h 41035"/>
                  <a:gd name="connsiteX9" fmla="*/ 333615 w 335528"/>
                  <a:gd name="connsiteY9" fmla="*/ 11995 h 41035"/>
                  <a:gd name="connsiteX10" fmla="*/ 269372 w 335528"/>
                  <a:gd name="connsiteY10" fmla="*/ 34154 h 41035"/>
                  <a:gd name="connsiteX11" fmla="*/ 180530 w 335528"/>
                  <a:gd name="connsiteY11" fmla="*/ 40863 h 41035"/>
                  <a:gd name="connsiteX12" fmla="*/ 43709 w 335528"/>
                  <a:gd name="connsiteY12" fmla="*/ 30088 h 41035"/>
                  <a:gd name="connsiteX13" fmla="*/ 0 w 335528"/>
                  <a:gd name="connsiteY13" fmla="*/ 11995 h 41035"/>
                  <a:gd name="connsiteX14" fmla="*/ 0 w 335528"/>
                  <a:gd name="connsiteY14" fmla="*/ 11995 h 4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5528" h="41035">
                    <a:moveTo>
                      <a:pt x="0" y="11995"/>
                    </a:moveTo>
                    <a:cubicBezTo>
                      <a:pt x="0" y="1220"/>
                      <a:pt x="0" y="1220"/>
                      <a:pt x="6099" y="2846"/>
                    </a:cubicBezTo>
                    <a:cubicBezTo>
                      <a:pt x="17484" y="14638"/>
                      <a:pt x="33138" y="16671"/>
                      <a:pt x="47775" y="19517"/>
                    </a:cubicBezTo>
                    <a:cubicBezTo>
                      <a:pt x="76237" y="25209"/>
                      <a:pt x="105106" y="27445"/>
                      <a:pt x="134178" y="28462"/>
                    </a:cubicBezTo>
                    <a:cubicBezTo>
                      <a:pt x="170975" y="29682"/>
                      <a:pt x="207772" y="28869"/>
                      <a:pt x="244366" y="25006"/>
                    </a:cubicBezTo>
                    <a:cubicBezTo>
                      <a:pt x="258597" y="23379"/>
                      <a:pt x="273032" y="22160"/>
                      <a:pt x="286856" y="17687"/>
                    </a:cubicBezTo>
                    <a:cubicBezTo>
                      <a:pt x="296208" y="14841"/>
                      <a:pt x="305356" y="12198"/>
                      <a:pt x="314708" y="9352"/>
                    </a:cubicBezTo>
                    <a:cubicBezTo>
                      <a:pt x="321010" y="7522"/>
                      <a:pt x="326296" y="4269"/>
                      <a:pt x="331175" y="0"/>
                    </a:cubicBezTo>
                    <a:cubicBezTo>
                      <a:pt x="333208" y="2846"/>
                      <a:pt x="336055" y="5489"/>
                      <a:pt x="335445" y="9555"/>
                    </a:cubicBezTo>
                    <a:cubicBezTo>
                      <a:pt x="335038" y="10572"/>
                      <a:pt x="335038" y="11791"/>
                      <a:pt x="333615" y="11995"/>
                    </a:cubicBezTo>
                    <a:cubicBezTo>
                      <a:pt x="314911" y="27445"/>
                      <a:pt x="291938" y="30495"/>
                      <a:pt x="269372" y="34154"/>
                    </a:cubicBezTo>
                    <a:cubicBezTo>
                      <a:pt x="239894" y="39034"/>
                      <a:pt x="210415" y="40253"/>
                      <a:pt x="180530" y="40863"/>
                    </a:cubicBezTo>
                    <a:cubicBezTo>
                      <a:pt x="134584" y="41676"/>
                      <a:pt x="88842" y="39847"/>
                      <a:pt x="43709" y="30088"/>
                    </a:cubicBezTo>
                    <a:cubicBezTo>
                      <a:pt x="27852" y="26836"/>
                      <a:pt x="12401" y="22770"/>
                      <a:pt x="0" y="11995"/>
                    </a:cubicBezTo>
                    <a:lnTo>
                      <a:pt x="0" y="11995"/>
                    </a:lnTo>
                    <a:close/>
                  </a:path>
                </a:pathLst>
              </a:custGeom>
              <a:solidFill>
                <a:srgbClr val="FA7A0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271">
                <a:extLst>
                  <a:ext uri="{FF2B5EF4-FFF2-40B4-BE49-F238E27FC236}">
                    <a16:creationId xmlns:a16="http://schemas.microsoft.com/office/drawing/2014/main" id="{3BC5DDC4-341D-4CAB-9E39-547732DB1DE6}"/>
                  </a:ext>
                </a:extLst>
              </p:cNvPr>
              <p:cNvSpPr/>
              <p:nvPr/>
            </p:nvSpPr>
            <p:spPr>
              <a:xfrm>
                <a:off x="9536166" y="5966143"/>
                <a:ext cx="361944" cy="34020"/>
              </a:xfrm>
              <a:custGeom>
                <a:avLst/>
                <a:gdLst>
                  <a:gd name="connsiteX0" fmla="*/ 77471 w 248099"/>
                  <a:gd name="connsiteY0" fmla="*/ 5900 h 21010"/>
                  <a:gd name="connsiteX1" fmla="*/ 115691 w 248099"/>
                  <a:gd name="connsiteY1" fmla="*/ 4274 h 21010"/>
                  <a:gd name="connsiteX2" fmla="*/ 142120 w 248099"/>
                  <a:gd name="connsiteY2" fmla="*/ 818 h 21010"/>
                  <a:gd name="connsiteX3" fmla="*/ 226490 w 248099"/>
                  <a:gd name="connsiteY3" fmla="*/ 9153 h 21010"/>
                  <a:gd name="connsiteX4" fmla="*/ 246210 w 248099"/>
                  <a:gd name="connsiteY4" fmla="*/ 17488 h 21010"/>
                  <a:gd name="connsiteX5" fmla="*/ 244787 w 248099"/>
                  <a:gd name="connsiteY5" fmla="*/ 20741 h 21010"/>
                  <a:gd name="connsiteX6" fmla="*/ 203924 w 248099"/>
                  <a:gd name="connsiteY6" fmla="*/ 14032 h 21010"/>
                  <a:gd name="connsiteX7" fmla="*/ 169566 w 248099"/>
                  <a:gd name="connsiteY7" fmla="*/ 10983 h 21010"/>
                  <a:gd name="connsiteX8" fmla="*/ 72388 w 248099"/>
                  <a:gd name="connsiteY8" fmla="*/ 10983 h 21010"/>
                  <a:gd name="connsiteX9" fmla="*/ 8146 w 248099"/>
                  <a:gd name="connsiteY9" fmla="*/ 18302 h 21010"/>
                  <a:gd name="connsiteX10" fmla="*/ 1234 w 248099"/>
                  <a:gd name="connsiteY10" fmla="*/ 13219 h 21010"/>
                  <a:gd name="connsiteX11" fmla="*/ 12415 w 248099"/>
                  <a:gd name="connsiteY11" fmla="*/ 12812 h 21010"/>
                  <a:gd name="connsiteX12" fmla="*/ 77471 w 248099"/>
                  <a:gd name="connsiteY12" fmla="*/ 5900 h 2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8099" h="21010">
                    <a:moveTo>
                      <a:pt x="77471" y="5900"/>
                    </a:moveTo>
                    <a:cubicBezTo>
                      <a:pt x="90279" y="5290"/>
                      <a:pt x="103087" y="4884"/>
                      <a:pt x="115691" y="4274"/>
                    </a:cubicBezTo>
                    <a:cubicBezTo>
                      <a:pt x="123823" y="-1825"/>
                      <a:pt x="133378" y="208"/>
                      <a:pt x="142120" y="818"/>
                    </a:cubicBezTo>
                    <a:cubicBezTo>
                      <a:pt x="170379" y="2851"/>
                      <a:pt x="198638" y="3867"/>
                      <a:pt x="226490" y="9153"/>
                    </a:cubicBezTo>
                    <a:cubicBezTo>
                      <a:pt x="233402" y="10373"/>
                      <a:pt x="241737" y="9763"/>
                      <a:pt x="246210" y="17488"/>
                    </a:cubicBezTo>
                    <a:cubicBezTo>
                      <a:pt x="248649" y="19725"/>
                      <a:pt x="249259" y="21758"/>
                      <a:pt x="244787" y="20741"/>
                    </a:cubicBezTo>
                    <a:cubicBezTo>
                      <a:pt x="231369" y="17488"/>
                      <a:pt x="217544" y="15455"/>
                      <a:pt x="203924" y="14032"/>
                    </a:cubicBezTo>
                    <a:cubicBezTo>
                      <a:pt x="192539" y="12812"/>
                      <a:pt x="181154" y="11389"/>
                      <a:pt x="169566" y="10983"/>
                    </a:cubicBezTo>
                    <a:cubicBezTo>
                      <a:pt x="137241" y="9966"/>
                      <a:pt x="104713" y="9153"/>
                      <a:pt x="72388" y="10983"/>
                    </a:cubicBezTo>
                    <a:cubicBezTo>
                      <a:pt x="50839" y="12203"/>
                      <a:pt x="29289" y="14236"/>
                      <a:pt x="8146" y="18302"/>
                    </a:cubicBezTo>
                    <a:cubicBezTo>
                      <a:pt x="5706" y="18708"/>
                      <a:pt x="-3239" y="23587"/>
                      <a:pt x="1234" y="13219"/>
                    </a:cubicBezTo>
                    <a:cubicBezTo>
                      <a:pt x="5096" y="17082"/>
                      <a:pt x="8959" y="13422"/>
                      <a:pt x="12415" y="12812"/>
                    </a:cubicBezTo>
                    <a:cubicBezTo>
                      <a:pt x="33965" y="9560"/>
                      <a:pt x="55718" y="7323"/>
                      <a:pt x="77471" y="5900"/>
                    </a:cubicBezTo>
                    <a:close/>
                  </a:path>
                </a:pathLst>
              </a:custGeom>
              <a:solidFill>
                <a:srgbClr val="F97A0A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: Shape 273">
                <a:extLst>
                  <a:ext uri="{FF2B5EF4-FFF2-40B4-BE49-F238E27FC236}">
                    <a16:creationId xmlns:a16="http://schemas.microsoft.com/office/drawing/2014/main" id="{11E49ACC-1969-4D46-B38C-1D31EEF89AE8}"/>
                  </a:ext>
                </a:extLst>
              </p:cNvPr>
              <p:cNvSpPr/>
              <p:nvPr/>
            </p:nvSpPr>
            <p:spPr>
              <a:xfrm>
                <a:off x="10096736" y="5825009"/>
                <a:ext cx="64952" cy="3209"/>
              </a:xfrm>
              <a:custGeom>
                <a:avLst/>
                <a:gdLst>
                  <a:gd name="connsiteX0" fmla="*/ 44523 w 44522"/>
                  <a:gd name="connsiteY0" fmla="*/ 1982 h 1982"/>
                  <a:gd name="connsiteX1" fmla="*/ 0 w 44522"/>
                  <a:gd name="connsiteY1" fmla="*/ 1982 h 1982"/>
                  <a:gd name="connsiteX2" fmla="*/ 44523 w 44522"/>
                  <a:gd name="connsiteY2" fmla="*/ 1982 h 1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22" h="1982">
                    <a:moveTo>
                      <a:pt x="44523" y="1982"/>
                    </a:moveTo>
                    <a:cubicBezTo>
                      <a:pt x="29682" y="1982"/>
                      <a:pt x="14841" y="1982"/>
                      <a:pt x="0" y="1982"/>
                    </a:cubicBezTo>
                    <a:cubicBezTo>
                      <a:pt x="14638" y="-661"/>
                      <a:pt x="29682" y="-661"/>
                      <a:pt x="44523" y="1982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274">
                <a:extLst>
                  <a:ext uri="{FF2B5EF4-FFF2-40B4-BE49-F238E27FC236}">
                    <a16:creationId xmlns:a16="http://schemas.microsoft.com/office/drawing/2014/main" id="{23B1ED23-4E87-44AE-A98C-27F9D7F904A2}"/>
                  </a:ext>
                </a:extLst>
              </p:cNvPr>
              <p:cNvSpPr/>
              <p:nvPr/>
            </p:nvSpPr>
            <p:spPr>
              <a:xfrm>
                <a:off x="9515426" y="6352617"/>
                <a:ext cx="53088" cy="3455"/>
              </a:xfrm>
              <a:custGeom>
                <a:avLst/>
                <a:gdLst>
                  <a:gd name="connsiteX0" fmla="*/ 0 w 36390"/>
                  <a:gd name="connsiteY0" fmla="*/ 0 h 2134"/>
                  <a:gd name="connsiteX1" fmla="*/ 36391 w 36390"/>
                  <a:gd name="connsiteY1" fmla="*/ 0 h 2134"/>
                  <a:gd name="connsiteX2" fmla="*/ 0 w 36390"/>
                  <a:gd name="connsiteY2" fmla="*/ 0 h 2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90" h="2134">
                    <a:moveTo>
                      <a:pt x="0" y="0"/>
                    </a:moveTo>
                    <a:cubicBezTo>
                      <a:pt x="12198" y="0"/>
                      <a:pt x="24193" y="0"/>
                      <a:pt x="36391" y="0"/>
                    </a:cubicBezTo>
                    <a:cubicBezTo>
                      <a:pt x="24193" y="2846"/>
                      <a:pt x="11995" y="2846"/>
                      <a:pt x="0" y="0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275">
                <a:extLst>
                  <a:ext uri="{FF2B5EF4-FFF2-40B4-BE49-F238E27FC236}">
                    <a16:creationId xmlns:a16="http://schemas.microsoft.com/office/drawing/2014/main" id="{9571EF6F-99FA-4C3C-BDBF-B988FB3D9E67}"/>
                  </a:ext>
                </a:extLst>
              </p:cNvPr>
              <p:cNvSpPr/>
              <p:nvPr/>
            </p:nvSpPr>
            <p:spPr>
              <a:xfrm>
                <a:off x="10372267" y="5878256"/>
                <a:ext cx="3316" cy="53656"/>
              </a:xfrm>
              <a:custGeom>
                <a:avLst/>
                <a:gdLst>
                  <a:gd name="connsiteX0" fmla="*/ 0 w 2273"/>
                  <a:gd name="connsiteY0" fmla="*/ 9758 h 33137"/>
                  <a:gd name="connsiteX1" fmla="*/ 203 w 2273"/>
                  <a:gd name="connsiteY1" fmla="*/ 0 h 33137"/>
                  <a:gd name="connsiteX2" fmla="*/ 1830 w 2273"/>
                  <a:gd name="connsiteY2" fmla="*/ 33138 h 33137"/>
                  <a:gd name="connsiteX3" fmla="*/ 0 w 2273"/>
                  <a:gd name="connsiteY3" fmla="*/ 9758 h 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" h="33137">
                    <a:moveTo>
                      <a:pt x="0" y="9758"/>
                    </a:moveTo>
                    <a:cubicBezTo>
                      <a:pt x="0" y="6506"/>
                      <a:pt x="203" y="3253"/>
                      <a:pt x="203" y="0"/>
                    </a:cubicBezTo>
                    <a:cubicBezTo>
                      <a:pt x="4066" y="10775"/>
                      <a:pt x="1220" y="21956"/>
                      <a:pt x="1830" y="33138"/>
                    </a:cubicBezTo>
                    <a:cubicBezTo>
                      <a:pt x="-1016" y="25616"/>
                      <a:pt x="1830" y="17484"/>
                      <a:pt x="0" y="9758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276">
                <a:extLst>
                  <a:ext uri="{FF2B5EF4-FFF2-40B4-BE49-F238E27FC236}">
                    <a16:creationId xmlns:a16="http://schemas.microsoft.com/office/drawing/2014/main" id="{F3DDFC4E-0DCF-44DF-B27E-6CF8E8650AE0}"/>
                  </a:ext>
                </a:extLst>
              </p:cNvPr>
              <p:cNvSpPr/>
              <p:nvPr/>
            </p:nvSpPr>
            <p:spPr>
              <a:xfrm>
                <a:off x="9753882" y="6325953"/>
                <a:ext cx="45970" cy="3619"/>
              </a:xfrm>
              <a:custGeom>
                <a:avLst/>
                <a:gdLst>
                  <a:gd name="connsiteX0" fmla="*/ 0 w 31511"/>
                  <a:gd name="connsiteY0" fmla="*/ 1830 h 2235"/>
                  <a:gd name="connsiteX1" fmla="*/ 31511 w 31511"/>
                  <a:gd name="connsiteY1" fmla="*/ 0 h 2235"/>
                  <a:gd name="connsiteX2" fmla="*/ 0 w 31511"/>
                  <a:gd name="connsiteY2" fmla="*/ 1830 h 2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511" h="2235">
                    <a:moveTo>
                      <a:pt x="0" y="1830"/>
                    </a:moveTo>
                    <a:cubicBezTo>
                      <a:pt x="10368" y="-407"/>
                      <a:pt x="20940" y="203"/>
                      <a:pt x="31511" y="0"/>
                    </a:cubicBezTo>
                    <a:cubicBezTo>
                      <a:pt x="21143" y="4066"/>
                      <a:pt x="10571" y="1220"/>
                      <a:pt x="0" y="1830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277">
                <a:extLst>
                  <a:ext uri="{FF2B5EF4-FFF2-40B4-BE49-F238E27FC236}">
                    <a16:creationId xmlns:a16="http://schemas.microsoft.com/office/drawing/2014/main" id="{8168BA61-1AB3-411A-86B2-37A22D7ED7C9}"/>
                  </a:ext>
                </a:extLst>
              </p:cNvPr>
              <p:cNvSpPr/>
              <p:nvPr/>
            </p:nvSpPr>
            <p:spPr>
              <a:xfrm>
                <a:off x="10407561" y="6199873"/>
                <a:ext cx="2964" cy="44768"/>
              </a:xfrm>
              <a:custGeom>
                <a:avLst/>
                <a:gdLst>
                  <a:gd name="connsiteX0" fmla="*/ 0 w 2032"/>
                  <a:gd name="connsiteY0" fmla="*/ 4269 h 27648"/>
                  <a:gd name="connsiteX1" fmla="*/ 2033 w 2032"/>
                  <a:gd name="connsiteY1" fmla="*/ 0 h 27648"/>
                  <a:gd name="connsiteX2" fmla="*/ 2033 w 2032"/>
                  <a:gd name="connsiteY2" fmla="*/ 27649 h 27648"/>
                  <a:gd name="connsiteX3" fmla="*/ 0 w 2032"/>
                  <a:gd name="connsiteY3" fmla="*/ 4269 h 2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" h="27648">
                    <a:moveTo>
                      <a:pt x="0" y="4269"/>
                    </a:moveTo>
                    <a:cubicBezTo>
                      <a:pt x="610" y="2846"/>
                      <a:pt x="1423" y="1423"/>
                      <a:pt x="2033" y="0"/>
                    </a:cubicBezTo>
                    <a:cubicBezTo>
                      <a:pt x="2033" y="9148"/>
                      <a:pt x="2033" y="18500"/>
                      <a:pt x="2033" y="27649"/>
                    </a:cubicBezTo>
                    <a:cubicBezTo>
                      <a:pt x="-1423" y="20126"/>
                      <a:pt x="1830" y="11994"/>
                      <a:pt x="0" y="4269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278">
                <a:extLst>
                  <a:ext uri="{FF2B5EF4-FFF2-40B4-BE49-F238E27FC236}">
                    <a16:creationId xmlns:a16="http://schemas.microsoft.com/office/drawing/2014/main" id="{DCA12B14-AE38-4134-B2C1-13CF15A8E3EF}"/>
                  </a:ext>
                </a:extLst>
              </p:cNvPr>
              <p:cNvSpPr/>
              <p:nvPr/>
            </p:nvSpPr>
            <p:spPr>
              <a:xfrm>
                <a:off x="10387096" y="6035609"/>
                <a:ext cx="2964" cy="44111"/>
              </a:xfrm>
              <a:custGeom>
                <a:avLst/>
                <a:gdLst>
                  <a:gd name="connsiteX0" fmla="*/ 0 w 2032"/>
                  <a:gd name="connsiteY0" fmla="*/ 2439 h 27242"/>
                  <a:gd name="connsiteX1" fmla="*/ 1830 w 2032"/>
                  <a:gd name="connsiteY1" fmla="*/ 0 h 27242"/>
                  <a:gd name="connsiteX2" fmla="*/ 2033 w 2032"/>
                  <a:gd name="connsiteY2" fmla="*/ 27242 h 27242"/>
                  <a:gd name="connsiteX3" fmla="*/ 0 w 2032"/>
                  <a:gd name="connsiteY3" fmla="*/ 2439 h 2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" h="27242">
                    <a:moveTo>
                      <a:pt x="0" y="2439"/>
                    </a:moveTo>
                    <a:cubicBezTo>
                      <a:pt x="610" y="1626"/>
                      <a:pt x="1220" y="813"/>
                      <a:pt x="1830" y="0"/>
                    </a:cubicBezTo>
                    <a:cubicBezTo>
                      <a:pt x="1830" y="9148"/>
                      <a:pt x="1830" y="18094"/>
                      <a:pt x="2033" y="27242"/>
                    </a:cubicBezTo>
                    <a:cubicBezTo>
                      <a:pt x="-1423" y="19110"/>
                      <a:pt x="1830" y="10571"/>
                      <a:pt x="0" y="2439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280">
                <a:extLst>
                  <a:ext uri="{FF2B5EF4-FFF2-40B4-BE49-F238E27FC236}">
                    <a16:creationId xmlns:a16="http://schemas.microsoft.com/office/drawing/2014/main" id="{753FB3F2-1AE4-432F-A062-278C6140C54F}"/>
                  </a:ext>
                </a:extLst>
              </p:cNvPr>
              <p:cNvSpPr/>
              <p:nvPr/>
            </p:nvSpPr>
            <p:spPr>
              <a:xfrm>
                <a:off x="10087838" y="6325992"/>
                <a:ext cx="38853" cy="3642"/>
              </a:xfrm>
              <a:custGeom>
                <a:avLst/>
                <a:gdLst>
                  <a:gd name="connsiteX0" fmla="*/ 0 w 26632"/>
                  <a:gd name="connsiteY0" fmla="*/ 179 h 2249"/>
                  <a:gd name="connsiteX1" fmla="*/ 26632 w 26632"/>
                  <a:gd name="connsiteY1" fmla="*/ 1806 h 2249"/>
                  <a:gd name="connsiteX2" fmla="*/ 0 w 26632"/>
                  <a:gd name="connsiteY2" fmla="*/ 179 h 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32" h="2249">
                    <a:moveTo>
                      <a:pt x="0" y="179"/>
                    </a:moveTo>
                    <a:cubicBezTo>
                      <a:pt x="8945" y="586"/>
                      <a:pt x="17890" y="-1244"/>
                      <a:pt x="26632" y="1806"/>
                    </a:cubicBezTo>
                    <a:cubicBezTo>
                      <a:pt x="17687" y="1196"/>
                      <a:pt x="8539" y="4042"/>
                      <a:pt x="0" y="179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281">
                <a:extLst>
                  <a:ext uri="{FF2B5EF4-FFF2-40B4-BE49-F238E27FC236}">
                    <a16:creationId xmlns:a16="http://schemas.microsoft.com/office/drawing/2014/main" id="{2FE5EF98-B295-4B72-BA8A-2993B4A7EFE5}"/>
                  </a:ext>
                </a:extLst>
              </p:cNvPr>
              <p:cNvSpPr/>
              <p:nvPr/>
            </p:nvSpPr>
            <p:spPr>
              <a:xfrm>
                <a:off x="10208847" y="6325992"/>
                <a:ext cx="38853" cy="3642"/>
              </a:xfrm>
              <a:custGeom>
                <a:avLst/>
                <a:gdLst>
                  <a:gd name="connsiteX0" fmla="*/ 0 w 26632"/>
                  <a:gd name="connsiteY0" fmla="*/ 1806 h 2249"/>
                  <a:gd name="connsiteX1" fmla="*/ 26632 w 26632"/>
                  <a:gd name="connsiteY1" fmla="*/ 179 h 2249"/>
                  <a:gd name="connsiteX2" fmla="*/ 0 w 26632"/>
                  <a:gd name="connsiteY2" fmla="*/ 1806 h 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32" h="2249">
                    <a:moveTo>
                      <a:pt x="0" y="1806"/>
                    </a:moveTo>
                    <a:cubicBezTo>
                      <a:pt x="8742" y="-1244"/>
                      <a:pt x="17687" y="586"/>
                      <a:pt x="26632" y="179"/>
                    </a:cubicBezTo>
                    <a:cubicBezTo>
                      <a:pt x="17890" y="4042"/>
                      <a:pt x="8742" y="1196"/>
                      <a:pt x="0" y="1806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282">
                <a:extLst>
                  <a:ext uri="{FF2B5EF4-FFF2-40B4-BE49-F238E27FC236}">
                    <a16:creationId xmlns:a16="http://schemas.microsoft.com/office/drawing/2014/main" id="{EF616514-C8E5-4E50-9096-E51BA7D42302}"/>
                  </a:ext>
                </a:extLst>
              </p:cNvPr>
              <p:cNvSpPr/>
              <p:nvPr/>
            </p:nvSpPr>
            <p:spPr>
              <a:xfrm>
                <a:off x="10387096" y="5965492"/>
                <a:ext cx="2668" cy="42136"/>
              </a:xfrm>
              <a:custGeom>
                <a:avLst/>
                <a:gdLst>
                  <a:gd name="connsiteX0" fmla="*/ 0 w 1829"/>
                  <a:gd name="connsiteY0" fmla="*/ 2846 h 26022"/>
                  <a:gd name="connsiteX1" fmla="*/ 1626 w 1829"/>
                  <a:gd name="connsiteY1" fmla="*/ 0 h 26022"/>
                  <a:gd name="connsiteX2" fmla="*/ 1830 w 1829"/>
                  <a:gd name="connsiteY2" fmla="*/ 26022 h 26022"/>
                  <a:gd name="connsiteX3" fmla="*/ 0 w 1829"/>
                  <a:gd name="connsiteY3" fmla="*/ 2846 h 2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9" h="26022">
                    <a:moveTo>
                      <a:pt x="0" y="2846"/>
                    </a:moveTo>
                    <a:cubicBezTo>
                      <a:pt x="610" y="1830"/>
                      <a:pt x="1220" y="1016"/>
                      <a:pt x="1626" y="0"/>
                    </a:cubicBezTo>
                    <a:cubicBezTo>
                      <a:pt x="1626" y="8742"/>
                      <a:pt x="1626" y="17280"/>
                      <a:pt x="1830" y="26022"/>
                    </a:cubicBezTo>
                    <a:cubicBezTo>
                      <a:pt x="-1220" y="18500"/>
                      <a:pt x="1830" y="10572"/>
                      <a:pt x="0" y="2846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283">
                <a:extLst>
                  <a:ext uri="{FF2B5EF4-FFF2-40B4-BE49-F238E27FC236}">
                    <a16:creationId xmlns:a16="http://schemas.microsoft.com/office/drawing/2014/main" id="{326DCD91-169A-4725-B94A-2D9A6356C157}"/>
                  </a:ext>
                </a:extLst>
              </p:cNvPr>
              <p:cNvSpPr/>
              <p:nvPr/>
            </p:nvSpPr>
            <p:spPr>
              <a:xfrm>
                <a:off x="10352470" y="6111321"/>
                <a:ext cx="2002" cy="33905"/>
              </a:xfrm>
              <a:custGeom>
                <a:avLst/>
                <a:gdLst>
                  <a:gd name="connsiteX0" fmla="*/ 1372 w 1372"/>
                  <a:gd name="connsiteY0" fmla="*/ 20940 h 20939"/>
                  <a:gd name="connsiteX1" fmla="*/ 1372 w 1372"/>
                  <a:gd name="connsiteY1" fmla="*/ 0 h 20939"/>
                  <a:gd name="connsiteX2" fmla="*/ 1372 w 1372"/>
                  <a:gd name="connsiteY2" fmla="*/ 20940 h 20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2" h="20939">
                    <a:moveTo>
                      <a:pt x="1372" y="20940"/>
                    </a:moveTo>
                    <a:cubicBezTo>
                      <a:pt x="-457" y="14028"/>
                      <a:pt x="-457" y="7115"/>
                      <a:pt x="1372" y="0"/>
                    </a:cubicBezTo>
                    <a:cubicBezTo>
                      <a:pt x="1372" y="7115"/>
                      <a:pt x="1372" y="14028"/>
                      <a:pt x="1372" y="20940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297">
                <a:extLst>
                  <a:ext uri="{FF2B5EF4-FFF2-40B4-BE49-F238E27FC236}">
                    <a16:creationId xmlns:a16="http://schemas.microsoft.com/office/drawing/2014/main" id="{86340B1B-B3E5-4079-A1CA-C7236D35B07E}"/>
                  </a:ext>
                </a:extLst>
              </p:cNvPr>
              <p:cNvSpPr/>
              <p:nvPr/>
            </p:nvSpPr>
            <p:spPr>
              <a:xfrm>
                <a:off x="9502299" y="6037598"/>
                <a:ext cx="398393" cy="48802"/>
              </a:xfrm>
              <a:custGeom>
                <a:avLst/>
                <a:gdLst>
                  <a:gd name="connsiteX0" fmla="*/ 273084 w 273084"/>
                  <a:gd name="connsiteY0" fmla="*/ 1211 h 30139"/>
                  <a:gd name="connsiteX1" fmla="*/ 255804 w 273084"/>
                  <a:gd name="connsiteY1" fmla="*/ 21541 h 30139"/>
                  <a:gd name="connsiteX2" fmla="*/ 167368 w 273084"/>
                  <a:gd name="connsiteY2" fmla="*/ 29876 h 30139"/>
                  <a:gd name="connsiteX3" fmla="*/ 29328 w 273084"/>
                  <a:gd name="connsiteY3" fmla="*/ 21338 h 30139"/>
                  <a:gd name="connsiteX4" fmla="*/ 7575 w 273084"/>
                  <a:gd name="connsiteY4" fmla="*/ 16255 h 30139"/>
                  <a:gd name="connsiteX5" fmla="*/ 459 w 273084"/>
                  <a:gd name="connsiteY5" fmla="*/ 10359 h 30139"/>
                  <a:gd name="connsiteX6" fmla="*/ 11844 w 273084"/>
                  <a:gd name="connsiteY6" fmla="*/ 398 h 30139"/>
                  <a:gd name="connsiteX7" fmla="*/ 69581 w 273084"/>
                  <a:gd name="connsiteY7" fmla="*/ 10156 h 30139"/>
                  <a:gd name="connsiteX8" fmla="*/ 189935 w 273084"/>
                  <a:gd name="connsiteY8" fmla="*/ 11986 h 30139"/>
                  <a:gd name="connsiteX9" fmla="*/ 273084 w 273084"/>
                  <a:gd name="connsiteY9" fmla="*/ 1211 h 30139"/>
                  <a:gd name="connsiteX10" fmla="*/ 273084 w 273084"/>
                  <a:gd name="connsiteY10" fmla="*/ 1211 h 3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084" h="30139">
                    <a:moveTo>
                      <a:pt x="273084" y="1211"/>
                    </a:moveTo>
                    <a:cubicBezTo>
                      <a:pt x="272881" y="18491"/>
                      <a:pt x="272881" y="18491"/>
                      <a:pt x="255804" y="21541"/>
                    </a:cubicBezTo>
                    <a:cubicBezTo>
                      <a:pt x="226529" y="26827"/>
                      <a:pt x="197050" y="29470"/>
                      <a:pt x="167368" y="29876"/>
                    </a:cubicBezTo>
                    <a:cubicBezTo>
                      <a:pt x="121219" y="30689"/>
                      <a:pt x="75070" y="30080"/>
                      <a:pt x="29328" y="21338"/>
                    </a:cubicBezTo>
                    <a:cubicBezTo>
                      <a:pt x="22009" y="19915"/>
                      <a:pt x="14690" y="18491"/>
                      <a:pt x="7575" y="16255"/>
                    </a:cubicBezTo>
                    <a:cubicBezTo>
                      <a:pt x="4729" y="15442"/>
                      <a:pt x="-1777" y="16052"/>
                      <a:pt x="459" y="10359"/>
                    </a:cubicBezTo>
                    <a:cubicBezTo>
                      <a:pt x="2289" y="5887"/>
                      <a:pt x="3509" y="-1839"/>
                      <a:pt x="11844" y="398"/>
                    </a:cubicBezTo>
                    <a:cubicBezTo>
                      <a:pt x="30751" y="5480"/>
                      <a:pt x="50065" y="8326"/>
                      <a:pt x="69581" y="10156"/>
                    </a:cubicBezTo>
                    <a:cubicBezTo>
                      <a:pt x="109631" y="13612"/>
                      <a:pt x="149681" y="14222"/>
                      <a:pt x="189935" y="11986"/>
                    </a:cubicBezTo>
                    <a:cubicBezTo>
                      <a:pt x="217990" y="10359"/>
                      <a:pt x="245842" y="7513"/>
                      <a:pt x="273084" y="1211"/>
                    </a:cubicBezTo>
                    <a:lnTo>
                      <a:pt x="273084" y="1211"/>
                    </a:lnTo>
                    <a:close/>
                  </a:path>
                </a:pathLst>
              </a:custGeom>
              <a:solidFill>
                <a:srgbClr val="FB790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298">
                <a:extLst>
                  <a:ext uri="{FF2B5EF4-FFF2-40B4-BE49-F238E27FC236}">
                    <a16:creationId xmlns:a16="http://schemas.microsoft.com/office/drawing/2014/main" id="{43B815A6-87B4-4D3D-9811-C8CC9A17F037}"/>
                  </a:ext>
                </a:extLst>
              </p:cNvPr>
              <p:cNvSpPr/>
              <p:nvPr/>
            </p:nvSpPr>
            <p:spPr>
              <a:xfrm>
                <a:off x="9865287" y="6072805"/>
                <a:ext cx="478803" cy="82689"/>
              </a:xfrm>
              <a:custGeom>
                <a:avLst/>
                <a:gdLst>
                  <a:gd name="connsiteX0" fmla="*/ 328202 w 328202"/>
                  <a:gd name="connsiteY0" fmla="*/ 25618 h 51067"/>
                  <a:gd name="connsiteX1" fmla="*/ 301163 w 328202"/>
                  <a:gd name="connsiteY1" fmla="*/ 37002 h 51067"/>
                  <a:gd name="connsiteX2" fmla="*/ 230212 w 328202"/>
                  <a:gd name="connsiteY2" fmla="*/ 48387 h 51067"/>
                  <a:gd name="connsiteX3" fmla="*/ 133848 w 328202"/>
                  <a:gd name="connsiteY3" fmla="*/ 50217 h 51067"/>
                  <a:gd name="connsiteX4" fmla="*/ 21016 w 328202"/>
                  <a:gd name="connsiteY4" fmla="*/ 32936 h 51067"/>
                  <a:gd name="connsiteX5" fmla="*/ 4956 w 328202"/>
                  <a:gd name="connsiteY5" fmla="*/ 24398 h 51067"/>
                  <a:gd name="connsiteX6" fmla="*/ 4956 w 328202"/>
                  <a:gd name="connsiteY6" fmla="*/ 7524 h 51067"/>
                  <a:gd name="connsiteX7" fmla="*/ 17154 w 328202"/>
                  <a:gd name="connsiteY7" fmla="*/ 612 h 51067"/>
                  <a:gd name="connsiteX8" fmla="*/ 22643 w 328202"/>
                  <a:gd name="connsiteY8" fmla="*/ 5694 h 51067"/>
                  <a:gd name="connsiteX9" fmla="*/ 27522 w 328202"/>
                  <a:gd name="connsiteY9" fmla="*/ 14436 h 51067"/>
                  <a:gd name="connsiteX10" fmla="*/ 91561 w 328202"/>
                  <a:gd name="connsiteY10" fmla="*/ 32326 h 51067"/>
                  <a:gd name="connsiteX11" fmla="*/ 233261 w 328202"/>
                  <a:gd name="connsiteY11" fmla="*/ 38019 h 51067"/>
                  <a:gd name="connsiteX12" fmla="*/ 325153 w 328202"/>
                  <a:gd name="connsiteY12" fmla="*/ 24804 h 51067"/>
                  <a:gd name="connsiteX13" fmla="*/ 328202 w 328202"/>
                  <a:gd name="connsiteY13" fmla="*/ 25618 h 5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02" h="51067">
                    <a:moveTo>
                      <a:pt x="328202" y="25618"/>
                    </a:moveTo>
                    <a:cubicBezTo>
                      <a:pt x="319664" y="31717"/>
                      <a:pt x="310312" y="34563"/>
                      <a:pt x="301163" y="37002"/>
                    </a:cubicBezTo>
                    <a:cubicBezTo>
                      <a:pt x="277987" y="43305"/>
                      <a:pt x="254201" y="45948"/>
                      <a:pt x="230212" y="48387"/>
                    </a:cubicBezTo>
                    <a:cubicBezTo>
                      <a:pt x="198090" y="51437"/>
                      <a:pt x="165969" y="51640"/>
                      <a:pt x="133848" y="50217"/>
                    </a:cubicBezTo>
                    <a:cubicBezTo>
                      <a:pt x="95831" y="48387"/>
                      <a:pt x="57610" y="45744"/>
                      <a:pt x="21016" y="32936"/>
                    </a:cubicBezTo>
                    <a:cubicBezTo>
                      <a:pt x="15324" y="30903"/>
                      <a:pt x="9835" y="28464"/>
                      <a:pt x="4956" y="24398"/>
                    </a:cubicBezTo>
                    <a:cubicBezTo>
                      <a:pt x="-1753" y="18502"/>
                      <a:pt x="-1550" y="13216"/>
                      <a:pt x="4956" y="7524"/>
                    </a:cubicBezTo>
                    <a:cubicBezTo>
                      <a:pt x="8615" y="4271"/>
                      <a:pt x="12681" y="2035"/>
                      <a:pt x="17154" y="612"/>
                    </a:cubicBezTo>
                    <a:cubicBezTo>
                      <a:pt x="21423" y="-811"/>
                      <a:pt x="25489" y="2"/>
                      <a:pt x="22643" y="5694"/>
                    </a:cubicBezTo>
                    <a:cubicBezTo>
                      <a:pt x="19797" y="11793"/>
                      <a:pt x="24066" y="12403"/>
                      <a:pt x="27522" y="14436"/>
                    </a:cubicBezTo>
                    <a:cubicBezTo>
                      <a:pt x="47649" y="25008"/>
                      <a:pt x="69605" y="28870"/>
                      <a:pt x="91561" y="32326"/>
                    </a:cubicBezTo>
                    <a:cubicBezTo>
                      <a:pt x="138524" y="40052"/>
                      <a:pt x="185893" y="39849"/>
                      <a:pt x="233261" y="38019"/>
                    </a:cubicBezTo>
                    <a:cubicBezTo>
                      <a:pt x="264163" y="36799"/>
                      <a:pt x="295268" y="34359"/>
                      <a:pt x="325153" y="24804"/>
                    </a:cubicBezTo>
                    <a:cubicBezTo>
                      <a:pt x="325966" y="24601"/>
                      <a:pt x="326779" y="25211"/>
                      <a:pt x="328202" y="25618"/>
                    </a:cubicBezTo>
                    <a:close/>
                  </a:path>
                </a:pathLst>
              </a:custGeom>
              <a:solidFill>
                <a:srgbClr val="FA7A0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299">
                <a:extLst>
                  <a:ext uri="{FF2B5EF4-FFF2-40B4-BE49-F238E27FC236}">
                    <a16:creationId xmlns:a16="http://schemas.microsoft.com/office/drawing/2014/main" id="{CDEA5406-DC4D-47EA-B432-60DFD1272C96}"/>
                  </a:ext>
                </a:extLst>
              </p:cNvPr>
              <p:cNvSpPr/>
              <p:nvPr/>
            </p:nvSpPr>
            <p:spPr>
              <a:xfrm>
                <a:off x="9466305" y="6098458"/>
                <a:ext cx="398481" cy="56666"/>
              </a:xfrm>
              <a:custGeom>
                <a:avLst/>
                <a:gdLst>
                  <a:gd name="connsiteX0" fmla="*/ 159309 w 273144"/>
                  <a:gd name="connsiteY0" fmla="*/ 34983 h 34996"/>
                  <a:gd name="connsiteX1" fmla="*/ 23504 w 273144"/>
                  <a:gd name="connsiteY1" fmla="*/ 20549 h 34996"/>
                  <a:gd name="connsiteX2" fmla="*/ 6224 w 273144"/>
                  <a:gd name="connsiteY2" fmla="*/ 14450 h 34996"/>
                  <a:gd name="connsiteX3" fmla="*/ 938 w 273144"/>
                  <a:gd name="connsiteY3" fmla="*/ 7131 h 34996"/>
                  <a:gd name="connsiteX4" fmla="*/ 12120 w 273144"/>
                  <a:gd name="connsiteY4" fmla="*/ 1236 h 34996"/>
                  <a:gd name="connsiteX5" fmla="*/ 101978 w 273144"/>
                  <a:gd name="connsiteY5" fmla="*/ 20346 h 34996"/>
                  <a:gd name="connsiteX6" fmla="*/ 203425 w 273144"/>
                  <a:gd name="connsiteY6" fmla="*/ 22379 h 34996"/>
                  <a:gd name="connsiteX7" fmla="*/ 262992 w 273144"/>
                  <a:gd name="connsiteY7" fmla="*/ 17093 h 34996"/>
                  <a:gd name="connsiteX8" fmla="*/ 272953 w 273144"/>
                  <a:gd name="connsiteY8" fmla="*/ 20346 h 34996"/>
                  <a:gd name="connsiteX9" fmla="*/ 265431 w 273144"/>
                  <a:gd name="connsiteY9" fmla="*/ 27055 h 34996"/>
                  <a:gd name="connsiteX10" fmla="*/ 159309 w 273144"/>
                  <a:gd name="connsiteY10" fmla="*/ 34983 h 3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144" h="34996">
                    <a:moveTo>
                      <a:pt x="159309" y="34983"/>
                    </a:moveTo>
                    <a:cubicBezTo>
                      <a:pt x="113566" y="34780"/>
                      <a:pt x="68027" y="32544"/>
                      <a:pt x="23504" y="20549"/>
                    </a:cubicBezTo>
                    <a:cubicBezTo>
                      <a:pt x="17609" y="18923"/>
                      <a:pt x="11916" y="16686"/>
                      <a:pt x="6224" y="14450"/>
                    </a:cubicBezTo>
                    <a:cubicBezTo>
                      <a:pt x="2971" y="13230"/>
                      <a:pt x="-2111" y="12214"/>
                      <a:pt x="938" y="7131"/>
                    </a:cubicBezTo>
                    <a:cubicBezTo>
                      <a:pt x="3174" y="3472"/>
                      <a:pt x="3988" y="-2627"/>
                      <a:pt x="12120" y="1236"/>
                    </a:cubicBezTo>
                    <a:cubicBezTo>
                      <a:pt x="40378" y="14857"/>
                      <a:pt x="71280" y="17093"/>
                      <a:pt x="101978" y="20346"/>
                    </a:cubicBezTo>
                    <a:cubicBezTo>
                      <a:pt x="135726" y="24005"/>
                      <a:pt x="169677" y="22785"/>
                      <a:pt x="203425" y="22379"/>
                    </a:cubicBezTo>
                    <a:cubicBezTo>
                      <a:pt x="223348" y="22176"/>
                      <a:pt x="243271" y="20143"/>
                      <a:pt x="262992" y="17093"/>
                    </a:cubicBezTo>
                    <a:cubicBezTo>
                      <a:pt x="266651" y="16483"/>
                      <a:pt x="271733" y="14247"/>
                      <a:pt x="272953" y="20346"/>
                    </a:cubicBezTo>
                    <a:cubicBezTo>
                      <a:pt x="274173" y="26445"/>
                      <a:pt x="269294" y="26445"/>
                      <a:pt x="265431" y="27055"/>
                    </a:cubicBezTo>
                    <a:cubicBezTo>
                      <a:pt x="230260" y="32950"/>
                      <a:pt x="194886" y="35187"/>
                      <a:pt x="159309" y="34983"/>
                    </a:cubicBezTo>
                    <a:close/>
                  </a:path>
                </a:pathLst>
              </a:custGeom>
              <a:solidFill>
                <a:srgbClr val="F97B02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300">
                <a:extLst>
                  <a:ext uri="{FF2B5EF4-FFF2-40B4-BE49-F238E27FC236}">
                    <a16:creationId xmlns:a16="http://schemas.microsoft.com/office/drawing/2014/main" id="{5FBB612D-6FB4-4832-9FD3-38F36AE24ABB}"/>
                  </a:ext>
                </a:extLst>
              </p:cNvPr>
              <p:cNvSpPr/>
              <p:nvPr/>
            </p:nvSpPr>
            <p:spPr>
              <a:xfrm>
                <a:off x="9374843" y="6132719"/>
                <a:ext cx="105288" cy="94806"/>
              </a:xfrm>
              <a:custGeom>
                <a:avLst/>
                <a:gdLst>
                  <a:gd name="connsiteX0" fmla="*/ 60583 w 72171"/>
                  <a:gd name="connsiteY0" fmla="*/ 52248 h 58550"/>
                  <a:gd name="connsiteX1" fmla="*/ 0 w 72171"/>
                  <a:gd name="connsiteY1" fmla="*/ 58550 h 58550"/>
                  <a:gd name="connsiteX2" fmla="*/ 53265 w 72171"/>
                  <a:gd name="connsiteY2" fmla="*/ 0 h 58550"/>
                  <a:gd name="connsiteX3" fmla="*/ 70545 w 72171"/>
                  <a:gd name="connsiteY3" fmla="*/ 24396 h 58550"/>
                  <a:gd name="connsiteX4" fmla="*/ 72171 w 72171"/>
                  <a:gd name="connsiteY4" fmla="*/ 27649 h 58550"/>
                  <a:gd name="connsiteX5" fmla="*/ 61600 w 72171"/>
                  <a:gd name="connsiteY5" fmla="*/ 44116 h 58550"/>
                  <a:gd name="connsiteX6" fmla="*/ 60583 w 72171"/>
                  <a:gd name="connsiteY6" fmla="*/ 52248 h 5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171" h="58550">
                    <a:moveTo>
                      <a:pt x="60583" y="52248"/>
                    </a:moveTo>
                    <a:cubicBezTo>
                      <a:pt x="40457" y="54281"/>
                      <a:pt x="20127" y="56517"/>
                      <a:pt x="0" y="58550"/>
                    </a:cubicBezTo>
                    <a:cubicBezTo>
                      <a:pt x="18094" y="39847"/>
                      <a:pt x="35781" y="20940"/>
                      <a:pt x="53265" y="0"/>
                    </a:cubicBezTo>
                    <a:cubicBezTo>
                      <a:pt x="51232" y="14231"/>
                      <a:pt x="60380" y="19720"/>
                      <a:pt x="70545" y="24396"/>
                    </a:cubicBezTo>
                    <a:cubicBezTo>
                      <a:pt x="71358" y="24802"/>
                      <a:pt x="71765" y="26632"/>
                      <a:pt x="72171" y="27649"/>
                    </a:cubicBezTo>
                    <a:cubicBezTo>
                      <a:pt x="65259" y="30901"/>
                      <a:pt x="59364" y="34967"/>
                      <a:pt x="61600" y="44116"/>
                    </a:cubicBezTo>
                    <a:cubicBezTo>
                      <a:pt x="61193" y="46759"/>
                      <a:pt x="60990" y="49402"/>
                      <a:pt x="60583" y="52248"/>
                    </a:cubicBezTo>
                    <a:close/>
                  </a:path>
                </a:pathLst>
              </a:custGeom>
              <a:solidFill>
                <a:srgbClr val="C6E0E4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301">
                <a:extLst>
                  <a:ext uri="{FF2B5EF4-FFF2-40B4-BE49-F238E27FC236}">
                    <a16:creationId xmlns:a16="http://schemas.microsoft.com/office/drawing/2014/main" id="{1D7A6933-6B79-4E5A-B3B3-38BAAD7D86D1}"/>
                  </a:ext>
                </a:extLst>
              </p:cNvPr>
              <p:cNvSpPr/>
              <p:nvPr/>
            </p:nvSpPr>
            <p:spPr>
              <a:xfrm>
                <a:off x="9909293" y="6024746"/>
                <a:ext cx="409586" cy="46166"/>
              </a:xfrm>
              <a:custGeom>
                <a:avLst/>
                <a:gdLst>
                  <a:gd name="connsiteX0" fmla="*/ 280757 w 280756"/>
                  <a:gd name="connsiteY0" fmla="*/ 14841 h 28511"/>
                  <a:gd name="connsiteX1" fmla="*/ 241723 w 280756"/>
                  <a:gd name="connsiteY1" fmla="*/ 23379 h 28511"/>
                  <a:gd name="connsiteX2" fmla="*/ 154711 w 280756"/>
                  <a:gd name="connsiteY2" fmla="*/ 28462 h 28511"/>
                  <a:gd name="connsiteX3" fmla="*/ 22973 w 280756"/>
                  <a:gd name="connsiteY3" fmla="*/ 14841 h 28511"/>
                  <a:gd name="connsiteX4" fmla="*/ 0 w 280756"/>
                  <a:gd name="connsiteY4" fmla="*/ 0 h 28511"/>
                  <a:gd name="connsiteX5" fmla="*/ 78067 w 280756"/>
                  <a:gd name="connsiteY5" fmla="*/ 19923 h 28511"/>
                  <a:gd name="connsiteX6" fmla="*/ 177074 w 280756"/>
                  <a:gd name="connsiteY6" fmla="*/ 24803 h 28511"/>
                  <a:gd name="connsiteX7" fmla="*/ 280757 w 280756"/>
                  <a:gd name="connsiteY7" fmla="*/ 14841 h 28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56" h="28511">
                    <a:moveTo>
                      <a:pt x="280757" y="14841"/>
                    </a:moveTo>
                    <a:cubicBezTo>
                      <a:pt x="268559" y="21346"/>
                      <a:pt x="254734" y="20940"/>
                      <a:pt x="241723" y="23379"/>
                    </a:cubicBezTo>
                    <a:cubicBezTo>
                      <a:pt x="213058" y="28462"/>
                      <a:pt x="183783" y="28665"/>
                      <a:pt x="154711" y="28462"/>
                    </a:cubicBezTo>
                    <a:cubicBezTo>
                      <a:pt x="110595" y="28259"/>
                      <a:pt x="66072" y="27039"/>
                      <a:pt x="22973" y="14841"/>
                    </a:cubicBezTo>
                    <a:cubicBezTo>
                      <a:pt x="14028" y="12401"/>
                      <a:pt x="4269" y="10368"/>
                      <a:pt x="0" y="0"/>
                    </a:cubicBezTo>
                    <a:cubicBezTo>
                      <a:pt x="24396" y="13011"/>
                      <a:pt x="51231" y="16671"/>
                      <a:pt x="78067" y="19923"/>
                    </a:cubicBezTo>
                    <a:cubicBezTo>
                      <a:pt x="111002" y="23989"/>
                      <a:pt x="143936" y="25819"/>
                      <a:pt x="177074" y="24803"/>
                    </a:cubicBezTo>
                    <a:cubicBezTo>
                      <a:pt x="211838" y="23583"/>
                      <a:pt x="246602" y="20737"/>
                      <a:pt x="280757" y="14841"/>
                    </a:cubicBezTo>
                    <a:close/>
                  </a:path>
                </a:pathLst>
              </a:custGeom>
              <a:solidFill>
                <a:srgbClr val="B4660E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자유형: 도형 443">
                <a:extLst>
                  <a:ext uri="{FF2B5EF4-FFF2-40B4-BE49-F238E27FC236}">
                    <a16:creationId xmlns:a16="http://schemas.microsoft.com/office/drawing/2014/main" id="{40E23961-0A50-4468-BB0F-9A0A2508E0A3}"/>
                  </a:ext>
                </a:extLst>
              </p:cNvPr>
              <p:cNvSpPr/>
              <p:nvPr/>
            </p:nvSpPr>
            <p:spPr>
              <a:xfrm>
                <a:off x="9941622" y="6253859"/>
                <a:ext cx="477877" cy="75054"/>
              </a:xfrm>
              <a:custGeom>
                <a:avLst/>
                <a:gdLst>
                  <a:gd name="connsiteX0" fmla="*/ 465643 w 477877"/>
                  <a:gd name="connsiteY0" fmla="*/ 0 h 75054"/>
                  <a:gd name="connsiteX1" fmla="*/ 462677 w 477877"/>
                  <a:gd name="connsiteY1" fmla="*/ 37527 h 75054"/>
                  <a:gd name="connsiteX2" fmla="*/ 377259 w 477877"/>
                  <a:gd name="connsiteY2" fmla="*/ 64850 h 75054"/>
                  <a:gd name="connsiteX3" fmla="*/ 306078 w 477877"/>
                  <a:gd name="connsiteY3" fmla="*/ 72421 h 75054"/>
                  <a:gd name="connsiteX4" fmla="*/ 267225 w 477877"/>
                  <a:gd name="connsiteY4" fmla="*/ 75054 h 75054"/>
                  <a:gd name="connsiteX5" fmla="*/ 185071 w 477877"/>
                  <a:gd name="connsiteY5" fmla="*/ 75054 h 75054"/>
                  <a:gd name="connsiteX6" fmla="*/ 146218 w 477877"/>
                  <a:gd name="connsiteY6" fmla="*/ 72421 h 75054"/>
                  <a:gd name="connsiteX7" fmla="*/ 95501 w 477877"/>
                  <a:gd name="connsiteY7" fmla="*/ 68142 h 75054"/>
                  <a:gd name="connsiteX8" fmla="*/ 95501 w 477877"/>
                  <a:gd name="connsiteY8" fmla="*/ 68143 h 75054"/>
                  <a:gd name="connsiteX9" fmla="*/ 0 w 477877"/>
                  <a:gd name="connsiteY9" fmla="*/ 45100 h 75054"/>
                  <a:gd name="connsiteX10" fmla="*/ 21057 w 477877"/>
                  <a:gd name="connsiteY10" fmla="*/ 23373 h 75054"/>
                  <a:gd name="connsiteX11" fmla="*/ 91942 w 477877"/>
                  <a:gd name="connsiteY11" fmla="*/ 38516 h 75054"/>
                  <a:gd name="connsiteX12" fmla="*/ 95500 w 477877"/>
                  <a:gd name="connsiteY12" fmla="*/ 65832 h 75054"/>
                  <a:gd name="connsiteX13" fmla="*/ 92239 w 477877"/>
                  <a:gd name="connsiteY13" fmla="*/ 38515 h 75054"/>
                  <a:gd name="connsiteX14" fmla="*/ 142360 w 477877"/>
                  <a:gd name="connsiteY14" fmla="*/ 45428 h 75054"/>
                  <a:gd name="connsiteX15" fmla="*/ 142362 w 477877"/>
                  <a:gd name="connsiteY15" fmla="*/ 45427 h 75054"/>
                  <a:gd name="connsiteX16" fmla="*/ 269301 w 477877"/>
                  <a:gd name="connsiteY16" fmla="*/ 45758 h 75054"/>
                  <a:gd name="connsiteX17" fmla="*/ 433611 w 477877"/>
                  <a:gd name="connsiteY17" fmla="*/ 19422 h 75054"/>
                  <a:gd name="connsiteX18" fmla="*/ 465643 w 477877"/>
                  <a:gd name="connsiteY18" fmla="*/ 0 h 75054"/>
                  <a:gd name="connsiteX0" fmla="*/ 465643 w 477877"/>
                  <a:gd name="connsiteY0" fmla="*/ 0 h 75054"/>
                  <a:gd name="connsiteX1" fmla="*/ 462677 w 477877"/>
                  <a:gd name="connsiteY1" fmla="*/ 37527 h 75054"/>
                  <a:gd name="connsiteX2" fmla="*/ 377259 w 477877"/>
                  <a:gd name="connsiteY2" fmla="*/ 64850 h 75054"/>
                  <a:gd name="connsiteX3" fmla="*/ 306078 w 477877"/>
                  <a:gd name="connsiteY3" fmla="*/ 72421 h 75054"/>
                  <a:gd name="connsiteX4" fmla="*/ 267225 w 477877"/>
                  <a:gd name="connsiteY4" fmla="*/ 75054 h 75054"/>
                  <a:gd name="connsiteX5" fmla="*/ 185071 w 477877"/>
                  <a:gd name="connsiteY5" fmla="*/ 75054 h 75054"/>
                  <a:gd name="connsiteX6" fmla="*/ 95501 w 477877"/>
                  <a:gd name="connsiteY6" fmla="*/ 68142 h 75054"/>
                  <a:gd name="connsiteX7" fmla="*/ 95501 w 477877"/>
                  <a:gd name="connsiteY7" fmla="*/ 68143 h 75054"/>
                  <a:gd name="connsiteX8" fmla="*/ 0 w 477877"/>
                  <a:gd name="connsiteY8" fmla="*/ 45100 h 75054"/>
                  <a:gd name="connsiteX9" fmla="*/ 21057 w 477877"/>
                  <a:gd name="connsiteY9" fmla="*/ 23373 h 75054"/>
                  <a:gd name="connsiteX10" fmla="*/ 91942 w 477877"/>
                  <a:gd name="connsiteY10" fmla="*/ 38516 h 75054"/>
                  <a:gd name="connsiteX11" fmla="*/ 95500 w 477877"/>
                  <a:gd name="connsiteY11" fmla="*/ 65832 h 75054"/>
                  <a:gd name="connsiteX12" fmla="*/ 92239 w 477877"/>
                  <a:gd name="connsiteY12" fmla="*/ 38515 h 75054"/>
                  <a:gd name="connsiteX13" fmla="*/ 142360 w 477877"/>
                  <a:gd name="connsiteY13" fmla="*/ 45428 h 75054"/>
                  <a:gd name="connsiteX14" fmla="*/ 142362 w 477877"/>
                  <a:gd name="connsiteY14" fmla="*/ 45427 h 75054"/>
                  <a:gd name="connsiteX15" fmla="*/ 269301 w 477877"/>
                  <a:gd name="connsiteY15" fmla="*/ 45758 h 75054"/>
                  <a:gd name="connsiteX16" fmla="*/ 433611 w 477877"/>
                  <a:gd name="connsiteY16" fmla="*/ 19422 h 75054"/>
                  <a:gd name="connsiteX17" fmla="*/ 465643 w 477877"/>
                  <a:gd name="connsiteY17" fmla="*/ 0 h 75054"/>
                  <a:gd name="connsiteX0" fmla="*/ 465643 w 477877"/>
                  <a:gd name="connsiteY0" fmla="*/ 0 h 75054"/>
                  <a:gd name="connsiteX1" fmla="*/ 462677 w 477877"/>
                  <a:gd name="connsiteY1" fmla="*/ 37527 h 75054"/>
                  <a:gd name="connsiteX2" fmla="*/ 377259 w 477877"/>
                  <a:gd name="connsiteY2" fmla="*/ 64850 h 75054"/>
                  <a:gd name="connsiteX3" fmla="*/ 267225 w 477877"/>
                  <a:gd name="connsiteY3" fmla="*/ 75054 h 75054"/>
                  <a:gd name="connsiteX4" fmla="*/ 185071 w 477877"/>
                  <a:gd name="connsiteY4" fmla="*/ 75054 h 75054"/>
                  <a:gd name="connsiteX5" fmla="*/ 95501 w 477877"/>
                  <a:gd name="connsiteY5" fmla="*/ 68142 h 75054"/>
                  <a:gd name="connsiteX6" fmla="*/ 95501 w 477877"/>
                  <a:gd name="connsiteY6" fmla="*/ 68143 h 75054"/>
                  <a:gd name="connsiteX7" fmla="*/ 0 w 477877"/>
                  <a:gd name="connsiteY7" fmla="*/ 45100 h 75054"/>
                  <a:gd name="connsiteX8" fmla="*/ 21057 w 477877"/>
                  <a:gd name="connsiteY8" fmla="*/ 23373 h 75054"/>
                  <a:gd name="connsiteX9" fmla="*/ 91942 w 477877"/>
                  <a:gd name="connsiteY9" fmla="*/ 38516 h 75054"/>
                  <a:gd name="connsiteX10" fmla="*/ 95500 w 477877"/>
                  <a:gd name="connsiteY10" fmla="*/ 65832 h 75054"/>
                  <a:gd name="connsiteX11" fmla="*/ 92239 w 477877"/>
                  <a:gd name="connsiteY11" fmla="*/ 38515 h 75054"/>
                  <a:gd name="connsiteX12" fmla="*/ 142360 w 477877"/>
                  <a:gd name="connsiteY12" fmla="*/ 45428 h 75054"/>
                  <a:gd name="connsiteX13" fmla="*/ 142362 w 477877"/>
                  <a:gd name="connsiteY13" fmla="*/ 45427 h 75054"/>
                  <a:gd name="connsiteX14" fmla="*/ 269301 w 477877"/>
                  <a:gd name="connsiteY14" fmla="*/ 45758 h 75054"/>
                  <a:gd name="connsiteX15" fmla="*/ 433611 w 477877"/>
                  <a:gd name="connsiteY15" fmla="*/ 19422 h 75054"/>
                  <a:gd name="connsiteX16" fmla="*/ 465643 w 477877"/>
                  <a:gd name="connsiteY16" fmla="*/ 0 h 75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7877" h="75054">
                    <a:moveTo>
                      <a:pt x="465643" y="0"/>
                    </a:moveTo>
                    <a:cubicBezTo>
                      <a:pt x="482844" y="15471"/>
                      <a:pt x="481955" y="26006"/>
                      <a:pt x="462677" y="37527"/>
                    </a:cubicBezTo>
                    <a:cubicBezTo>
                      <a:pt x="435984" y="53329"/>
                      <a:pt x="409834" y="58596"/>
                      <a:pt x="377259" y="64850"/>
                    </a:cubicBezTo>
                    <a:cubicBezTo>
                      <a:pt x="344684" y="71104"/>
                      <a:pt x="299256" y="73353"/>
                      <a:pt x="267225" y="75054"/>
                    </a:cubicBezTo>
                    <a:lnTo>
                      <a:pt x="185071" y="75054"/>
                    </a:lnTo>
                    <a:cubicBezTo>
                      <a:pt x="156450" y="73902"/>
                      <a:pt x="110429" y="69294"/>
                      <a:pt x="95501" y="68142"/>
                    </a:cubicBezTo>
                    <a:lnTo>
                      <a:pt x="95501" y="68143"/>
                    </a:lnTo>
                    <a:cubicBezTo>
                      <a:pt x="62876" y="64521"/>
                      <a:pt x="30845" y="58267"/>
                      <a:pt x="0" y="45100"/>
                    </a:cubicBezTo>
                    <a:cubicBezTo>
                      <a:pt x="4746" y="34893"/>
                      <a:pt x="17202" y="34236"/>
                      <a:pt x="21057" y="23373"/>
                    </a:cubicBezTo>
                    <a:lnTo>
                      <a:pt x="91942" y="38516"/>
                    </a:lnTo>
                    <a:lnTo>
                      <a:pt x="95500" y="65832"/>
                    </a:lnTo>
                    <a:lnTo>
                      <a:pt x="92239" y="38515"/>
                    </a:lnTo>
                    <a:lnTo>
                      <a:pt x="142360" y="45428"/>
                    </a:lnTo>
                    <a:cubicBezTo>
                      <a:pt x="142361" y="45428"/>
                      <a:pt x="142361" y="45427"/>
                      <a:pt x="142362" y="45427"/>
                    </a:cubicBezTo>
                    <a:cubicBezTo>
                      <a:pt x="184775" y="45758"/>
                      <a:pt x="226889" y="47074"/>
                      <a:pt x="269301" y="45758"/>
                    </a:cubicBezTo>
                    <a:cubicBezTo>
                      <a:pt x="324763" y="43782"/>
                      <a:pt x="380225" y="38514"/>
                      <a:pt x="433611" y="19422"/>
                    </a:cubicBezTo>
                    <a:cubicBezTo>
                      <a:pt x="445474" y="15143"/>
                      <a:pt x="456448" y="9216"/>
                      <a:pt x="465643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02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5" name="Freeform: Shape 303">
                <a:extLst>
                  <a:ext uri="{FF2B5EF4-FFF2-40B4-BE49-F238E27FC236}">
                    <a16:creationId xmlns:a16="http://schemas.microsoft.com/office/drawing/2014/main" id="{B3EB28E4-541C-436A-A98B-A47D4DFE3E5B}"/>
                  </a:ext>
                </a:extLst>
              </p:cNvPr>
              <p:cNvSpPr/>
              <p:nvPr/>
            </p:nvSpPr>
            <p:spPr>
              <a:xfrm>
                <a:off x="10114531" y="6167942"/>
                <a:ext cx="264302" cy="56493"/>
              </a:xfrm>
              <a:custGeom>
                <a:avLst/>
                <a:gdLst>
                  <a:gd name="connsiteX0" fmla="*/ 0 w 181169"/>
                  <a:gd name="connsiteY0" fmla="*/ 32935 h 34889"/>
                  <a:gd name="connsiteX1" fmla="*/ 112831 w 181169"/>
                  <a:gd name="connsiteY1" fmla="*/ 24193 h 34889"/>
                  <a:gd name="connsiteX2" fmla="*/ 147596 w 181169"/>
                  <a:gd name="connsiteY2" fmla="*/ 13824 h 34889"/>
                  <a:gd name="connsiteX3" fmla="*/ 164470 w 181169"/>
                  <a:gd name="connsiteY3" fmla="*/ 0 h 34889"/>
                  <a:gd name="connsiteX4" fmla="*/ 181140 w 181169"/>
                  <a:gd name="connsiteY4" fmla="*/ 10368 h 34889"/>
                  <a:gd name="connsiteX5" fmla="*/ 166096 w 181169"/>
                  <a:gd name="connsiteY5" fmla="*/ 21550 h 34889"/>
                  <a:gd name="connsiteX6" fmla="*/ 102463 w 181169"/>
                  <a:gd name="connsiteY6" fmla="*/ 32325 h 34889"/>
                  <a:gd name="connsiteX7" fmla="*/ 5489 w 181169"/>
                  <a:gd name="connsiteY7" fmla="*/ 34561 h 34889"/>
                  <a:gd name="connsiteX8" fmla="*/ 0 w 181169"/>
                  <a:gd name="connsiteY8" fmla="*/ 32935 h 34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169" h="34889">
                    <a:moveTo>
                      <a:pt x="0" y="32935"/>
                    </a:moveTo>
                    <a:cubicBezTo>
                      <a:pt x="37814" y="32935"/>
                      <a:pt x="75628" y="31918"/>
                      <a:pt x="112831" y="24193"/>
                    </a:cubicBezTo>
                    <a:cubicBezTo>
                      <a:pt x="124826" y="21753"/>
                      <a:pt x="136414" y="18500"/>
                      <a:pt x="147596" y="13824"/>
                    </a:cubicBezTo>
                    <a:cubicBezTo>
                      <a:pt x="154711" y="10775"/>
                      <a:pt x="160200" y="6302"/>
                      <a:pt x="164470" y="0"/>
                    </a:cubicBezTo>
                    <a:cubicBezTo>
                      <a:pt x="171382" y="1423"/>
                      <a:pt x="180530" y="2643"/>
                      <a:pt x="181140" y="10368"/>
                    </a:cubicBezTo>
                    <a:cubicBezTo>
                      <a:pt x="181750" y="17687"/>
                      <a:pt x="172602" y="19517"/>
                      <a:pt x="166096" y="21550"/>
                    </a:cubicBezTo>
                    <a:cubicBezTo>
                      <a:pt x="145563" y="28259"/>
                      <a:pt x="124013" y="30292"/>
                      <a:pt x="102463" y="32325"/>
                    </a:cubicBezTo>
                    <a:cubicBezTo>
                      <a:pt x="70342" y="35577"/>
                      <a:pt x="37814" y="34968"/>
                      <a:pt x="5489" y="34561"/>
                    </a:cubicBezTo>
                    <a:cubicBezTo>
                      <a:pt x="3863" y="34358"/>
                      <a:pt x="2033" y="33544"/>
                      <a:pt x="0" y="32935"/>
                    </a:cubicBezTo>
                    <a:close/>
                  </a:path>
                </a:pathLst>
              </a:custGeom>
              <a:solidFill>
                <a:srgbClr val="FABE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304">
                <a:extLst>
                  <a:ext uri="{FF2B5EF4-FFF2-40B4-BE49-F238E27FC236}">
                    <a16:creationId xmlns:a16="http://schemas.microsoft.com/office/drawing/2014/main" id="{CB4C71E6-831D-4DEF-88E3-0D6024345AAA}"/>
                  </a:ext>
                </a:extLst>
              </p:cNvPr>
              <p:cNvSpPr/>
              <p:nvPr/>
            </p:nvSpPr>
            <p:spPr>
              <a:xfrm>
                <a:off x="9921157" y="5962529"/>
                <a:ext cx="419373" cy="33152"/>
              </a:xfrm>
              <a:custGeom>
                <a:avLst/>
                <a:gdLst>
                  <a:gd name="connsiteX0" fmla="*/ 287466 w 287465"/>
                  <a:gd name="connsiteY0" fmla="*/ 813 h 20474"/>
                  <a:gd name="connsiteX1" fmla="*/ 233795 w 287465"/>
                  <a:gd name="connsiteY1" fmla="*/ 14638 h 20474"/>
                  <a:gd name="connsiteX2" fmla="*/ 139870 w 287465"/>
                  <a:gd name="connsiteY2" fmla="*/ 20330 h 20474"/>
                  <a:gd name="connsiteX3" fmla="*/ 14231 w 287465"/>
                  <a:gd name="connsiteY3" fmla="*/ 6709 h 20474"/>
                  <a:gd name="connsiteX4" fmla="*/ 0 w 287465"/>
                  <a:gd name="connsiteY4" fmla="*/ 0 h 20474"/>
                  <a:gd name="connsiteX5" fmla="*/ 162030 w 287465"/>
                  <a:gd name="connsiteY5" fmla="*/ 16264 h 20474"/>
                  <a:gd name="connsiteX6" fmla="*/ 287466 w 287465"/>
                  <a:gd name="connsiteY6" fmla="*/ 813 h 2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465" h="20474">
                    <a:moveTo>
                      <a:pt x="287466" y="813"/>
                    </a:moveTo>
                    <a:cubicBezTo>
                      <a:pt x="270795" y="10165"/>
                      <a:pt x="252092" y="11791"/>
                      <a:pt x="233795" y="14638"/>
                    </a:cubicBezTo>
                    <a:cubicBezTo>
                      <a:pt x="202690" y="19720"/>
                      <a:pt x="171178" y="20940"/>
                      <a:pt x="139870" y="20330"/>
                    </a:cubicBezTo>
                    <a:cubicBezTo>
                      <a:pt x="97787" y="19720"/>
                      <a:pt x="55297" y="18094"/>
                      <a:pt x="14231" y="6709"/>
                    </a:cubicBezTo>
                    <a:cubicBezTo>
                      <a:pt x="9148" y="5286"/>
                      <a:pt x="3456" y="4879"/>
                      <a:pt x="0" y="0"/>
                    </a:cubicBezTo>
                    <a:cubicBezTo>
                      <a:pt x="53061" y="14638"/>
                      <a:pt x="107342" y="17280"/>
                      <a:pt x="162030" y="16264"/>
                    </a:cubicBezTo>
                    <a:cubicBezTo>
                      <a:pt x="204316" y="15654"/>
                      <a:pt x="246399" y="11385"/>
                      <a:pt x="287466" y="813"/>
                    </a:cubicBezTo>
                    <a:close/>
                  </a:path>
                </a:pathLst>
              </a:custGeom>
              <a:solidFill>
                <a:srgbClr val="B3680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305">
                <a:extLst>
                  <a:ext uri="{FF2B5EF4-FFF2-40B4-BE49-F238E27FC236}">
                    <a16:creationId xmlns:a16="http://schemas.microsoft.com/office/drawing/2014/main" id="{E8A5E602-6DDE-4DAC-AEF1-7076481E5E9E}"/>
                  </a:ext>
                </a:extLst>
              </p:cNvPr>
              <p:cNvSpPr/>
              <p:nvPr/>
            </p:nvSpPr>
            <p:spPr>
              <a:xfrm>
                <a:off x="9916703" y="5835211"/>
                <a:ext cx="425311" cy="77336"/>
              </a:xfrm>
              <a:custGeom>
                <a:avLst/>
                <a:gdLst>
                  <a:gd name="connsiteX0" fmla="*/ 146379 w 291535"/>
                  <a:gd name="connsiteY0" fmla="*/ 155 h 47761"/>
                  <a:gd name="connsiteX1" fmla="*/ 269172 w 291535"/>
                  <a:gd name="connsiteY1" fmla="*/ 10523 h 47761"/>
                  <a:gd name="connsiteX2" fmla="*/ 284420 w 291535"/>
                  <a:gd name="connsiteY2" fmla="*/ 15809 h 47761"/>
                  <a:gd name="connsiteX3" fmla="*/ 291535 w 291535"/>
                  <a:gd name="connsiteY3" fmla="*/ 23534 h 47761"/>
                  <a:gd name="connsiteX4" fmla="*/ 284623 w 291535"/>
                  <a:gd name="connsiteY4" fmla="*/ 31463 h 47761"/>
                  <a:gd name="connsiteX5" fmla="*/ 249452 w 291535"/>
                  <a:gd name="connsiteY5" fmla="*/ 40815 h 47761"/>
                  <a:gd name="connsiteX6" fmla="*/ 98807 w 291535"/>
                  <a:gd name="connsiteY6" fmla="*/ 46507 h 47761"/>
                  <a:gd name="connsiteX7" fmla="*/ 15048 w 291535"/>
                  <a:gd name="connsiteY7" fmla="*/ 34309 h 47761"/>
                  <a:gd name="connsiteX8" fmla="*/ 3 w 291535"/>
                  <a:gd name="connsiteY8" fmla="*/ 23331 h 47761"/>
                  <a:gd name="connsiteX9" fmla="*/ 14844 w 291535"/>
                  <a:gd name="connsiteY9" fmla="*/ 13166 h 47761"/>
                  <a:gd name="connsiteX10" fmla="*/ 73394 w 291535"/>
                  <a:gd name="connsiteY10" fmla="*/ 2595 h 47761"/>
                  <a:gd name="connsiteX11" fmla="*/ 146379 w 291535"/>
                  <a:gd name="connsiteY11" fmla="*/ 155 h 4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535" h="47761">
                    <a:moveTo>
                      <a:pt x="146379" y="155"/>
                    </a:moveTo>
                    <a:cubicBezTo>
                      <a:pt x="187649" y="-658"/>
                      <a:pt x="228716" y="1578"/>
                      <a:pt x="269172" y="10523"/>
                    </a:cubicBezTo>
                    <a:cubicBezTo>
                      <a:pt x="274458" y="11743"/>
                      <a:pt x="279540" y="13776"/>
                      <a:pt x="284420" y="15809"/>
                    </a:cubicBezTo>
                    <a:cubicBezTo>
                      <a:pt x="287876" y="17232"/>
                      <a:pt x="291535" y="19265"/>
                      <a:pt x="291535" y="23534"/>
                    </a:cubicBezTo>
                    <a:cubicBezTo>
                      <a:pt x="291535" y="27804"/>
                      <a:pt x="287876" y="29633"/>
                      <a:pt x="284623" y="31463"/>
                    </a:cubicBezTo>
                    <a:cubicBezTo>
                      <a:pt x="273645" y="36952"/>
                      <a:pt x="261447" y="38782"/>
                      <a:pt x="249452" y="40815"/>
                    </a:cubicBezTo>
                    <a:cubicBezTo>
                      <a:pt x="199440" y="49354"/>
                      <a:pt x="149022" y="48337"/>
                      <a:pt x="98807" y="46507"/>
                    </a:cubicBezTo>
                    <a:cubicBezTo>
                      <a:pt x="70751" y="45491"/>
                      <a:pt x="42290" y="43051"/>
                      <a:pt x="15048" y="34309"/>
                    </a:cubicBezTo>
                    <a:cubicBezTo>
                      <a:pt x="8949" y="32276"/>
                      <a:pt x="-200" y="31666"/>
                      <a:pt x="3" y="23331"/>
                    </a:cubicBezTo>
                    <a:cubicBezTo>
                      <a:pt x="207" y="15809"/>
                      <a:pt x="8949" y="14996"/>
                      <a:pt x="14844" y="13166"/>
                    </a:cubicBezTo>
                    <a:cubicBezTo>
                      <a:pt x="33751" y="6661"/>
                      <a:pt x="53675" y="5237"/>
                      <a:pt x="73394" y="2595"/>
                    </a:cubicBezTo>
                    <a:cubicBezTo>
                      <a:pt x="97587" y="-658"/>
                      <a:pt x="121983" y="155"/>
                      <a:pt x="146379" y="155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306">
                <a:extLst>
                  <a:ext uri="{FF2B5EF4-FFF2-40B4-BE49-F238E27FC236}">
                    <a16:creationId xmlns:a16="http://schemas.microsoft.com/office/drawing/2014/main" id="{D140380B-345A-4ADF-A18D-48CBBD1A51D4}"/>
                  </a:ext>
                </a:extLst>
              </p:cNvPr>
              <p:cNvSpPr/>
              <p:nvPr/>
            </p:nvSpPr>
            <p:spPr>
              <a:xfrm>
                <a:off x="9258558" y="5908652"/>
                <a:ext cx="238774" cy="325162"/>
              </a:xfrm>
              <a:custGeom>
                <a:avLst/>
                <a:gdLst>
                  <a:gd name="connsiteX0" fmla="*/ 163672 w 163671"/>
                  <a:gd name="connsiteY0" fmla="*/ 8877 h 200813"/>
                  <a:gd name="connsiteX1" fmla="*/ 151880 w 163671"/>
                  <a:gd name="connsiteY1" fmla="*/ 36526 h 200813"/>
                  <a:gd name="connsiteX2" fmla="*/ 102072 w 163671"/>
                  <a:gd name="connsiteY2" fmla="*/ 108087 h 200813"/>
                  <a:gd name="connsiteX3" fmla="*/ 19939 w 163671"/>
                  <a:gd name="connsiteY3" fmla="*/ 193066 h 200813"/>
                  <a:gd name="connsiteX4" fmla="*/ 2455 w 163671"/>
                  <a:gd name="connsiteY4" fmla="*/ 198962 h 200813"/>
                  <a:gd name="connsiteX5" fmla="*/ 4488 w 163671"/>
                  <a:gd name="connsiteY5" fmla="*/ 180055 h 200813"/>
                  <a:gd name="connsiteX6" fmla="*/ 54906 w 163671"/>
                  <a:gd name="connsiteY6" fmla="*/ 101785 h 200813"/>
                  <a:gd name="connsiteX7" fmla="*/ 125655 w 163671"/>
                  <a:gd name="connsiteY7" fmla="*/ 22498 h 200813"/>
                  <a:gd name="connsiteX8" fmla="*/ 153913 w 163671"/>
                  <a:gd name="connsiteY8" fmla="*/ 1355 h 200813"/>
                  <a:gd name="connsiteX9" fmla="*/ 163672 w 163671"/>
                  <a:gd name="connsiteY9" fmla="*/ 8877 h 200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671" h="200813">
                    <a:moveTo>
                      <a:pt x="163672" y="8877"/>
                    </a:moveTo>
                    <a:cubicBezTo>
                      <a:pt x="161639" y="18025"/>
                      <a:pt x="156963" y="27377"/>
                      <a:pt x="151880" y="36526"/>
                    </a:cubicBezTo>
                    <a:cubicBezTo>
                      <a:pt x="137446" y="61938"/>
                      <a:pt x="120572" y="85521"/>
                      <a:pt x="102072" y="108087"/>
                    </a:cubicBezTo>
                    <a:cubicBezTo>
                      <a:pt x="77066" y="138582"/>
                      <a:pt x="52060" y="169483"/>
                      <a:pt x="19939" y="193066"/>
                    </a:cubicBezTo>
                    <a:cubicBezTo>
                      <a:pt x="14653" y="196929"/>
                      <a:pt x="8554" y="204248"/>
                      <a:pt x="2455" y="198962"/>
                    </a:cubicBezTo>
                    <a:cubicBezTo>
                      <a:pt x="-2831" y="194286"/>
                      <a:pt x="1642" y="186154"/>
                      <a:pt x="4488" y="180055"/>
                    </a:cubicBezTo>
                    <a:cubicBezTo>
                      <a:pt x="17906" y="151796"/>
                      <a:pt x="35593" y="126384"/>
                      <a:pt x="54906" y="101785"/>
                    </a:cubicBezTo>
                    <a:cubicBezTo>
                      <a:pt x="76863" y="73729"/>
                      <a:pt x="99632" y="46691"/>
                      <a:pt x="125655" y="22498"/>
                    </a:cubicBezTo>
                    <a:cubicBezTo>
                      <a:pt x="134396" y="14569"/>
                      <a:pt x="143138" y="6640"/>
                      <a:pt x="153913" y="1355"/>
                    </a:cubicBezTo>
                    <a:cubicBezTo>
                      <a:pt x="160825" y="-1898"/>
                      <a:pt x="163672" y="745"/>
                      <a:pt x="163672" y="8877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66E685A-8D20-4214-AA18-7B7A42227F74}"/>
              </a:ext>
            </a:extLst>
          </p:cNvPr>
          <p:cNvSpPr/>
          <p:nvPr/>
        </p:nvSpPr>
        <p:spPr>
          <a:xfrm rot="10800000">
            <a:off x="3973567" y="2129274"/>
            <a:ext cx="4261073" cy="402197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E7DD25B5-9E82-45A6-BEBE-DFA1BDDAE476}"/>
              </a:ext>
            </a:extLst>
          </p:cNvPr>
          <p:cNvSpPr/>
          <p:nvPr/>
        </p:nvSpPr>
        <p:spPr>
          <a:xfrm>
            <a:off x="3735417" y="2129274"/>
            <a:ext cx="4737372" cy="56224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B9D20548-782F-478E-AC59-FDCF9BAF7F6A}"/>
              </a:ext>
            </a:extLst>
          </p:cNvPr>
          <p:cNvSpPr/>
          <p:nvPr/>
        </p:nvSpPr>
        <p:spPr>
          <a:xfrm>
            <a:off x="4173162" y="2937431"/>
            <a:ext cx="3861882" cy="56224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699AB69-FAE1-4C3E-B201-0A5A6EFF23C8}"/>
              </a:ext>
            </a:extLst>
          </p:cNvPr>
          <p:cNvSpPr/>
          <p:nvPr/>
        </p:nvSpPr>
        <p:spPr>
          <a:xfrm>
            <a:off x="4610907" y="3745588"/>
            <a:ext cx="2986392" cy="56224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B6436A13-DA04-4112-B921-A70070986F58}"/>
              </a:ext>
            </a:extLst>
          </p:cNvPr>
          <p:cNvSpPr/>
          <p:nvPr/>
        </p:nvSpPr>
        <p:spPr>
          <a:xfrm>
            <a:off x="5019468" y="4553745"/>
            <a:ext cx="2169270" cy="56224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4C1119E0-2D83-40FF-B1FF-197095D35473}"/>
              </a:ext>
            </a:extLst>
          </p:cNvPr>
          <p:cNvSpPr/>
          <p:nvPr/>
        </p:nvSpPr>
        <p:spPr>
          <a:xfrm>
            <a:off x="5418302" y="5361901"/>
            <a:ext cx="1371602" cy="56224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86DA27-5522-457E-A495-507BC1E2858A}"/>
              </a:ext>
            </a:extLst>
          </p:cNvPr>
          <p:cNvSpPr txBox="1"/>
          <p:nvPr/>
        </p:nvSpPr>
        <p:spPr>
          <a:xfrm>
            <a:off x="3735418" y="2256508"/>
            <a:ext cx="4737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07222-390F-415A-83E1-CFFFCE881C1B}"/>
              </a:ext>
            </a:extLst>
          </p:cNvPr>
          <p:cNvSpPr txBox="1"/>
          <p:nvPr/>
        </p:nvSpPr>
        <p:spPr>
          <a:xfrm>
            <a:off x="4173162" y="3064665"/>
            <a:ext cx="3861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C60F2-513E-4115-A13D-F0E44C2A833D}"/>
              </a:ext>
            </a:extLst>
          </p:cNvPr>
          <p:cNvSpPr txBox="1"/>
          <p:nvPr/>
        </p:nvSpPr>
        <p:spPr>
          <a:xfrm>
            <a:off x="4610907" y="3872822"/>
            <a:ext cx="2986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6A4147-6AC9-472B-BB2B-F2C72E05AF80}"/>
              </a:ext>
            </a:extLst>
          </p:cNvPr>
          <p:cNvSpPr txBox="1"/>
          <p:nvPr/>
        </p:nvSpPr>
        <p:spPr>
          <a:xfrm>
            <a:off x="5019468" y="4680979"/>
            <a:ext cx="2169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41DFE-F101-4787-A5BA-A57E3D105313}"/>
              </a:ext>
            </a:extLst>
          </p:cNvPr>
          <p:cNvSpPr txBox="1"/>
          <p:nvPr/>
        </p:nvSpPr>
        <p:spPr>
          <a:xfrm>
            <a:off x="5418302" y="5489135"/>
            <a:ext cx="1371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600F94D0-7921-48EB-8F7D-C20D9212A7FC}"/>
              </a:ext>
            </a:extLst>
          </p:cNvPr>
          <p:cNvGrpSpPr/>
          <p:nvPr/>
        </p:nvGrpSpPr>
        <p:grpSpPr>
          <a:xfrm>
            <a:off x="817123" y="2128296"/>
            <a:ext cx="2680145" cy="564201"/>
            <a:chOff x="817123" y="2128296"/>
            <a:chExt cx="2680145" cy="5642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92F2D8D-682B-4158-88C2-5282F3B07433}"/>
                </a:ext>
              </a:extLst>
            </p:cNvPr>
            <p:cNvSpPr/>
            <p:nvPr/>
          </p:nvSpPr>
          <p:spPr>
            <a:xfrm>
              <a:off x="817123" y="2128296"/>
              <a:ext cx="564201" cy="56420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48BD38E8-9B14-4518-9588-86DFE1F6E07F}"/>
                </a:ext>
              </a:extLst>
            </p:cNvPr>
            <p:cNvSpPr/>
            <p:nvPr/>
          </p:nvSpPr>
          <p:spPr>
            <a:xfrm>
              <a:off x="1619472" y="2128296"/>
              <a:ext cx="1877796" cy="56420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FD1EFE-ACF5-4CA8-80F5-0DC745A242ED}"/>
                </a:ext>
              </a:extLst>
            </p:cNvPr>
            <p:cNvSpPr txBox="1"/>
            <p:nvPr/>
          </p:nvSpPr>
          <p:spPr>
            <a:xfrm>
              <a:off x="1692613" y="2256508"/>
              <a:ext cx="1527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C7081E-2F21-4B18-BF20-756EA8CD89AA}"/>
                </a:ext>
              </a:extLst>
            </p:cNvPr>
            <p:cNvSpPr txBox="1"/>
            <p:nvPr/>
          </p:nvSpPr>
          <p:spPr>
            <a:xfrm>
              <a:off x="885393" y="2241119"/>
              <a:ext cx="427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7B2B2AA-4A9B-42F2-AFDF-CABCAB39A3CB}"/>
              </a:ext>
            </a:extLst>
          </p:cNvPr>
          <p:cNvGrpSpPr/>
          <p:nvPr/>
        </p:nvGrpSpPr>
        <p:grpSpPr>
          <a:xfrm>
            <a:off x="817123" y="2936208"/>
            <a:ext cx="2680145" cy="564201"/>
            <a:chOff x="817123" y="2128296"/>
            <a:chExt cx="2680145" cy="564201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A07FDCD5-1FC4-4375-B63D-9010D44E6D99}"/>
                </a:ext>
              </a:extLst>
            </p:cNvPr>
            <p:cNvSpPr/>
            <p:nvPr/>
          </p:nvSpPr>
          <p:spPr>
            <a:xfrm>
              <a:off x="817123" y="2128296"/>
              <a:ext cx="564201" cy="5642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Pentagon 21">
              <a:extLst>
                <a:ext uri="{FF2B5EF4-FFF2-40B4-BE49-F238E27FC236}">
                  <a16:creationId xmlns:a16="http://schemas.microsoft.com/office/drawing/2014/main" id="{6032C1BC-3173-48FB-A6AA-F2EC38FD8D73}"/>
                </a:ext>
              </a:extLst>
            </p:cNvPr>
            <p:cNvSpPr/>
            <p:nvPr/>
          </p:nvSpPr>
          <p:spPr>
            <a:xfrm>
              <a:off x="1619472" y="2128296"/>
              <a:ext cx="1877796" cy="564201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598DAC-A429-46DF-9604-C89901CB7027}"/>
                </a:ext>
              </a:extLst>
            </p:cNvPr>
            <p:cNvSpPr txBox="1"/>
            <p:nvPr/>
          </p:nvSpPr>
          <p:spPr>
            <a:xfrm>
              <a:off x="1692613" y="2256508"/>
              <a:ext cx="1527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F585DB-22F5-47E3-B69B-9C3A85DF9455}"/>
                </a:ext>
              </a:extLst>
            </p:cNvPr>
            <p:cNvSpPr txBox="1"/>
            <p:nvPr/>
          </p:nvSpPr>
          <p:spPr>
            <a:xfrm>
              <a:off x="885393" y="2241119"/>
              <a:ext cx="427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083E8377-9CA2-4DD5-92E5-DF4AB17E3075}"/>
              </a:ext>
            </a:extLst>
          </p:cNvPr>
          <p:cNvGrpSpPr/>
          <p:nvPr/>
        </p:nvGrpSpPr>
        <p:grpSpPr>
          <a:xfrm>
            <a:off x="817123" y="3744120"/>
            <a:ext cx="2680145" cy="564201"/>
            <a:chOff x="817123" y="2128296"/>
            <a:chExt cx="2680145" cy="564201"/>
          </a:xfrm>
        </p:grpSpPr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E232C1D1-2D91-4E9F-B77B-D0ED05AA2BC1}"/>
                </a:ext>
              </a:extLst>
            </p:cNvPr>
            <p:cNvSpPr/>
            <p:nvPr/>
          </p:nvSpPr>
          <p:spPr>
            <a:xfrm>
              <a:off x="817123" y="2128296"/>
              <a:ext cx="564201" cy="5642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Arrow: Pentagon 26">
              <a:extLst>
                <a:ext uri="{FF2B5EF4-FFF2-40B4-BE49-F238E27FC236}">
                  <a16:creationId xmlns:a16="http://schemas.microsoft.com/office/drawing/2014/main" id="{7D6598E7-6485-47DF-B8BF-A3E7D218B773}"/>
                </a:ext>
              </a:extLst>
            </p:cNvPr>
            <p:cNvSpPr/>
            <p:nvPr/>
          </p:nvSpPr>
          <p:spPr>
            <a:xfrm>
              <a:off x="1619472" y="2128296"/>
              <a:ext cx="1877796" cy="56420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2BC933-652A-4901-AC4A-BC0398F3E3C7}"/>
                </a:ext>
              </a:extLst>
            </p:cNvPr>
            <p:cNvSpPr txBox="1"/>
            <p:nvPr/>
          </p:nvSpPr>
          <p:spPr>
            <a:xfrm>
              <a:off x="1692613" y="2256508"/>
              <a:ext cx="1527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65C792B-2EED-4CF8-A752-9D032D75996D}"/>
                </a:ext>
              </a:extLst>
            </p:cNvPr>
            <p:cNvSpPr txBox="1"/>
            <p:nvPr/>
          </p:nvSpPr>
          <p:spPr>
            <a:xfrm>
              <a:off x="885393" y="2241119"/>
              <a:ext cx="427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F7B87E63-8B87-4344-9762-84311C50D7A2}"/>
              </a:ext>
            </a:extLst>
          </p:cNvPr>
          <p:cNvGrpSpPr/>
          <p:nvPr/>
        </p:nvGrpSpPr>
        <p:grpSpPr>
          <a:xfrm>
            <a:off x="817123" y="4552032"/>
            <a:ext cx="2680145" cy="564201"/>
            <a:chOff x="817123" y="2128296"/>
            <a:chExt cx="2680145" cy="564201"/>
          </a:xfrm>
        </p:grpSpPr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36CB6CFA-64AA-473D-A432-3EB1FF4125C7}"/>
                </a:ext>
              </a:extLst>
            </p:cNvPr>
            <p:cNvSpPr/>
            <p:nvPr/>
          </p:nvSpPr>
          <p:spPr>
            <a:xfrm>
              <a:off x="817123" y="2128296"/>
              <a:ext cx="564201" cy="5642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row: Pentagon 31">
              <a:extLst>
                <a:ext uri="{FF2B5EF4-FFF2-40B4-BE49-F238E27FC236}">
                  <a16:creationId xmlns:a16="http://schemas.microsoft.com/office/drawing/2014/main" id="{8C52591D-A87F-4F81-8F8B-59E203869B27}"/>
                </a:ext>
              </a:extLst>
            </p:cNvPr>
            <p:cNvSpPr/>
            <p:nvPr/>
          </p:nvSpPr>
          <p:spPr>
            <a:xfrm>
              <a:off x="1619472" y="2128296"/>
              <a:ext cx="1877796" cy="564201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BE12F6-819F-46FE-A27B-D703B0F97644}"/>
                </a:ext>
              </a:extLst>
            </p:cNvPr>
            <p:cNvSpPr txBox="1"/>
            <p:nvPr/>
          </p:nvSpPr>
          <p:spPr>
            <a:xfrm>
              <a:off x="1692613" y="2256508"/>
              <a:ext cx="1527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4F1D3E0-6BBA-42F9-A950-5773E765869D}"/>
                </a:ext>
              </a:extLst>
            </p:cNvPr>
            <p:cNvSpPr txBox="1"/>
            <p:nvPr/>
          </p:nvSpPr>
          <p:spPr>
            <a:xfrm>
              <a:off x="885393" y="2241119"/>
              <a:ext cx="427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DB2D02E-800A-4FCD-8995-71EEB0DE19D1}"/>
              </a:ext>
            </a:extLst>
          </p:cNvPr>
          <p:cNvGrpSpPr/>
          <p:nvPr/>
        </p:nvGrpSpPr>
        <p:grpSpPr>
          <a:xfrm>
            <a:off x="817123" y="5359944"/>
            <a:ext cx="2680145" cy="564201"/>
            <a:chOff x="817123" y="2128296"/>
            <a:chExt cx="2680145" cy="564201"/>
          </a:xfrm>
        </p:grpSpPr>
        <p:sp>
          <p:nvSpPr>
            <p:cNvPr id="35" name="Oval 35">
              <a:extLst>
                <a:ext uri="{FF2B5EF4-FFF2-40B4-BE49-F238E27FC236}">
                  <a16:creationId xmlns:a16="http://schemas.microsoft.com/office/drawing/2014/main" id="{8383B457-8F32-4DD1-B4F1-5B2DA70DA73C}"/>
                </a:ext>
              </a:extLst>
            </p:cNvPr>
            <p:cNvSpPr/>
            <p:nvPr/>
          </p:nvSpPr>
          <p:spPr>
            <a:xfrm>
              <a:off x="817123" y="2128296"/>
              <a:ext cx="564201" cy="56420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Arrow: Pentagon 36">
              <a:extLst>
                <a:ext uri="{FF2B5EF4-FFF2-40B4-BE49-F238E27FC236}">
                  <a16:creationId xmlns:a16="http://schemas.microsoft.com/office/drawing/2014/main" id="{98DB1AD4-0D19-481A-9A6D-3159B15696A0}"/>
                </a:ext>
              </a:extLst>
            </p:cNvPr>
            <p:cNvSpPr/>
            <p:nvPr/>
          </p:nvSpPr>
          <p:spPr>
            <a:xfrm>
              <a:off x="1619472" y="2128296"/>
              <a:ext cx="1877796" cy="564201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FB873D-DBBC-4754-9E00-CBCD2DB9D128}"/>
                </a:ext>
              </a:extLst>
            </p:cNvPr>
            <p:cNvSpPr txBox="1"/>
            <p:nvPr/>
          </p:nvSpPr>
          <p:spPr>
            <a:xfrm>
              <a:off x="1692613" y="2256508"/>
              <a:ext cx="1527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C7FD87B-DB58-4022-9C61-CDBA5759CED3}"/>
                </a:ext>
              </a:extLst>
            </p:cNvPr>
            <p:cNvSpPr txBox="1"/>
            <p:nvPr/>
          </p:nvSpPr>
          <p:spPr>
            <a:xfrm>
              <a:off x="885393" y="2241119"/>
              <a:ext cx="427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567505DA-95FF-468C-921B-594824ADD98C}"/>
              </a:ext>
            </a:extLst>
          </p:cNvPr>
          <p:cNvGrpSpPr/>
          <p:nvPr/>
        </p:nvGrpSpPr>
        <p:grpSpPr>
          <a:xfrm flipH="1">
            <a:off x="8736298" y="2030707"/>
            <a:ext cx="2919270" cy="769442"/>
            <a:chOff x="4965552" y="1768882"/>
            <a:chExt cx="2583556" cy="76944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8948C19-785D-4C8A-8A2B-A09775B32ED2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5EB9E40-02A0-49C7-AE43-2BC91C238D55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2">
            <a:extLst>
              <a:ext uri="{FF2B5EF4-FFF2-40B4-BE49-F238E27FC236}">
                <a16:creationId xmlns:a16="http://schemas.microsoft.com/office/drawing/2014/main" id="{B73A301A-1CEC-4709-9DA4-058E1C7404A0}"/>
              </a:ext>
            </a:extLst>
          </p:cNvPr>
          <p:cNvGrpSpPr/>
          <p:nvPr/>
        </p:nvGrpSpPr>
        <p:grpSpPr>
          <a:xfrm flipH="1">
            <a:off x="8736298" y="2836103"/>
            <a:ext cx="2919270" cy="769442"/>
            <a:chOff x="4965552" y="1768882"/>
            <a:chExt cx="2583556" cy="76944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22441B4-BCE3-4D33-BF6D-7C70EE10F59A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8092582-9CE8-4A8E-B780-42803863BD4F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467B6A05-A3B9-4060-8AC9-60CAEA3B47AA}"/>
              </a:ext>
            </a:extLst>
          </p:cNvPr>
          <p:cNvGrpSpPr/>
          <p:nvPr/>
        </p:nvGrpSpPr>
        <p:grpSpPr>
          <a:xfrm flipH="1">
            <a:off x="8736298" y="3641499"/>
            <a:ext cx="2919270" cy="769442"/>
            <a:chOff x="4965552" y="1768882"/>
            <a:chExt cx="2583556" cy="76944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D5204C3-FEEB-4B43-8D6D-61C82A26C97F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16DC41-59D4-47B9-9202-55D119AC4B51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8">
            <a:extLst>
              <a:ext uri="{FF2B5EF4-FFF2-40B4-BE49-F238E27FC236}">
                <a16:creationId xmlns:a16="http://schemas.microsoft.com/office/drawing/2014/main" id="{9F6334D6-B509-4DB3-86D2-7C2AF225436F}"/>
              </a:ext>
            </a:extLst>
          </p:cNvPr>
          <p:cNvGrpSpPr/>
          <p:nvPr/>
        </p:nvGrpSpPr>
        <p:grpSpPr>
          <a:xfrm flipH="1">
            <a:off x="8736298" y="4446895"/>
            <a:ext cx="2919270" cy="769442"/>
            <a:chOff x="4965552" y="1768882"/>
            <a:chExt cx="2583556" cy="76944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9B4D210-1364-4360-80CD-27C1AC92BF60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2BA4940-3E33-4EB5-8AC5-FAC336AFF5BC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1">
            <a:extLst>
              <a:ext uri="{FF2B5EF4-FFF2-40B4-BE49-F238E27FC236}">
                <a16:creationId xmlns:a16="http://schemas.microsoft.com/office/drawing/2014/main" id="{B7BB3204-E9C6-4610-AE54-1A8AEA9C3924}"/>
              </a:ext>
            </a:extLst>
          </p:cNvPr>
          <p:cNvGrpSpPr/>
          <p:nvPr/>
        </p:nvGrpSpPr>
        <p:grpSpPr>
          <a:xfrm flipH="1">
            <a:off x="8736298" y="5252291"/>
            <a:ext cx="2919270" cy="769442"/>
            <a:chOff x="4965552" y="1768882"/>
            <a:chExt cx="2583556" cy="76944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762E062-42E7-4224-98AD-9C196D9655CD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F5BE25-BAB3-480C-94AD-1D495500B7E4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C5842197-AEE2-466C-8B3F-51F294E50554}"/>
              </a:ext>
            </a:extLst>
          </p:cNvPr>
          <p:cNvGrpSpPr/>
          <p:nvPr/>
        </p:nvGrpSpPr>
        <p:grpSpPr>
          <a:xfrm>
            <a:off x="6525087" y="2841091"/>
            <a:ext cx="5666912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035CBD-8F36-4D5D-BEFE-4AD98233CE93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E97E98-170F-4DE6-A90B-B41D3E8001EC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9A3F776-3D8B-4B1E-ABBE-CBD92FBE560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88F82556-0490-4521-9CD3-D27802E5BDC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AE04BC5-1FED-49CE-A8D3-BE788588ED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cs typeface="Arial" pitchFamily="34" charset="0"/>
              </a:rPr>
              <a:t>Images &amp; Contents</a:t>
            </a:r>
            <a:endParaRPr lang="ko-KR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8DF58AB-E41A-4257-93B6-5DE388F6065E}"/>
              </a:ext>
            </a:extLst>
          </p:cNvPr>
          <p:cNvSpPr/>
          <p:nvPr/>
        </p:nvSpPr>
        <p:spPr>
          <a:xfrm>
            <a:off x="6354871" y="3994833"/>
            <a:ext cx="3060000" cy="18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3B2D972-EED6-4929-B269-75A62642235C}"/>
              </a:ext>
            </a:extLst>
          </p:cNvPr>
          <p:cNvSpPr/>
          <p:nvPr/>
        </p:nvSpPr>
        <p:spPr>
          <a:xfrm>
            <a:off x="2756508" y="3994833"/>
            <a:ext cx="306000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C3BC7803-282C-47DA-87B6-BDC027A3D027}"/>
              </a:ext>
            </a:extLst>
          </p:cNvPr>
          <p:cNvGrpSpPr/>
          <p:nvPr/>
        </p:nvGrpSpPr>
        <p:grpSpPr>
          <a:xfrm>
            <a:off x="3022669" y="4165794"/>
            <a:ext cx="2527679" cy="1477328"/>
            <a:chOff x="5889060" y="3872747"/>
            <a:chExt cx="2527679" cy="14773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B8703E-EB4E-43EB-A8C4-2DF8628FE6D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8C6127-A9E4-4C26-8472-E5EEB5E7FB2E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DCC1DB93-E5D9-41FA-8980-0FA46355C374}"/>
              </a:ext>
            </a:extLst>
          </p:cNvPr>
          <p:cNvGrpSpPr/>
          <p:nvPr/>
        </p:nvGrpSpPr>
        <p:grpSpPr>
          <a:xfrm>
            <a:off x="6621032" y="4165794"/>
            <a:ext cx="2527679" cy="1477328"/>
            <a:chOff x="5889060" y="3872747"/>
            <a:chExt cx="2527679" cy="14773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F94502-13FA-4D67-88BB-FA21A079B89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2E16EE-3051-4926-825A-8AEE965AF50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2139778-74DF-4A7D-928F-3EB183E6BCE0}"/>
              </a:ext>
            </a:extLst>
          </p:cNvPr>
          <p:cNvSpPr/>
          <p:nvPr/>
        </p:nvSpPr>
        <p:spPr>
          <a:xfrm>
            <a:off x="11348855" y="3980220"/>
            <a:ext cx="843145" cy="18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A2C0F3EB-F56E-44AA-AEB1-D6223D89B3FB}"/>
              </a:ext>
            </a:extLst>
          </p:cNvPr>
          <p:cNvSpPr/>
          <p:nvPr/>
        </p:nvSpPr>
        <p:spPr>
          <a:xfrm>
            <a:off x="1" y="3980220"/>
            <a:ext cx="822524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C7D96D-0345-4AA2-A8E7-C94FDA2FE8A1}"/>
              </a:ext>
            </a:extLst>
          </p:cNvPr>
          <p:cNvGrpSpPr/>
          <p:nvPr/>
        </p:nvGrpSpPr>
        <p:grpSpPr>
          <a:xfrm>
            <a:off x="7289675" y="2688881"/>
            <a:ext cx="3337948" cy="3616642"/>
            <a:chOff x="3528730" y="3565412"/>
            <a:chExt cx="2887724" cy="31288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5B650EC7-F5A6-4C69-8585-E35A01469863}"/>
                </a:ext>
              </a:extLst>
            </p:cNvPr>
            <p:cNvSpPr/>
            <p:nvPr/>
          </p:nvSpPr>
          <p:spPr>
            <a:xfrm>
              <a:off x="3820178" y="4552097"/>
              <a:ext cx="1308415" cy="1996118"/>
            </a:xfrm>
            <a:custGeom>
              <a:avLst/>
              <a:gdLst>
                <a:gd name="connsiteX0" fmla="*/ 1302406 w 1308415"/>
                <a:gd name="connsiteY0" fmla="*/ 172889 h 1996118"/>
                <a:gd name="connsiteX1" fmla="*/ 1281964 w 1308415"/>
                <a:gd name="connsiteY1" fmla="*/ 92234 h 1996118"/>
                <a:gd name="connsiteX2" fmla="*/ 1246283 w 1308415"/>
                <a:gd name="connsiteY2" fmla="*/ 57 h 1996118"/>
                <a:gd name="connsiteX3" fmla="*/ 1231787 w 1308415"/>
                <a:gd name="connsiteY3" fmla="*/ 10093 h 1996118"/>
                <a:gd name="connsiteX4" fmla="*/ 1121026 w 1308415"/>
                <a:gd name="connsiteY4" fmla="*/ 27190 h 1996118"/>
                <a:gd name="connsiteX5" fmla="*/ 1103929 w 1308415"/>
                <a:gd name="connsiteY5" fmla="*/ 22730 h 1996118"/>
                <a:gd name="connsiteX6" fmla="*/ 1121026 w 1308415"/>
                <a:gd name="connsiteY6" fmla="*/ 64358 h 1996118"/>
                <a:gd name="connsiteX7" fmla="*/ 1171575 w 1308415"/>
                <a:gd name="connsiteY7" fmla="*/ 224924 h 1996118"/>
                <a:gd name="connsiteX8" fmla="*/ 1163398 w 1308415"/>
                <a:gd name="connsiteY8" fmla="*/ 308553 h 1996118"/>
                <a:gd name="connsiteX9" fmla="*/ 1012123 w 1308415"/>
                <a:gd name="connsiteY9" fmla="*/ 467632 h 1996118"/>
                <a:gd name="connsiteX10" fmla="*/ 906938 w 1308415"/>
                <a:gd name="connsiteY10" fmla="*/ 505544 h 1996118"/>
                <a:gd name="connsiteX11" fmla="*/ 828141 w 1308415"/>
                <a:gd name="connsiteY11" fmla="*/ 521154 h 1996118"/>
                <a:gd name="connsiteX12" fmla="*/ 810300 w 1308415"/>
                <a:gd name="connsiteY12" fmla="*/ 517809 h 1996118"/>
                <a:gd name="connsiteX13" fmla="*/ 767557 w 1308415"/>
                <a:gd name="connsiteY13" fmla="*/ 510375 h 1996118"/>
                <a:gd name="connsiteX14" fmla="*/ 754177 w 1308415"/>
                <a:gd name="connsiteY14" fmla="*/ 525986 h 1996118"/>
                <a:gd name="connsiteX15" fmla="*/ 689504 w 1308415"/>
                <a:gd name="connsiteY15" fmla="*/ 631544 h 1996118"/>
                <a:gd name="connsiteX16" fmla="*/ 556442 w 1308415"/>
                <a:gd name="connsiteY16" fmla="*/ 848605 h 1996118"/>
                <a:gd name="connsiteX17" fmla="*/ 533026 w 1308415"/>
                <a:gd name="connsiteY17" fmla="*/ 849720 h 1996118"/>
                <a:gd name="connsiteX18" fmla="*/ 506265 w 1308415"/>
                <a:gd name="connsiteY18" fmla="*/ 815526 h 1996118"/>
                <a:gd name="connsiteX19" fmla="*/ 277310 w 1308415"/>
                <a:gd name="connsiteY19" fmla="*/ 533420 h 1996118"/>
                <a:gd name="connsiteX20" fmla="*/ 258354 w 1308415"/>
                <a:gd name="connsiteY20" fmla="*/ 517066 h 1996118"/>
                <a:gd name="connsiteX21" fmla="*/ 142389 w 1308415"/>
                <a:gd name="connsiteY21" fmla="*/ 497738 h 1996118"/>
                <a:gd name="connsiteX22" fmla="*/ 82177 w 1308415"/>
                <a:gd name="connsiteY22" fmla="*/ 510747 h 1996118"/>
                <a:gd name="connsiteX23" fmla="*/ 28655 w 1308415"/>
                <a:gd name="connsiteY23" fmla="*/ 579880 h 1996118"/>
                <a:gd name="connsiteX24" fmla="*/ 35 w 1308415"/>
                <a:gd name="connsiteY24" fmla="*/ 743048 h 1996118"/>
                <a:gd name="connsiteX25" fmla="*/ 45009 w 1308415"/>
                <a:gd name="connsiteY25" fmla="*/ 1310234 h 1996118"/>
                <a:gd name="connsiteX26" fmla="*/ 84779 w 1308415"/>
                <a:gd name="connsiteY26" fmla="*/ 1319897 h 1996118"/>
                <a:gd name="connsiteX27" fmla="*/ 95186 w 1308415"/>
                <a:gd name="connsiteY27" fmla="*/ 1330676 h 1996118"/>
                <a:gd name="connsiteX28" fmla="*/ 91469 w 1308415"/>
                <a:gd name="connsiteY28" fmla="*/ 1412074 h 1996118"/>
                <a:gd name="connsiteX29" fmla="*/ 116372 w 1308415"/>
                <a:gd name="connsiteY29" fmla="*/ 1461879 h 1996118"/>
                <a:gd name="connsiteX30" fmla="*/ 172496 w 1308415"/>
                <a:gd name="connsiteY30" fmla="*/ 1496818 h 1996118"/>
                <a:gd name="connsiteX31" fmla="*/ 185876 w 1308415"/>
                <a:gd name="connsiteY31" fmla="*/ 1516888 h 1996118"/>
                <a:gd name="connsiteX32" fmla="*/ 183646 w 1308415"/>
                <a:gd name="connsiteY32" fmla="*/ 1762198 h 1996118"/>
                <a:gd name="connsiteX33" fmla="*/ 177327 w 1308415"/>
                <a:gd name="connsiteY33" fmla="*/ 1783012 h 1996118"/>
                <a:gd name="connsiteX34" fmla="*/ 69912 w 1308415"/>
                <a:gd name="connsiteY34" fmla="*/ 1981862 h 1996118"/>
                <a:gd name="connsiteX35" fmla="*/ 64708 w 1308415"/>
                <a:gd name="connsiteY35" fmla="*/ 1994870 h 1996118"/>
                <a:gd name="connsiteX36" fmla="*/ 259469 w 1308415"/>
                <a:gd name="connsiteY36" fmla="*/ 1965136 h 1996118"/>
                <a:gd name="connsiteX37" fmla="*/ 334177 w 1308415"/>
                <a:gd name="connsiteY37" fmla="*/ 1827242 h 1996118"/>
                <a:gd name="connsiteX38" fmla="*/ 342354 w 1308415"/>
                <a:gd name="connsiteY38" fmla="*/ 1796764 h 1996118"/>
                <a:gd name="connsiteX39" fmla="*/ 343097 w 1308415"/>
                <a:gd name="connsiteY39" fmla="*/ 1561862 h 1996118"/>
                <a:gd name="connsiteX40" fmla="*/ 359451 w 1308415"/>
                <a:gd name="connsiteY40" fmla="*/ 1548110 h 1996118"/>
                <a:gd name="connsiteX41" fmla="*/ 697309 w 1308415"/>
                <a:gd name="connsiteY41" fmla="*/ 1531755 h 1996118"/>
                <a:gd name="connsiteX42" fmla="*/ 714407 w 1308415"/>
                <a:gd name="connsiteY42" fmla="*/ 1543649 h 1996118"/>
                <a:gd name="connsiteX43" fmla="*/ 741539 w 1308415"/>
                <a:gd name="connsiteY43" fmla="*/ 1704587 h 1996118"/>
                <a:gd name="connsiteX44" fmla="*/ 739309 w 1308415"/>
                <a:gd name="connsiteY44" fmla="*/ 1794534 h 1996118"/>
                <a:gd name="connsiteX45" fmla="*/ 696194 w 1308415"/>
                <a:gd name="connsiteY45" fmla="*/ 1921278 h 1996118"/>
                <a:gd name="connsiteX46" fmla="*/ 685787 w 1308415"/>
                <a:gd name="connsiteY46" fmla="*/ 1936888 h 1996118"/>
                <a:gd name="connsiteX47" fmla="*/ 841893 w 1308415"/>
                <a:gd name="connsiteY47" fmla="*/ 1960304 h 1996118"/>
                <a:gd name="connsiteX48" fmla="*/ 909911 w 1308415"/>
                <a:gd name="connsiteY48" fmla="*/ 1782269 h 1996118"/>
                <a:gd name="connsiteX49" fmla="*/ 912141 w 1308415"/>
                <a:gd name="connsiteY49" fmla="*/ 1758853 h 1996118"/>
                <a:gd name="connsiteX50" fmla="*/ 863079 w 1308415"/>
                <a:gd name="connsiteY50" fmla="*/ 1470428 h 1996118"/>
                <a:gd name="connsiteX51" fmla="*/ 870885 w 1308415"/>
                <a:gd name="connsiteY51" fmla="*/ 1443295 h 1996118"/>
                <a:gd name="connsiteX52" fmla="*/ 893557 w 1308415"/>
                <a:gd name="connsiteY52" fmla="*/ 1365986 h 1996118"/>
                <a:gd name="connsiteX53" fmla="*/ 909539 w 1308415"/>
                <a:gd name="connsiteY53" fmla="*/ 1053030 h 1996118"/>
                <a:gd name="connsiteX54" fmla="*/ 906938 w 1308415"/>
                <a:gd name="connsiteY54" fmla="*/ 804375 h 1996118"/>
                <a:gd name="connsiteX55" fmla="*/ 887610 w 1308415"/>
                <a:gd name="connsiteY55" fmla="*/ 659048 h 1996118"/>
                <a:gd name="connsiteX56" fmla="*/ 894300 w 1308415"/>
                <a:gd name="connsiteY56" fmla="*/ 650871 h 1996118"/>
                <a:gd name="connsiteX57" fmla="*/ 999115 w 1308415"/>
                <a:gd name="connsiteY57" fmla="*/ 622995 h 1996118"/>
                <a:gd name="connsiteX58" fmla="*/ 1089805 w 1308415"/>
                <a:gd name="connsiteY58" fmla="*/ 583968 h 1996118"/>
                <a:gd name="connsiteX59" fmla="*/ 1204654 w 1308415"/>
                <a:gd name="connsiteY59" fmla="*/ 500712 h 1996118"/>
                <a:gd name="connsiteX60" fmla="*/ 1307610 w 1308415"/>
                <a:gd name="connsiteY60" fmla="*/ 269154 h 1996118"/>
                <a:gd name="connsiteX61" fmla="*/ 1302406 w 1308415"/>
                <a:gd name="connsiteY61" fmla="*/ 172889 h 199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08415" h="1996118">
                  <a:moveTo>
                    <a:pt x="1302406" y="172889"/>
                  </a:moveTo>
                  <a:cubicBezTo>
                    <a:pt x="1296460" y="145756"/>
                    <a:pt x="1290513" y="118623"/>
                    <a:pt x="1281964" y="92234"/>
                  </a:cubicBezTo>
                  <a:cubicBezTo>
                    <a:pt x="1271557" y="61013"/>
                    <a:pt x="1258176" y="30907"/>
                    <a:pt x="1246283" y="57"/>
                  </a:cubicBezTo>
                  <a:cubicBezTo>
                    <a:pt x="1238849" y="-686"/>
                    <a:pt x="1235875" y="6004"/>
                    <a:pt x="1231787" y="10093"/>
                  </a:cubicBezTo>
                  <a:cubicBezTo>
                    <a:pt x="1198336" y="43544"/>
                    <a:pt x="1163769" y="49119"/>
                    <a:pt x="1121026" y="27190"/>
                  </a:cubicBezTo>
                  <a:cubicBezTo>
                    <a:pt x="1115822" y="24588"/>
                    <a:pt x="1110619" y="19756"/>
                    <a:pt x="1103929" y="22730"/>
                  </a:cubicBezTo>
                  <a:cubicBezTo>
                    <a:pt x="1104672" y="38712"/>
                    <a:pt x="1114336" y="50977"/>
                    <a:pt x="1121026" y="64358"/>
                  </a:cubicBezTo>
                  <a:cubicBezTo>
                    <a:pt x="1145929" y="115278"/>
                    <a:pt x="1161911" y="169172"/>
                    <a:pt x="1171575" y="224924"/>
                  </a:cubicBezTo>
                  <a:cubicBezTo>
                    <a:pt x="1176406" y="253172"/>
                    <a:pt x="1171203" y="281791"/>
                    <a:pt x="1163398" y="308553"/>
                  </a:cubicBezTo>
                  <a:cubicBezTo>
                    <a:pt x="1139982" y="386234"/>
                    <a:pt x="1082743" y="433809"/>
                    <a:pt x="1012123" y="467632"/>
                  </a:cubicBezTo>
                  <a:cubicBezTo>
                    <a:pt x="978300" y="483614"/>
                    <a:pt x="943362" y="496995"/>
                    <a:pt x="906938" y="505544"/>
                  </a:cubicBezTo>
                  <a:cubicBezTo>
                    <a:pt x="880920" y="511862"/>
                    <a:pt x="854531" y="516322"/>
                    <a:pt x="828141" y="521154"/>
                  </a:cubicBezTo>
                  <a:cubicBezTo>
                    <a:pt x="822194" y="522269"/>
                    <a:pt x="816619" y="520039"/>
                    <a:pt x="810300" y="517809"/>
                  </a:cubicBezTo>
                  <a:cubicBezTo>
                    <a:pt x="796548" y="513349"/>
                    <a:pt x="774619" y="505544"/>
                    <a:pt x="767557" y="510375"/>
                  </a:cubicBezTo>
                  <a:cubicBezTo>
                    <a:pt x="759380" y="515951"/>
                    <a:pt x="757522" y="520783"/>
                    <a:pt x="754177" y="525986"/>
                  </a:cubicBezTo>
                  <a:cubicBezTo>
                    <a:pt x="732991" y="561296"/>
                    <a:pt x="711062" y="596606"/>
                    <a:pt x="689504" y="631544"/>
                  </a:cubicBezTo>
                  <a:cubicBezTo>
                    <a:pt x="645274" y="704021"/>
                    <a:pt x="601044" y="776499"/>
                    <a:pt x="556442" y="848605"/>
                  </a:cubicBezTo>
                  <a:cubicBezTo>
                    <a:pt x="546035" y="865703"/>
                    <a:pt x="546035" y="865703"/>
                    <a:pt x="533026" y="849720"/>
                  </a:cubicBezTo>
                  <a:cubicBezTo>
                    <a:pt x="524106" y="838570"/>
                    <a:pt x="514442" y="827420"/>
                    <a:pt x="506265" y="815526"/>
                  </a:cubicBezTo>
                  <a:cubicBezTo>
                    <a:pt x="429699" y="721862"/>
                    <a:pt x="353876" y="627455"/>
                    <a:pt x="277310" y="533420"/>
                  </a:cubicBezTo>
                  <a:cubicBezTo>
                    <a:pt x="271734" y="526729"/>
                    <a:pt x="266531" y="520411"/>
                    <a:pt x="258354" y="517066"/>
                  </a:cubicBezTo>
                  <a:cubicBezTo>
                    <a:pt x="220814" y="503685"/>
                    <a:pt x="181788" y="498110"/>
                    <a:pt x="142389" y="497738"/>
                  </a:cubicBezTo>
                  <a:cubicBezTo>
                    <a:pt x="121947" y="497367"/>
                    <a:pt x="99274" y="495880"/>
                    <a:pt x="82177" y="510747"/>
                  </a:cubicBezTo>
                  <a:cubicBezTo>
                    <a:pt x="60991" y="529331"/>
                    <a:pt x="37575" y="550889"/>
                    <a:pt x="28655" y="579880"/>
                  </a:cubicBezTo>
                  <a:cubicBezTo>
                    <a:pt x="24195" y="594375"/>
                    <a:pt x="35" y="646039"/>
                    <a:pt x="35" y="743048"/>
                  </a:cubicBezTo>
                  <a:cubicBezTo>
                    <a:pt x="-1451" y="802145"/>
                    <a:pt x="44266" y="1306517"/>
                    <a:pt x="45009" y="1310234"/>
                  </a:cubicBezTo>
                  <a:cubicBezTo>
                    <a:pt x="47611" y="1327703"/>
                    <a:pt x="79947" y="1320641"/>
                    <a:pt x="84779" y="1319897"/>
                  </a:cubicBezTo>
                  <a:cubicBezTo>
                    <a:pt x="93699" y="1318411"/>
                    <a:pt x="96673" y="1321012"/>
                    <a:pt x="95186" y="1330676"/>
                  </a:cubicBezTo>
                  <a:cubicBezTo>
                    <a:pt x="91097" y="1357809"/>
                    <a:pt x="89982" y="1384941"/>
                    <a:pt x="91469" y="1412074"/>
                  </a:cubicBezTo>
                  <a:cubicBezTo>
                    <a:pt x="92584" y="1432145"/>
                    <a:pt x="99646" y="1448871"/>
                    <a:pt x="116372" y="1461879"/>
                  </a:cubicBezTo>
                  <a:cubicBezTo>
                    <a:pt x="134212" y="1475260"/>
                    <a:pt x="152425" y="1487897"/>
                    <a:pt x="172496" y="1496818"/>
                  </a:cubicBezTo>
                  <a:cubicBezTo>
                    <a:pt x="181788" y="1500906"/>
                    <a:pt x="185876" y="1505738"/>
                    <a:pt x="185876" y="1516888"/>
                  </a:cubicBezTo>
                  <a:cubicBezTo>
                    <a:pt x="184761" y="1598658"/>
                    <a:pt x="184018" y="1680428"/>
                    <a:pt x="183646" y="1762198"/>
                  </a:cubicBezTo>
                  <a:cubicBezTo>
                    <a:pt x="183646" y="1770003"/>
                    <a:pt x="181044" y="1776322"/>
                    <a:pt x="177327" y="1783012"/>
                  </a:cubicBezTo>
                  <a:cubicBezTo>
                    <a:pt x="141274" y="1849171"/>
                    <a:pt x="105593" y="1915331"/>
                    <a:pt x="69912" y="1981862"/>
                  </a:cubicBezTo>
                  <a:cubicBezTo>
                    <a:pt x="67681" y="1985950"/>
                    <a:pt x="61363" y="1992269"/>
                    <a:pt x="64708" y="1994870"/>
                  </a:cubicBezTo>
                  <a:cubicBezTo>
                    <a:pt x="75858" y="2003047"/>
                    <a:pt x="269504" y="1968481"/>
                    <a:pt x="259469" y="1965136"/>
                  </a:cubicBezTo>
                  <a:cubicBezTo>
                    <a:pt x="284743" y="1918676"/>
                    <a:pt x="309274" y="1872587"/>
                    <a:pt x="334177" y="1827242"/>
                  </a:cubicBezTo>
                  <a:cubicBezTo>
                    <a:pt x="339380" y="1817578"/>
                    <a:pt x="342354" y="1807915"/>
                    <a:pt x="342354" y="1796764"/>
                  </a:cubicBezTo>
                  <a:cubicBezTo>
                    <a:pt x="342354" y="1718340"/>
                    <a:pt x="343469" y="1639915"/>
                    <a:pt x="343097" y="1561862"/>
                  </a:cubicBezTo>
                  <a:cubicBezTo>
                    <a:pt x="343097" y="1547738"/>
                    <a:pt x="347186" y="1546623"/>
                    <a:pt x="359451" y="1548110"/>
                  </a:cubicBezTo>
                  <a:cubicBezTo>
                    <a:pt x="473186" y="1562977"/>
                    <a:pt x="585805" y="1558888"/>
                    <a:pt x="697309" y="1531755"/>
                  </a:cubicBezTo>
                  <a:cubicBezTo>
                    <a:pt x="710690" y="1528410"/>
                    <a:pt x="712548" y="1533242"/>
                    <a:pt x="714407" y="1543649"/>
                  </a:cubicBezTo>
                  <a:cubicBezTo>
                    <a:pt x="723327" y="1597172"/>
                    <a:pt x="732619" y="1651065"/>
                    <a:pt x="741539" y="1704587"/>
                  </a:cubicBezTo>
                  <a:cubicBezTo>
                    <a:pt x="746371" y="1734694"/>
                    <a:pt x="752318" y="1763313"/>
                    <a:pt x="739309" y="1794534"/>
                  </a:cubicBezTo>
                  <a:cubicBezTo>
                    <a:pt x="722212" y="1835791"/>
                    <a:pt x="709947" y="1878906"/>
                    <a:pt x="696194" y="1921278"/>
                  </a:cubicBezTo>
                  <a:cubicBezTo>
                    <a:pt x="693964" y="1928339"/>
                    <a:pt x="690991" y="1933171"/>
                    <a:pt x="685787" y="1936888"/>
                  </a:cubicBezTo>
                  <a:cubicBezTo>
                    <a:pt x="685787" y="1936888"/>
                    <a:pt x="838177" y="1971083"/>
                    <a:pt x="841893" y="1960304"/>
                  </a:cubicBezTo>
                  <a:cubicBezTo>
                    <a:pt x="861221" y="1904180"/>
                    <a:pt x="890955" y="1838393"/>
                    <a:pt x="909911" y="1782269"/>
                  </a:cubicBezTo>
                  <a:cubicBezTo>
                    <a:pt x="912513" y="1774464"/>
                    <a:pt x="913256" y="1767030"/>
                    <a:pt x="912141" y="1758853"/>
                  </a:cubicBezTo>
                  <a:cubicBezTo>
                    <a:pt x="895787" y="1662587"/>
                    <a:pt x="879805" y="1566694"/>
                    <a:pt x="863079" y="1470428"/>
                  </a:cubicBezTo>
                  <a:cubicBezTo>
                    <a:pt x="861221" y="1459278"/>
                    <a:pt x="861964" y="1451472"/>
                    <a:pt x="870885" y="1443295"/>
                  </a:cubicBezTo>
                  <a:cubicBezTo>
                    <a:pt x="893557" y="1422110"/>
                    <a:pt x="900247" y="1396092"/>
                    <a:pt x="893557" y="1365986"/>
                  </a:cubicBezTo>
                  <a:cubicBezTo>
                    <a:pt x="889840" y="1348888"/>
                    <a:pt x="900991" y="1141119"/>
                    <a:pt x="909539" y="1053030"/>
                  </a:cubicBezTo>
                  <a:cubicBezTo>
                    <a:pt x="911026" y="1039278"/>
                    <a:pt x="914000" y="874623"/>
                    <a:pt x="906938" y="804375"/>
                  </a:cubicBezTo>
                  <a:cubicBezTo>
                    <a:pt x="902106" y="755685"/>
                    <a:pt x="897274" y="706995"/>
                    <a:pt x="887610" y="659048"/>
                  </a:cubicBezTo>
                  <a:cubicBezTo>
                    <a:pt x="886124" y="651986"/>
                    <a:pt x="889097" y="651614"/>
                    <a:pt x="894300" y="650871"/>
                  </a:cubicBezTo>
                  <a:cubicBezTo>
                    <a:pt x="929610" y="643809"/>
                    <a:pt x="964548" y="634517"/>
                    <a:pt x="999115" y="622995"/>
                  </a:cubicBezTo>
                  <a:cubicBezTo>
                    <a:pt x="1030336" y="612588"/>
                    <a:pt x="1060442" y="598836"/>
                    <a:pt x="1089805" y="583968"/>
                  </a:cubicBezTo>
                  <a:cubicBezTo>
                    <a:pt x="1132176" y="562411"/>
                    <a:pt x="1170088" y="534163"/>
                    <a:pt x="1204654" y="500712"/>
                  </a:cubicBezTo>
                  <a:cubicBezTo>
                    <a:pt x="1270070" y="437154"/>
                    <a:pt x="1305008" y="360216"/>
                    <a:pt x="1307610" y="269154"/>
                  </a:cubicBezTo>
                  <a:cubicBezTo>
                    <a:pt x="1308725" y="237190"/>
                    <a:pt x="1309840" y="205225"/>
                    <a:pt x="1302406" y="172889"/>
                  </a:cubicBezTo>
                  <a:close/>
                </a:path>
              </a:pathLst>
            </a:custGeom>
            <a:solidFill>
              <a:schemeClr val="accent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4E4BC4AA-E650-4CEE-9276-A646729A244E}"/>
                </a:ext>
              </a:extLst>
            </p:cNvPr>
            <p:cNvSpPr/>
            <p:nvPr/>
          </p:nvSpPr>
          <p:spPr>
            <a:xfrm>
              <a:off x="5262009" y="4061929"/>
              <a:ext cx="1011598" cy="1033994"/>
            </a:xfrm>
            <a:custGeom>
              <a:avLst/>
              <a:gdLst>
                <a:gd name="connsiteX0" fmla="*/ 963725 w 1011598"/>
                <a:gd name="connsiteY0" fmla="*/ 130066 h 1033994"/>
                <a:gd name="connsiteX1" fmla="*/ 986398 w 1011598"/>
                <a:gd name="connsiteY1" fmla="*/ 208862 h 1033994"/>
                <a:gd name="connsiteX2" fmla="*/ 991601 w 1011598"/>
                <a:gd name="connsiteY2" fmla="*/ 379836 h 1033994"/>
                <a:gd name="connsiteX3" fmla="*/ 992716 w 1011598"/>
                <a:gd name="connsiteY3" fmla="*/ 394703 h 1033994"/>
                <a:gd name="connsiteX4" fmla="*/ 968557 w 1011598"/>
                <a:gd name="connsiteY4" fmla="*/ 601729 h 1033994"/>
                <a:gd name="connsiteX5" fmla="*/ 950716 w 1011598"/>
                <a:gd name="connsiteY5" fmla="*/ 642243 h 1033994"/>
                <a:gd name="connsiteX6" fmla="*/ 825832 w 1011598"/>
                <a:gd name="connsiteY6" fmla="*/ 841464 h 1033994"/>
                <a:gd name="connsiteX7" fmla="*/ 583124 w 1011598"/>
                <a:gd name="connsiteY7" fmla="*/ 945163 h 1033994"/>
                <a:gd name="connsiteX8" fmla="*/ 566026 w 1011598"/>
                <a:gd name="connsiteY8" fmla="*/ 967835 h 1033994"/>
                <a:gd name="connsiteX9" fmla="*/ 570487 w 1011598"/>
                <a:gd name="connsiteY9" fmla="*/ 988278 h 1033994"/>
                <a:gd name="connsiteX10" fmla="*/ 559708 w 1011598"/>
                <a:gd name="connsiteY10" fmla="*/ 997198 h 1033994"/>
                <a:gd name="connsiteX11" fmla="*/ 457495 w 1011598"/>
                <a:gd name="connsiteY11" fmla="*/ 1033995 h 1033994"/>
                <a:gd name="connsiteX12" fmla="*/ 404345 w 1011598"/>
                <a:gd name="connsiteY12" fmla="*/ 1025818 h 1033994"/>
                <a:gd name="connsiteX13" fmla="*/ 316628 w 1011598"/>
                <a:gd name="connsiteY13" fmla="*/ 981588 h 1033994"/>
                <a:gd name="connsiteX14" fmla="*/ 298787 w 1011598"/>
                <a:gd name="connsiteY14" fmla="*/ 967835 h 1033994"/>
                <a:gd name="connsiteX15" fmla="*/ 278345 w 1011598"/>
                <a:gd name="connsiteY15" fmla="*/ 926207 h 1033994"/>
                <a:gd name="connsiteX16" fmla="*/ 52735 w 1011598"/>
                <a:gd name="connsiteY16" fmla="*/ 773074 h 1033994"/>
                <a:gd name="connsiteX17" fmla="*/ 51248 w 1011598"/>
                <a:gd name="connsiteY17" fmla="*/ 460490 h 1033994"/>
                <a:gd name="connsiteX18" fmla="*/ 59425 w 1011598"/>
                <a:gd name="connsiteY18" fmla="*/ 419977 h 1033994"/>
                <a:gd name="connsiteX19" fmla="*/ 65372 w 1011598"/>
                <a:gd name="connsiteY19" fmla="*/ 154225 h 1033994"/>
                <a:gd name="connsiteX20" fmla="*/ 331867 w 1011598"/>
                <a:gd name="connsiteY20" fmla="*/ 79145 h 1033994"/>
                <a:gd name="connsiteX21" fmla="*/ 431106 w 1011598"/>
                <a:gd name="connsiteY21" fmla="*/ 5181 h 1033994"/>
                <a:gd name="connsiteX22" fmla="*/ 454522 w 1011598"/>
                <a:gd name="connsiteY22" fmla="*/ 13730 h 1033994"/>
                <a:gd name="connsiteX23" fmla="*/ 558593 w 1011598"/>
                <a:gd name="connsiteY23" fmla="*/ 159429 h 1033994"/>
                <a:gd name="connsiteX24" fmla="*/ 727708 w 1011598"/>
                <a:gd name="connsiteY24" fmla="*/ 208119 h 1033994"/>
                <a:gd name="connsiteX25" fmla="*/ 854823 w 1011598"/>
                <a:gd name="connsiteY25" fmla="*/ 215553 h 1033994"/>
                <a:gd name="connsiteX26" fmla="*/ 931389 w 1011598"/>
                <a:gd name="connsiteY26" fmla="*/ 211836 h 1033994"/>
                <a:gd name="connsiteX27" fmla="*/ 948115 w 1011598"/>
                <a:gd name="connsiteY27" fmla="*/ 196968 h 1033994"/>
                <a:gd name="connsiteX28" fmla="*/ 954433 w 1011598"/>
                <a:gd name="connsiteY28" fmla="*/ 156455 h 1033994"/>
                <a:gd name="connsiteX29" fmla="*/ 963725 w 1011598"/>
                <a:gd name="connsiteY29" fmla="*/ 130066 h 103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1598" h="1033994">
                  <a:moveTo>
                    <a:pt x="963725" y="130066"/>
                  </a:moveTo>
                  <a:cubicBezTo>
                    <a:pt x="977849" y="154597"/>
                    <a:pt x="981194" y="182101"/>
                    <a:pt x="986398" y="208862"/>
                  </a:cubicBezTo>
                  <a:cubicBezTo>
                    <a:pt x="997177" y="265358"/>
                    <a:pt x="998292" y="322597"/>
                    <a:pt x="991601" y="379836"/>
                  </a:cubicBezTo>
                  <a:cubicBezTo>
                    <a:pt x="990858" y="384667"/>
                    <a:pt x="990486" y="389499"/>
                    <a:pt x="992716" y="394703"/>
                  </a:cubicBezTo>
                  <a:cubicBezTo>
                    <a:pt x="1027654" y="468667"/>
                    <a:pt x="1010929" y="537057"/>
                    <a:pt x="968557" y="601729"/>
                  </a:cubicBezTo>
                  <a:cubicBezTo>
                    <a:pt x="960008" y="614738"/>
                    <a:pt x="953318" y="626632"/>
                    <a:pt x="950716" y="642243"/>
                  </a:cubicBezTo>
                  <a:cubicBezTo>
                    <a:pt x="938079" y="726614"/>
                    <a:pt x="890876" y="790172"/>
                    <a:pt x="825832" y="841464"/>
                  </a:cubicBezTo>
                  <a:cubicBezTo>
                    <a:pt x="754469" y="897959"/>
                    <a:pt x="671955" y="929552"/>
                    <a:pt x="583124" y="945163"/>
                  </a:cubicBezTo>
                  <a:cubicBezTo>
                    <a:pt x="567141" y="948136"/>
                    <a:pt x="563053" y="954083"/>
                    <a:pt x="566026" y="967835"/>
                  </a:cubicBezTo>
                  <a:cubicBezTo>
                    <a:pt x="567513" y="974526"/>
                    <a:pt x="563053" y="982703"/>
                    <a:pt x="570487" y="988278"/>
                  </a:cubicBezTo>
                  <a:cubicBezTo>
                    <a:pt x="570115" y="995340"/>
                    <a:pt x="563796" y="995340"/>
                    <a:pt x="559708" y="997198"/>
                  </a:cubicBezTo>
                  <a:cubicBezTo>
                    <a:pt x="525885" y="1009835"/>
                    <a:pt x="491690" y="1021729"/>
                    <a:pt x="457495" y="1033995"/>
                  </a:cubicBezTo>
                  <a:cubicBezTo>
                    <a:pt x="440026" y="1029163"/>
                    <a:pt x="421442" y="1032508"/>
                    <a:pt x="404345" y="1025818"/>
                  </a:cubicBezTo>
                  <a:cubicBezTo>
                    <a:pt x="375726" y="1009835"/>
                    <a:pt x="346363" y="995711"/>
                    <a:pt x="316628" y="981588"/>
                  </a:cubicBezTo>
                  <a:cubicBezTo>
                    <a:pt x="309938" y="978242"/>
                    <a:pt x="301018" y="977499"/>
                    <a:pt x="298787" y="967835"/>
                  </a:cubicBezTo>
                  <a:cubicBezTo>
                    <a:pt x="306221" y="940331"/>
                    <a:pt x="303248" y="934384"/>
                    <a:pt x="278345" y="926207"/>
                  </a:cubicBezTo>
                  <a:cubicBezTo>
                    <a:pt x="188398" y="896844"/>
                    <a:pt x="109602" y="850756"/>
                    <a:pt x="52735" y="773074"/>
                  </a:cubicBezTo>
                  <a:cubicBezTo>
                    <a:pt x="-17141" y="676809"/>
                    <a:pt x="-17513" y="557499"/>
                    <a:pt x="51248" y="460490"/>
                  </a:cubicBezTo>
                  <a:cubicBezTo>
                    <a:pt x="60912" y="447110"/>
                    <a:pt x="62770" y="435588"/>
                    <a:pt x="59425" y="419977"/>
                  </a:cubicBezTo>
                  <a:cubicBezTo>
                    <a:pt x="43443" y="340437"/>
                    <a:pt x="47903" y="233765"/>
                    <a:pt x="65372" y="154225"/>
                  </a:cubicBezTo>
                  <a:cubicBezTo>
                    <a:pt x="66115" y="150508"/>
                    <a:pt x="251956" y="119659"/>
                    <a:pt x="331867" y="79145"/>
                  </a:cubicBezTo>
                  <a:cubicBezTo>
                    <a:pt x="364203" y="62791"/>
                    <a:pt x="399885" y="23765"/>
                    <a:pt x="431106" y="5181"/>
                  </a:cubicBezTo>
                  <a:cubicBezTo>
                    <a:pt x="445602" y="-3368"/>
                    <a:pt x="450434" y="-1881"/>
                    <a:pt x="454522" y="13730"/>
                  </a:cubicBezTo>
                  <a:cubicBezTo>
                    <a:pt x="470133" y="73199"/>
                    <a:pt x="507301" y="131181"/>
                    <a:pt x="558593" y="159429"/>
                  </a:cubicBezTo>
                  <a:cubicBezTo>
                    <a:pt x="611000" y="188420"/>
                    <a:pt x="668982" y="201057"/>
                    <a:pt x="727708" y="208119"/>
                  </a:cubicBezTo>
                  <a:cubicBezTo>
                    <a:pt x="770079" y="212951"/>
                    <a:pt x="812451" y="215924"/>
                    <a:pt x="854823" y="215553"/>
                  </a:cubicBezTo>
                  <a:cubicBezTo>
                    <a:pt x="880469" y="215553"/>
                    <a:pt x="905743" y="210349"/>
                    <a:pt x="931389" y="211836"/>
                  </a:cubicBezTo>
                  <a:cubicBezTo>
                    <a:pt x="941796" y="212579"/>
                    <a:pt x="946628" y="207004"/>
                    <a:pt x="948115" y="196968"/>
                  </a:cubicBezTo>
                  <a:cubicBezTo>
                    <a:pt x="949973" y="183588"/>
                    <a:pt x="952203" y="170207"/>
                    <a:pt x="954433" y="156455"/>
                  </a:cubicBezTo>
                  <a:cubicBezTo>
                    <a:pt x="957035" y="147906"/>
                    <a:pt x="956292" y="137871"/>
                    <a:pt x="963725" y="130066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931C8241-BC2D-44C5-9EAC-0DF9283927CF}"/>
                </a:ext>
              </a:extLst>
            </p:cNvPr>
            <p:cNvSpPr/>
            <p:nvPr/>
          </p:nvSpPr>
          <p:spPr>
            <a:xfrm>
              <a:off x="5408408" y="4429871"/>
              <a:ext cx="92176" cy="147185"/>
            </a:xfrm>
            <a:custGeom>
              <a:avLst/>
              <a:gdLst>
                <a:gd name="connsiteX0" fmla="*/ 92177 w 92176"/>
                <a:gd name="connsiteY0" fmla="*/ 73593 h 147185"/>
                <a:gd name="connsiteX1" fmla="*/ 46088 w 92176"/>
                <a:gd name="connsiteY1" fmla="*/ 147186 h 147185"/>
                <a:gd name="connsiteX2" fmla="*/ 0 w 92176"/>
                <a:gd name="connsiteY2" fmla="*/ 73593 h 147185"/>
                <a:gd name="connsiteX3" fmla="*/ 46088 w 92176"/>
                <a:gd name="connsiteY3" fmla="*/ 0 h 147185"/>
                <a:gd name="connsiteX4" fmla="*/ 92177 w 92176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76" h="147185">
                  <a:moveTo>
                    <a:pt x="92177" y="73593"/>
                  </a:moveTo>
                  <a:cubicBezTo>
                    <a:pt x="92177" y="114237"/>
                    <a:pt x="71542" y="147186"/>
                    <a:pt x="46088" y="147186"/>
                  </a:cubicBezTo>
                  <a:cubicBezTo>
                    <a:pt x="20635" y="147186"/>
                    <a:pt x="0" y="114237"/>
                    <a:pt x="0" y="73593"/>
                  </a:cubicBezTo>
                  <a:cubicBezTo>
                    <a:pt x="0" y="32949"/>
                    <a:pt x="20635" y="0"/>
                    <a:pt x="46088" y="0"/>
                  </a:cubicBezTo>
                  <a:cubicBezTo>
                    <a:pt x="71542" y="0"/>
                    <a:pt x="92177" y="32949"/>
                    <a:pt x="92177" y="73593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6B38614E-E857-4BA1-926A-CBA47F274E2C}"/>
                </a:ext>
              </a:extLst>
            </p:cNvPr>
            <p:cNvSpPr/>
            <p:nvPr/>
          </p:nvSpPr>
          <p:spPr>
            <a:xfrm>
              <a:off x="5461930" y="4476703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3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3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1D4EFDD7-BE64-48F4-B654-4B1E087F57E1}"/>
                </a:ext>
              </a:extLst>
            </p:cNvPr>
            <p:cNvSpPr/>
            <p:nvPr/>
          </p:nvSpPr>
          <p:spPr>
            <a:xfrm>
              <a:off x="5656319" y="4440278"/>
              <a:ext cx="92176" cy="147185"/>
            </a:xfrm>
            <a:custGeom>
              <a:avLst/>
              <a:gdLst>
                <a:gd name="connsiteX0" fmla="*/ 92177 w 92176"/>
                <a:gd name="connsiteY0" fmla="*/ 73593 h 147185"/>
                <a:gd name="connsiteX1" fmla="*/ 46088 w 92176"/>
                <a:gd name="connsiteY1" fmla="*/ 147186 h 147185"/>
                <a:gd name="connsiteX2" fmla="*/ 0 w 92176"/>
                <a:gd name="connsiteY2" fmla="*/ 73593 h 147185"/>
                <a:gd name="connsiteX3" fmla="*/ 46088 w 92176"/>
                <a:gd name="connsiteY3" fmla="*/ 0 h 147185"/>
                <a:gd name="connsiteX4" fmla="*/ 92177 w 92176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76" h="147185">
                  <a:moveTo>
                    <a:pt x="92177" y="73593"/>
                  </a:moveTo>
                  <a:cubicBezTo>
                    <a:pt x="92177" y="114237"/>
                    <a:pt x="71542" y="147186"/>
                    <a:pt x="46088" y="147186"/>
                  </a:cubicBezTo>
                  <a:cubicBezTo>
                    <a:pt x="20634" y="147186"/>
                    <a:pt x="0" y="114237"/>
                    <a:pt x="0" y="73593"/>
                  </a:cubicBezTo>
                  <a:cubicBezTo>
                    <a:pt x="0" y="32949"/>
                    <a:pt x="20634" y="0"/>
                    <a:pt x="46088" y="0"/>
                  </a:cubicBezTo>
                  <a:cubicBezTo>
                    <a:pt x="71542" y="0"/>
                    <a:pt x="92177" y="32949"/>
                    <a:pt x="92177" y="73593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D249B238-7C08-42D7-A807-F92A7463FB0A}"/>
                </a:ext>
              </a:extLst>
            </p:cNvPr>
            <p:cNvSpPr/>
            <p:nvPr/>
          </p:nvSpPr>
          <p:spPr>
            <a:xfrm>
              <a:off x="5709841" y="4487110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021818CE-3D25-4BD1-8267-C15CE5417265}"/>
                </a:ext>
              </a:extLst>
            </p:cNvPr>
            <p:cNvSpPr/>
            <p:nvPr/>
          </p:nvSpPr>
          <p:spPr>
            <a:xfrm>
              <a:off x="5448549" y="5021868"/>
              <a:ext cx="510318" cy="389241"/>
            </a:xfrm>
            <a:custGeom>
              <a:avLst/>
              <a:gdLst>
                <a:gd name="connsiteX0" fmla="*/ 422230 w 510318"/>
                <a:gd name="connsiteY0" fmla="*/ 52498 h 389241"/>
                <a:gd name="connsiteX1" fmla="*/ 397699 w 510318"/>
                <a:gd name="connsiteY1" fmla="*/ 39489 h 389241"/>
                <a:gd name="connsiteX2" fmla="*/ 384318 w 510318"/>
                <a:gd name="connsiteY2" fmla="*/ 28710 h 389241"/>
                <a:gd name="connsiteX3" fmla="*/ 338601 w 510318"/>
                <a:gd name="connsiteY3" fmla="*/ 45064 h 389241"/>
                <a:gd name="connsiteX4" fmla="*/ 272070 w 510318"/>
                <a:gd name="connsiteY4" fmla="*/ 72197 h 389241"/>
                <a:gd name="connsiteX5" fmla="*/ 251628 w 510318"/>
                <a:gd name="connsiteY5" fmla="*/ 65507 h 389241"/>
                <a:gd name="connsiteX6" fmla="*/ 217434 w 510318"/>
                <a:gd name="connsiteY6" fmla="*/ 61418 h 389241"/>
                <a:gd name="connsiteX7" fmla="*/ 217434 w 510318"/>
                <a:gd name="connsiteY7" fmla="*/ 61418 h 389241"/>
                <a:gd name="connsiteX8" fmla="*/ 217434 w 510318"/>
                <a:gd name="connsiteY8" fmla="*/ 61418 h 389241"/>
                <a:gd name="connsiteX9" fmla="*/ 112248 w 510318"/>
                <a:gd name="connsiteY9" fmla="*/ 8268 h 389241"/>
                <a:gd name="connsiteX10" fmla="*/ 68761 w 510318"/>
                <a:gd name="connsiteY10" fmla="*/ 12356 h 389241"/>
                <a:gd name="connsiteX11" fmla="*/ 18584 w 510318"/>
                <a:gd name="connsiteY11" fmla="*/ 27595 h 389241"/>
                <a:gd name="connsiteX12" fmla="*/ 0 w 510318"/>
                <a:gd name="connsiteY12" fmla="*/ 27967 h 389241"/>
                <a:gd name="connsiteX13" fmla="*/ 223380 w 510318"/>
                <a:gd name="connsiteY13" fmla="*/ 389241 h 389241"/>
                <a:gd name="connsiteX14" fmla="*/ 510318 w 510318"/>
                <a:gd name="connsiteY14" fmla="*/ 31684 h 389241"/>
                <a:gd name="connsiteX15" fmla="*/ 422230 w 510318"/>
                <a:gd name="connsiteY15" fmla="*/ 52498 h 38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0318" h="389241">
                  <a:moveTo>
                    <a:pt x="422230" y="52498"/>
                  </a:moveTo>
                  <a:cubicBezTo>
                    <a:pt x="407734" y="56587"/>
                    <a:pt x="401787" y="52870"/>
                    <a:pt x="397699" y="39489"/>
                  </a:cubicBezTo>
                  <a:cubicBezTo>
                    <a:pt x="396212" y="34657"/>
                    <a:pt x="396584" y="22020"/>
                    <a:pt x="384318" y="28710"/>
                  </a:cubicBezTo>
                  <a:cubicBezTo>
                    <a:pt x="369079" y="34286"/>
                    <a:pt x="353469" y="38746"/>
                    <a:pt x="338601" y="45064"/>
                  </a:cubicBezTo>
                  <a:cubicBezTo>
                    <a:pt x="316672" y="54356"/>
                    <a:pt x="291770" y="57330"/>
                    <a:pt x="272070" y="72197"/>
                  </a:cubicBezTo>
                  <a:cubicBezTo>
                    <a:pt x="266124" y="67737"/>
                    <a:pt x="259062" y="66622"/>
                    <a:pt x="251628" y="65507"/>
                  </a:cubicBezTo>
                  <a:cubicBezTo>
                    <a:pt x="240106" y="64020"/>
                    <a:pt x="228212" y="67737"/>
                    <a:pt x="217434" y="61418"/>
                  </a:cubicBezTo>
                  <a:cubicBezTo>
                    <a:pt x="217434" y="61418"/>
                    <a:pt x="217434" y="61418"/>
                    <a:pt x="217434" y="61418"/>
                  </a:cubicBezTo>
                  <a:cubicBezTo>
                    <a:pt x="217434" y="61418"/>
                    <a:pt x="217434" y="61418"/>
                    <a:pt x="217434" y="61418"/>
                  </a:cubicBezTo>
                  <a:cubicBezTo>
                    <a:pt x="183610" y="41348"/>
                    <a:pt x="147186" y="26109"/>
                    <a:pt x="112248" y="8268"/>
                  </a:cubicBezTo>
                  <a:cubicBezTo>
                    <a:pt x="96265" y="-4369"/>
                    <a:pt x="82141" y="-2139"/>
                    <a:pt x="68761" y="12356"/>
                  </a:cubicBezTo>
                  <a:cubicBezTo>
                    <a:pt x="55009" y="26852"/>
                    <a:pt x="38283" y="32427"/>
                    <a:pt x="18584" y="27595"/>
                  </a:cubicBezTo>
                  <a:cubicBezTo>
                    <a:pt x="12637" y="26109"/>
                    <a:pt x="6318" y="27595"/>
                    <a:pt x="0" y="27967"/>
                  </a:cubicBezTo>
                  <a:cubicBezTo>
                    <a:pt x="33823" y="83348"/>
                    <a:pt x="216690" y="383666"/>
                    <a:pt x="223380" y="389241"/>
                  </a:cubicBezTo>
                  <a:cubicBezTo>
                    <a:pt x="237876" y="370657"/>
                    <a:pt x="469433" y="82604"/>
                    <a:pt x="510318" y="31684"/>
                  </a:cubicBezTo>
                  <a:cubicBezTo>
                    <a:pt x="481327" y="38374"/>
                    <a:pt x="451221" y="44321"/>
                    <a:pt x="422230" y="52498"/>
                  </a:cubicBezTo>
                  <a:close/>
                </a:path>
              </a:pathLst>
            </a:custGeom>
            <a:solidFill>
              <a:srgbClr val="E6E6E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54C567F2-AFCF-40E1-AA03-4D33537A1D23}"/>
                </a:ext>
              </a:extLst>
            </p:cNvPr>
            <p:cNvSpPr/>
            <p:nvPr/>
          </p:nvSpPr>
          <p:spPr>
            <a:xfrm>
              <a:off x="3870019" y="6512029"/>
              <a:ext cx="301805" cy="147185"/>
            </a:xfrm>
            <a:custGeom>
              <a:avLst/>
              <a:gdLst>
                <a:gd name="connsiteX0" fmla="*/ 301805 w 301805"/>
                <a:gd name="connsiteY0" fmla="*/ 73593 h 147185"/>
                <a:gd name="connsiteX1" fmla="*/ 150903 w 301805"/>
                <a:gd name="connsiteY1" fmla="*/ 147186 h 147185"/>
                <a:gd name="connsiteX2" fmla="*/ 0 w 301805"/>
                <a:gd name="connsiteY2" fmla="*/ 73593 h 147185"/>
                <a:gd name="connsiteX3" fmla="*/ 150903 w 301805"/>
                <a:gd name="connsiteY3" fmla="*/ 0 h 147185"/>
                <a:gd name="connsiteX4" fmla="*/ 301805 w 301805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805" h="147185">
                  <a:moveTo>
                    <a:pt x="301805" y="73593"/>
                  </a:moveTo>
                  <a:cubicBezTo>
                    <a:pt x="301805" y="114237"/>
                    <a:pt x="234244" y="147186"/>
                    <a:pt x="150903" y="147186"/>
                  </a:cubicBezTo>
                  <a:cubicBezTo>
                    <a:pt x="67561" y="147186"/>
                    <a:pt x="0" y="114237"/>
                    <a:pt x="0" y="73593"/>
                  </a:cubicBezTo>
                  <a:cubicBezTo>
                    <a:pt x="0" y="32949"/>
                    <a:pt x="67561" y="0"/>
                    <a:pt x="150903" y="0"/>
                  </a:cubicBezTo>
                  <a:cubicBezTo>
                    <a:pt x="234244" y="0"/>
                    <a:pt x="301805" y="32949"/>
                    <a:pt x="301805" y="73593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960753E3-7383-4D2E-8C08-8DC025A0E360}"/>
                </a:ext>
              </a:extLst>
            </p:cNvPr>
            <p:cNvSpPr/>
            <p:nvPr/>
          </p:nvSpPr>
          <p:spPr>
            <a:xfrm>
              <a:off x="4440675" y="6447946"/>
              <a:ext cx="334611" cy="246292"/>
            </a:xfrm>
            <a:custGeom>
              <a:avLst/>
              <a:gdLst>
                <a:gd name="connsiteX0" fmla="*/ 193895 w 334611"/>
                <a:gd name="connsiteY0" fmla="*/ 54521 h 246292"/>
                <a:gd name="connsiteX1" fmla="*/ 308022 w 334611"/>
                <a:gd name="connsiteY1" fmla="*/ 177668 h 246292"/>
                <a:gd name="connsiteX2" fmla="*/ 140717 w 334611"/>
                <a:gd name="connsiteY2" fmla="*/ 191772 h 246292"/>
                <a:gd name="connsiteX3" fmla="*/ 26589 w 334611"/>
                <a:gd name="connsiteY3" fmla="*/ 68625 h 246292"/>
                <a:gd name="connsiteX4" fmla="*/ 193895 w 334611"/>
                <a:gd name="connsiteY4" fmla="*/ 54521 h 2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611" h="246292">
                  <a:moveTo>
                    <a:pt x="193895" y="54521"/>
                  </a:moveTo>
                  <a:cubicBezTo>
                    <a:pt x="271611" y="84632"/>
                    <a:pt x="322707" y="139767"/>
                    <a:pt x="308022" y="177668"/>
                  </a:cubicBezTo>
                  <a:cubicBezTo>
                    <a:pt x="293338" y="215568"/>
                    <a:pt x="218432" y="221883"/>
                    <a:pt x="140717" y="191772"/>
                  </a:cubicBezTo>
                  <a:cubicBezTo>
                    <a:pt x="63001" y="161661"/>
                    <a:pt x="11905" y="106526"/>
                    <a:pt x="26589" y="68625"/>
                  </a:cubicBezTo>
                  <a:cubicBezTo>
                    <a:pt x="41274" y="30725"/>
                    <a:pt x="116179" y="24410"/>
                    <a:pt x="193895" y="54521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E4D01576-8860-4C1D-A2F5-C44D9039BFDD}"/>
                </a:ext>
              </a:extLst>
            </p:cNvPr>
            <p:cNvSpPr/>
            <p:nvPr/>
          </p:nvSpPr>
          <p:spPr>
            <a:xfrm>
              <a:off x="5865947" y="6497534"/>
              <a:ext cx="301805" cy="147185"/>
            </a:xfrm>
            <a:custGeom>
              <a:avLst/>
              <a:gdLst>
                <a:gd name="connsiteX0" fmla="*/ 301805 w 301805"/>
                <a:gd name="connsiteY0" fmla="*/ 73593 h 147185"/>
                <a:gd name="connsiteX1" fmla="*/ 150903 w 301805"/>
                <a:gd name="connsiteY1" fmla="*/ 147186 h 147185"/>
                <a:gd name="connsiteX2" fmla="*/ 0 w 301805"/>
                <a:gd name="connsiteY2" fmla="*/ 73593 h 147185"/>
                <a:gd name="connsiteX3" fmla="*/ 150903 w 301805"/>
                <a:gd name="connsiteY3" fmla="*/ 0 h 147185"/>
                <a:gd name="connsiteX4" fmla="*/ 301805 w 301805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805" h="147185">
                  <a:moveTo>
                    <a:pt x="301805" y="73593"/>
                  </a:moveTo>
                  <a:cubicBezTo>
                    <a:pt x="301805" y="114237"/>
                    <a:pt x="234244" y="147186"/>
                    <a:pt x="150903" y="147186"/>
                  </a:cubicBezTo>
                  <a:cubicBezTo>
                    <a:pt x="67561" y="147186"/>
                    <a:pt x="0" y="114237"/>
                    <a:pt x="0" y="73593"/>
                  </a:cubicBezTo>
                  <a:cubicBezTo>
                    <a:pt x="0" y="32949"/>
                    <a:pt x="67562" y="0"/>
                    <a:pt x="150903" y="0"/>
                  </a:cubicBezTo>
                  <a:cubicBezTo>
                    <a:pt x="234244" y="0"/>
                    <a:pt x="301805" y="32949"/>
                    <a:pt x="301805" y="73593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C6A66F39-F2E1-4CFD-B358-4A7A319C956C}"/>
                </a:ext>
              </a:extLst>
            </p:cNvPr>
            <p:cNvSpPr/>
            <p:nvPr/>
          </p:nvSpPr>
          <p:spPr>
            <a:xfrm>
              <a:off x="5256123" y="6433965"/>
              <a:ext cx="334421" cy="244866"/>
            </a:xfrm>
            <a:custGeom>
              <a:avLst/>
              <a:gdLst>
                <a:gd name="connsiteX0" fmla="*/ 308260 w 334421"/>
                <a:gd name="connsiteY0" fmla="*/ 68787 h 244866"/>
                <a:gd name="connsiteX1" fmla="*/ 193373 w 334421"/>
                <a:gd name="connsiteY1" fmla="*/ 191220 h 244866"/>
                <a:gd name="connsiteX2" fmla="*/ 26162 w 334421"/>
                <a:gd name="connsiteY2" fmla="*/ 176079 h 244866"/>
                <a:gd name="connsiteX3" fmla="*/ 141049 w 334421"/>
                <a:gd name="connsiteY3" fmla="*/ 53646 h 244866"/>
                <a:gd name="connsiteX4" fmla="*/ 308260 w 334421"/>
                <a:gd name="connsiteY4" fmla="*/ 68787 h 24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421" h="244866">
                  <a:moveTo>
                    <a:pt x="308260" y="68787"/>
                  </a:moveTo>
                  <a:cubicBezTo>
                    <a:pt x="322709" y="106777"/>
                    <a:pt x="271272" y="161593"/>
                    <a:pt x="193373" y="191220"/>
                  </a:cubicBezTo>
                  <a:cubicBezTo>
                    <a:pt x="115474" y="220848"/>
                    <a:pt x="40611" y="214069"/>
                    <a:pt x="26162" y="176079"/>
                  </a:cubicBezTo>
                  <a:cubicBezTo>
                    <a:pt x="11713" y="138089"/>
                    <a:pt x="63150" y="83274"/>
                    <a:pt x="141049" y="53646"/>
                  </a:cubicBezTo>
                  <a:cubicBezTo>
                    <a:pt x="218948" y="24018"/>
                    <a:pt x="293811" y="30797"/>
                    <a:pt x="308260" y="68787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0E2AD56F-973B-4038-A4DE-A889B7A12452}"/>
                </a:ext>
              </a:extLst>
            </p:cNvPr>
            <p:cNvSpPr/>
            <p:nvPr/>
          </p:nvSpPr>
          <p:spPr>
            <a:xfrm>
              <a:off x="4078161" y="5035757"/>
              <a:ext cx="508831" cy="389104"/>
            </a:xfrm>
            <a:custGeom>
              <a:avLst/>
              <a:gdLst>
                <a:gd name="connsiteX0" fmla="*/ 492478 w 508831"/>
                <a:gd name="connsiteY0" fmla="*/ 27458 h 389104"/>
                <a:gd name="connsiteX1" fmla="*/ 438584 w 508831"/>
                <a:gd name="connsiteY1" fmla="*/ 9989 h 389104"/>
                <a:gd name="connsiteX2" fmla="*/ 399557 w 508831"/>
                <a:gd name="connsiteY2" fmla="*/ 8131 h 389104"/>
                <a:gd name="connsiteX3" fmla="*/ 294000 w 508831"/>
                <a:gd name="connsiteY3" fmla="*/ 64627 h 389104"/>
                <a:gd name="connsiteX4" fmla="*/ 294000 w 508831"/>
                <a:gd name="connsiteY4" fmla="*/ 64627 h 389104"/>
                <a:gd name="connsiteX5" fmla="*/ 294000 w 508831"/>
                <a:gd name="connsiteY5" fmla="*/ 64627 h 389104"/>
                <a:gd name="connsiteX6" fmla="*/ 239363 w 508831"/>
                <a:gd name="connsiteY6" fmla="*/ 68715 h 389104"/>
                <a:gd name="connsiteX7" fmla="*/ 127487 w 508831"/>
                <a:gd name="connsiteY7" fmla="*/ 29317 h 389104"/>
                <a:gd name="connsiteX8" fmla="*/ 111876 w 508831"/>
                <a:gd name="connsiteY8" fmla="*/ 42697 h 389104"/>
                <a:gd name="connsiteX9" fmla="*/ 90319 w 508831"/>
                <a:gd name="connsiteY9" fmla="*/ 53476 h 389104"/>
                <a:gd name="connsiteX10" fmla="*/ 0 w 508831"/>
                <a:gd name="connsiteY10" fmla="*/ 34520 h 389104"/>
                <a:gd name="connsiteX11" fmla="*/ 245310 w 508831"/>
                <a:gd name="connsiteY11" fmla="*/ 335211 h 389104"/>
                <a:gd name="connsiteX12" fmla="*/ 287310 w 508831"/>
                <a:gd name="connsiteY12" fmla="*/ 389104 h 389104"/>
                <a:gd name="connsiteX13" fmla="*/ 300318 w 508831"/>
                <a:gd name="connsiteY13" fmla="*/ 369034 h 389104"/>
                <a:gd name="connsiteX14" fmla="*/ 300318 w 508831"/>
                <a:gd name="connsiteY14" fmla="*/ 369034 h 389104"/>
                <a:gd name="connsiteX15" fmla="*/ 508832 w 508831"/>
                <a:gd name="connsiteY15" fmla="*/ 30804 h 389104"/>
                <a:gd name="connsiteX16" fmla="*/ 492478 w 508831"/>
                <a:gd name="connsiteY16" fmla="*/ 27458 h 38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831" h="389104">
                  <a:moveTo>
                    <a:pt x="492478" y="27458"/>
                  </a:moveTo>
                  <a:cubicBezTo>
                    <a:pt x="470548" y="32662"/>
                    <a:pt x="453079" y="25600"/>
                    <a:pt x="438584" y="9989"/>
                  </a:cubicBezTo>
                  <a:cubicBezTo>
                    <a:pt x="425575" y="-3763"/>
                    <a:pt x="413309" y="-2276"/>
                    <a:pt x="399557" y="8131"/>
                  </a:cubicBezTo>
                  <a:cubicBezTo>
                    <a:pt x="367221" y="24113"/>
                    <a:pt x="316672" y="53476"/>
                    <a:pt x="294000" y="64627"/>
                  </a:cubicBezTo>
                  <a:cubicBezTo>
                    <a:pt x="294000" y="64627"/>
                    <a:pt x="294000" y="64627"/>
                    <a:pt x="294000" y="64627"/>
                  </a:cubicBezTo>
                  <a:lnTo>
                    <a:pt x="294000" y="64627"/>
                  </a:lnTo>
                  <a:cubicBezTo>
                    <a:pt x="275787" y="66113"/>
                    <a:pt x="257575" y="67228"/>
                    <a:pt x="239363" y="68715"/>
                  </a:cubicBezTo>
                  <a:cubicBezTo>
                    <a:pt x="202195" y="55706"/>
                    <a:pt x="164655" y="42326"/>
                    <a:pt x="127487" y="29317"/>
                  </a:cubicBezTo>
                  <a:cubicBezTo>
                    <a:pt x="112991" y="22627"/>
                    <a:pt x="114478" y="36751"/>
                    <a:pt x="111876" y="42697"/>
                  </a:cubicBezTo>
                  <a:cubicBezTo>
                    <a:pt x="107416" y="53848"/>
                    <a:pt x="102584" y="56078"/>
                    <a:pt x="90319" y="53476"/>
                  </a:cubicBezTo>
                  <a:cubicBezTo>
                    <a:pt x="60212" y="47529"/>
                    <a:pt x="30850" y="36751"/>
                    <a:pt x="0" y="34520"/>
                  </a:cubicBezTo>
                  <a:cubicBezTo>
                    <a:pt x="47947" y="93989"/>
                    <a:pt x="245310" y="335211"/>
                    <a:pt x="245310" y="335211"/>
                  </a:cubicBezTo>
                  <a:cubicBezTo>
                    <a:pt x="257203" y="354538"/>
                    <a:pt x="273186" y="370892"/>
                    <a:pt x="287310" y="389104"/>
                  </a:cubicBezTo>
                  <a:cubicBezTo>
                    <a:pt x="293628" y="382414"/>
                    <a:pt x="300318" y="369034"/>
                    <a:pt x="300318" y="369034"/>
                  </a:cubicBezTo>
                  <a:cubicBezTo>
                    <a:pt x="300318" y="369034"/>
                    <a:pt x="300318" y="369034"/>
                    <a:pt x="300318" y="369034"/>
                  </a:cubicBezTo>
                  <a:cubicBezTo>
                    <a:pt x="304779" y="362343"/>
                    <a:pt x="443787" y="137104"/>
                    <a:pt x="508832" y="30804"/>
                  </a:cubicBezTo>
                  <a:cubicBezTo>
                    <a:pt x="504743" y="23370"/>
                    <a:pt x="497309" y="26343"/>
                    <a:pt x="492478" y="27458"/>
                  </a:cubicBezTo>
                  <a:close/>
                </a:path>
              </a:pathLst>
            </a:custGeom>
            <a:solidFill>
              <a:srgbClr val="E6E6E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3D86C241-D752-4289-B086-0A0C75123597}"/>
                </a:ext>
              </a:extLst>
            </p:cNvPr>
            <p:cNvSpPr/>
            <p:nvPr/>
          </p:nvSpPr>
          <p:spPr>
            <a:xfrm>
              <a:off x="3759735" y="4014425"/>
              <a:ext cx="1014919" cy="1094135"/>
            </a:xfrm>
            <a:custGeom>
              <a:avLst/>
              <a:gdLst>
                <a:gd name="connsiteX0" fmla="*/ 836178 w 1014919"/>
                <a:gd name="connsiteY0" fmla="*/ 6225 h 1094135"/>
                <a:gd name="connsiteX1" fmla="*/ 950284 w 1014919"/>
                <a:gd name="connsiteY1" fmla="*/ 231463 h 1094135"/>
                <a:gd name="connsiteX2" fmla="*/ 954372 w 1014919"/>
                <a:gd name="connsiteY2" fmla="*/ 487552 h 1094135"/>
                <a:gd name="connsiteX3" fmla="*/ 957346 w 1014919"/>
                <a:gd name="connsiteY3" fmla="*/ 513198 h 1094135"/>
                <a:gd name="connsiteX4" fmla="*/ 906797 w 1014919"/>
                <a:gd name="connsiteY4" fmla="*/ 895286 h 1094135"/>
                <a:gd name="connsiteX5" fmla="*/ 733222 w 1014919"/>
                <a:gd name="connsiteY5" fmla="*/ 989321 h 1094135"/>
                <a:gd name="connsiteX6" fmla="*/ 717983 w 1014919"/>
                <a:gd name="connsiteY6" fmla="*/ 1029091 h 1094135"/>
                <a:gd name="connsiteX7" fmla="*/ 704231 w 1014919"/>
                <a:gd name="connsiteY7" fmla="*/ 1039870 h 1094135"/>
                <a:gd name="connsiteX8" fmla="*/ 609824 w 1014919"/>
                <a:gd name="connsiteY8" fmla="*/ 1089304 h 1094135"/>
                <a:gd name="connsiteX9" fmla="*/ 559647 w 1014919"/>
                <a:gd name="connsiteY9" fmla="*/ 1094136 h 1094135"/>
                <a:gd name="connsiteX10" fmla="*/ 452231 w 1014919"/>
                <a:gd name="connsiteY10" fmla="*/ 1056968 h 1094135"/>
                <a:gd name="connsiteX11" fmla="*/ 445912 w 1014919"/>
                <a:gd name="connsiteY11" fmla="*/ 1049906 h 1094135"/>
                <a:gd name="connsiteX12" fmla="*/ 449257 w 1014919"/>
                <a:gd name="connsiteY12" fmla="*/ 1020914 h 1094135"/>
                <a:gd name="connsiteX13" fmla="*/ 434390 w 1014919"/>
                <a:gd name="connsiteY13" fmla="*/ 1007534 h 1094135"/>
                <a:gd name="connsiteX14" fmla="*/ 206550 w 1014919"/>
                <a:gd name="connsiteY14" fmla="*/ 915729 h 1094135"/>
                <a:gd name="connsiteX15" fmla="*/ 63824 w 1014919"/>
                <a:gd name="connsiteY15" fmla="*/ 697923 h 1094135"/>
                <a:gd name="connsiteX16" fmla="*/ 47098 w 1014919"/>
                <a:gd name="connsiteY16" fmla="*/ 666702 h 1094135"/>
                <a:gd name="connsiteX17" fmla="*/ 1382 w 1014919"/>
                <a:gd name="connsiteY17" fmla="*/ 555569 h 1094135"/>
                <a:gd name="connsiteX18" fmla="*/ 9187 w 1014919"/>
                <a:gd name="connsiteY18" fmla="*/ 474915 h 1094135"/>
                <a:gd name="connsiteX19" fmla="*/ 161948 w 1014919"/>
                <a:gd name="connsiteY19" fmla="*/ 433658 h 1094135"/>
                <a:gd name="connsiteX20" fmla="*/ 217700 w 1014919"/>
                <a:gd name="connsiteY20" fmla="*/ 505764 h 1094135"/>
                <a:gd name="connsiteX21" fmla="*/ 236656 w 1014919"/>
                <a:gd name="connsiteY21" fmla="*/ 508738 h 1094135"/>
                <a:gd name="connsiteX22" fmla="*/ 333665 w 1014919"/>
                <a:gd name="connsiteY22" fmla="*/ 235924 h 1094135"/>
                <a:gd name="connsiteX23" fmla="*/ 352249 w 1014919"/>
                <a:gd name="connsiteY23" fmla="*/ 201729 h 1094135"/>
                <a:gd name="connsiteX24" fmla="*/ 812018 w 1014919"/>
                <a:gd name="connsiteY24" fmla="*/ 8083 h 1094135"/>
                <a:gd name="connsiteX25" fmla="*/ 836178 w 1014919"/>
                <a:gd name="connsiteY25" fmla="*/ 6225 h 109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4919" h="1094135">
                  <a:moveTo>
                    <a:pt x="836178" y="6225"/>
                  </a:moveTo>
                  <a:cubicBezTo>
                    <a:pt x="890815" y="72755"/>
                    <a:pt x="929841" y="147463"/>
                    <a:pt x="950284" y="231463"/>
                  </a:cubicBezTo>
                  <a:cubicBezTo>
                    <a:pt x="970726" y="316578"/>
                    <a:pt x="972213" y="402065"/>
                    <a:pt x="954372" y="487552"/>
                  </a:cubicBezTo>
                  <a:cubicBezTo>
                    <a:pt x="952514" y="496472"/>
                    <a:pt x="950655" y="504277"/>
                    <a:pt x="957346" y="513198"/>
                  </a:cubicBezTo>
                  <a:cubicBezTo>
                    <a:pt x="1051381" y="639198"/>
                    <a:pt x="1027222" y="791215"/>
                    <a:pt x="906797" y="895286"/>
                  </a:cubicBezTo>
                  <a:cubicBezTo>
                    <a:pt x="855877" y="939145"/>
                    <a:pt x="797151" y="968879"/>
                    <a:pt x="733222" y="989321"/>
                  </a:cubicBezTo>
                  <a:cubicBezTo>
                    <a:pt x="712779" y="995640"/>
                    <a:pt x="708319" y="1007162"/>
                    <a:pt x="717983" y="1029091"/>
                  </a:cubicBezTo>
                  <a:cubicBezTo>
                    <a:pt x="716496" y="1036897"/>
                    <a:pt x="709434" y="1037268"/>
                    <a:pt x="704231" y="1039870"/>
                  </a:cubicBezTo>
                  <a:cubicBezTo>
                    <a:pt x="672638" y="1056224"/>
                    <a:pt x="639930" y="1069976"/>
                    <a:pt x="609824" y="1089304"/>
                  </a:cubicBezTo>
                  <a:cubicBezTo>
                    <a:pt x="593098" y="1091534"/>
                    <a:pt x="576372" y="1093021"/>
                    <a:pt x="559647" y="1094136"/>
                  </a:cubicBezTo>
                  <a:cubicBezTo>
                    <a:pt x="522479" y="1085587"/>
                    <a:pt x="488284" y="1069233"/>
                    <a:pt x="452231" y="1056968"/>
                  </a:cubicBezTo>
                  <a:cubicBezTo>
                    <a:pt x="449257" y="1055852"/>
                    <a:pt x="445912" y="1053994"/>
                    <a:pt x="445912" y="1049906"/>
                  </a:cubicBezTo>
                  <a:cubicBezTo>
                    <a:pt x="447771" y="1038012"/>
                    <a:pt x="448886" y="1032437"/>
                    <a:pt x="449257" y="1020914"/>
                  </a:cubicBezTo>
                  <a:cubicBezTo>
                    <a:pt x="449257" y="1011994"/>
                    <a:pt x="439965" y="1008649"/>
                    <a:pt x="434390" y="1007534"/>
                  </a:cubicBezTo>
                  <a:cubicBezTo>
                    <a:pt x="351877" y="992667"/>
                    <a:pt x="274939" y="964791"/>
                    <a:pt x="206550" y="915729"/>
                  </a:cubicBezTo>
                  <a:cubicBezTo>
                    <a:pt x="140762" y="868525"/>
                    <a:pt x="82036" y="777463"/>
                    <a:pt x="63824" y="697923"/>
                  </a:cubicBezTo>
                  <a:cubicBezTo>
                    <a:pt x="60851" y="684543"/>
                    <a:pt x="57877" y="674136"/>
                    <a:pt x="47098" y="666702"/>
                  </a:cubicBezTo>
                  <a:cubicBezTo>
                    <a:pt x="16992" y="635853"/>
                    <a:pt x="6213" y="596454"/>
                    <a:pt x="1382" y="555569"/>
                  </a:cubicBezTo>
                  <a:cubicBezTo>
                    <a:pt x="-1592" y="528808"/>
                    <a:pt x="-105" y="501304"/>
                    <a:pt x="9187" y="474915"/>
                  </a:cubicBezTo>
                  <a:cubicBezTo>
                    <a:pt x="33718" y="405039"/>
                    <a:pt x="105824" y="385339"/>
                    <a:pt x="161948" y="433658"/>
                  </a:cubicBezTo>
                  <a:cubicBezTo>
                    <a:pt x="185364" y="453729"/>
                    <a:pt x="205063" y="477145"/>
                    <a:pt x="217700" y="505764"/>
                  </a:cubicBezTo>
                  <a:cubicBezTo>
                    <a:pt x="223647" y="519145"/>
                    <a:pt x="226620" y="519888"/>
                    <a:pt x="236656" y="508738"/>
                  </a:cubicBezTo>
                  <a:cubicBezTo>
                    <a:pt x="303558" y="431428"/>
                    <a:pt x="359311" y="334791"/>
                    <a:pt x="333665" y="235924"/>
                  </a:cubicBezTo>
                  <a:cubicBezTo>
                    <a:pt x="325116" y="211393"/>
                    <a:pt x="326231" y="209163"/>
                    <a:pt x="352249" y="201729"/>
                  </a:cubicBezTo>
                  <a:cubicBezTo>
                    <a:pt x="562620" y="150437"/>
                    <a:pt x="742886" y="51941"/>
                    <a:pt x="812018" y="8083"/>
                  </a:cubicBezTo>
                  <a:cubicBezTo>
                    <a:pt x="818708" y="3994"/>
                    <a:pt x="826885" y="-6784"/>
                    <a:pt x="836178" y="6225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17A7846C-2476-4DD9-8710-C0DF24FB6F8E}"/>
                </a:ext>
              </a:extLst>
            </p:cNvPr>
            <p:cNvSpPr/>
            <p:nvPr/>
          </p:nvSpPr>
          <p:spPr>
            <a:xfrm>
              <a:off x="4561718" y="4405712"/>
              <a:ext cx="113734" cy="181380"/>
            </a:xfrm>
            <a:custGeom>
              <a:avLst/>
              <a:gdLst>
                <a:gd name="connsiteX0" fmla="*/ 113734 w 113734"/>
                <a:gd name="connsiteY0" fmla="*/ 90690 h 181380"/>
                <a:gd name="connsiteX1" fmla="*/ 56867 w 113734"/>
                <a:gd name="connsiteY1" fmla="*/ 181380 h 181380"/>
                <a:gd name="connsiteX2" fmla="*/ 0 w 113734"/>
                <a:gd name="connsiteY2" fmla="*/ 90690 h 181380"/>
                <a:gd name="connsiteX3" fmla="*/ 56867 w 113734"/>
                <a:gd name="connsiteY3" fmla="*/ 0 h 181380"/>
                <a:gd name="connsiteX4" fmla="*/ 113734 w 113734"/>
                <a:gd name="connsiteY4" fmla="*/ 90690 h 1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34" h="181380">
                  <a:moveTo>
                    <a:pt x="113734" y="90690"/>
                  </a:moveTo>
                  <a:cubicBezTo>
                    <a:pt x="113734" y="140777"/>
                    <a:pt x="88274" y="181380"/>
                    <a:pt x="56867" y="181380"/>
                  </a:cubicBezTo>
                  <a:cubicBezTo>
                    <a:pt x="25460" y="181380"/>
                    <a:pt x="0" y="140777"/>
                    <a:pt x="0" y="90690"/>
                  </a:cubicBezTo>
                  <a:cubicBezTo>
                    <a:pt x="0" y="40603"/>
                    <a:pt x="25460" y="0"/>
                    <a:pt x="56867" y="0"/>
                  </a:cubicBezTo>
                  <a:cubicBezTo>
                    <a:pt x="88274" y="0"/>
                    <a:pt x="113734" y="40603"/>
                    <a:pt x="113734" y="90690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83D563EC-0260-4608-B005-7B01C81DF88F}"/>
                </a:ext>
              </a:extLst>
            </p:cNvPr>
            <p:cNvSpPr/>
            <p:nvPr/>
          </p:nvSpPr>
          <p:spPr>
            <a:xfrm>
              <a:off x="4254709" y="4425783"/>
              <a:ext cx="113734" cy="181380"/>
            </a:xfrm>
            <a:custGeom>
              <a:avLst/>
              <a:gdLst>
                <a:gd name="connsiteX0" fmla="*/ 113734 w 113734"/>
                <a:gd name="connsiteY0" fmla="*/ 90690 h 181380"/>
                <a:gd name="connsiteX1" fmla="*/ 56867 w 113734"/>
                <a:gd name="connsiteY1" fmla="*/ 181380 h 181380"/>
                <a:gd name="connsiteX2" fmla="*/ 0 w 113734"/>
                <a:gd name="connsiteY2" fmla="*/ 90690 h 181380"/>
                <a:gd name="connsiteX3" fmla="*/ 56867 w 113734"/>
                <a:gd name="connsiteY3" fmla="*/ 0 h 181380"/>
                <a:gd name="connsiteX4" fmla="*/ 113734 w 113734"/>
                <a:gd name="connsiteY4" fmla="*/ 90690 h 1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34" h="181380">
                  <a:moveTo>
                    <a:pt x="113734" y="90690"/>
                  </a:moveTo>
                  <a:cubicBezTo>
                    <a:pt x="113734" y="140777"/>
                    <a:pt x="88274" y="181380"/>
                    <a:pt x="56867" y="181380"/>
                  </a:cubicBezTo>
                  <a:cubicBezTo>
                    <a:pt x="25460" y="181380"/>
                    <a:pt x="0" y="140777"/>
                    <a:pt x="0" y="90690"/>
                  </a:cubicBezTo>
                  <a:cubicBezTo>
                    <a:pt x="0" y="40603"/>
                    <a:pt x="25460" y="0"/>
                    <a:pt x="56867" y="0"/>
                  </a:cubicBezTo>
                  <a:cubicBezTo>
                    <a:pt x="88274" y="0"/>
                    <a:pt x="113734" y="40603"/>
                    <a:pt x="113734" y="90690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76CE518F-67C8-4D70-A0D5-EE420F05FDDC}"/>
                </a:ext>
              </a:extLst>
            </p:cNvPr>
            <p:cNvSpPr/>
            <p:nvPr/>
          </p:nvSpPr>
          <p:spPr>
            <a:xfrm>
              <a:off x="3528730" y="3623332"/>
              <a:ext cx="1238617" cy="1058166"/>
            </a:xfrm>
            <a:custGeom>
              <a:avLst/>
              <a:gdLst>
                <a:gd name="connsiteX0" fmla="*/ 1053803 w 1238617"/>
                <a:gd name="connsiteY0" fmla="*/ 397689 h 1058166"/>
                <a:gd name="connsiteX1" fmla="*/ 560582 w 1238617"/>
                <a:gd name="connsiteY1" fmla="*/ 606574 h 1058166"/>
                <a:gd name="connsiteX2" fmla="*/ 560210 w 1238617"/>
                <a:gd name="connsiteY2" fmla="*/ 772344 h 1058166"/>
                <a:gd name="connsiteX3" fmla="*/ 452794 w 1238617"/>
                <a:gd name="connsiteY3" fmla="*/ 921017 h 1058166"/>
                <a:gd name="connsiteX4" fmla="*/ 398157 w 1238617"/>
                <a:gd name="connsiteY4" fmla="*/ 835902 h 1058166"/>
                <a:gd name="connsiteX5" fmla="*/ 316759 w 1238617"/>
                <a:gd name="connsiteY5" fmla="*/ 803937 h 1058166"/>
                <a:gd name="connsiteX6" fmla="*/ 243538 w 1238617"/>
                <a:gd name="connsiteY6" fmla="*/ 870840 h 1058166"/>
                <a:gd name="connsiteX7" fmla="*/ 269927 w 1238617"/>
                <a:gd name="connsiteY7" fmla="*/ 1043671 h 1058166"/>
                <a:gd name="connsiteX8" fmla="*/ 278104 w 1238617"/>
                <a:gd name="connsiteY8" fmla="*/ 1058167 h 1058166"/>
                <a:gd name="connsiteX9" fmla="*/ 176264 w 1238617"/>
                <a:gd name="connsiteY9" fmla="*/ 974539 h 1058166"/>
                <a:gd name="connsiteX10" fmla="*/ 104157 w 1238617"/>
                <a:gd name="connsiteY10" fmla="*/ 881247 h 1058166"/>
                <a:gd name="connsiteX11" fmla="*/ 31308 w 1238617"/>
                <a:gd name="connsiteY11" fmla="*/ 762680 h 1058166"/>
                <a:gd name="connsiteX12" fmla="*/ 4547 w 1238617"/>
                <a:gd name="connsiteY12" fmla="*/ 691689 h 1058166"/>
                <a:gd name="connsiteX13" fmla="*/ 31680 w 1238617"/>
                <a:gd name="connsiteY13" fmla="*/ 554911 h 1058166"/>
                <a:gd name="connsiteX14" fmla="*/ 127202 w 1238617"/>
                <a:gd name="connsiteY14" fmla="*/ 490981 h 1058166"/>
                <a:gd name="connsiteX15" fmla="*/ 160281 w 1238617"/>
                <a:gd name="connsiteY15" fmla="*/ 454185 h 1058166"/>
                <a:gd name="connsiteX16" fmla="*/ 204140 w 1238617"/>
                <a:gd name="connsiteY16" fmla="*/ 321123 h 1058166"/>
                <a:gd name="connsiteX17" fmla="*/ 426033 w 1238617"/>
                <a:gd name="connsiteY17" fmla="*/ 114097 h 1058166"/>
                <a:gd name="connsiteX18" fmla="*/ 615219 w 1238617"/>
                <a:gd name="connsiteY18" fmla="*/ 73583 h 1058166"/>
                <a:gd name="connsiteX19" fmla="*/ 744193 w 1238617"/>
                <a:gd name="connsiteY19" fmla="*/ 75070 h 1058166"/>
                <a:gd name="connsiteX20" fmla="*/ 918139 w 1238617"/>
                <a:gd name="connsiteY20" fmla="*/ 102575 h 1058166"/>
                <a:gd name="connsiteX21" fmla="*/ 1023697 w 1238617"/>
                <a:gd name="connsiteY21" fmla="*/ 134539 h 1058166"/>
                <a:gd name="connsiteX22" fmla="*/ 1040422 w 1238617"/>
                <a:gd name="connsiteY22" fmla="*/ 135282 h 1058166"/>
                <a:gd name="connsiteX23" fmla="*/ 1184635 w 1238617"/>
                <a:gd name="connsiteY23" fmla="*/ 61690 h 1058166"/>
                <a:gd name="connsiteX24" fmla="*/ 1194670 w 1238617"/>
                <a:gd name="connsiteY24" fmla="*/ 7796 h 1058166"/>
                <a:gd name="connsiteX25" fmla="*/ 1195042 w 1238617"/>
                <a:gd name="connsiteY25" fmla="*/ 362 h 1058166"/>
                <a:gd name="connsiteX26" fmla="*/ 1203219 w 1238617"/>
                <a:gd name="connsiteY26" fmla="*/ 4451 h 1058166"/>
                <a:gd name="connsiteX27" fmla="*/ 1238529 w 1238617"/>
                <a:gd name="connsiteY27" fmla="*/ 100344 h 1058166"/>
                <a:gd name="connsiteX28" fmla="*/ 1206936 w 1238617"/>
                <a:gd name="connsiteY28" fmla="*/ 246787 h 1058166"/>
                <a:gd name="connsiteX29" fmla="*/ 1135573 w 1238617"/>
                <a:gd name="connsiteY29" fmla="*/ 334875 h 1058166"/>
                <a:gd name="connsiteX30" fmla="*/ 1053803 w 1238617"/>
                <a:gd name="connsiteY30" fmla="*/ 397689 h 105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38617" h="1058166">
                  <a:moveTo>
                    <a:pt x="1053803" y="397689"/>
                  </a:moveTo>
                  <a:cubicBezTo>
                    <a:pt x="818157" y="559371"/>
                    <a:pt x="562069" y="605831"/>
                    <a:pt x="560582" y="606574"/>
                  </a:cubicBezTo>
                  <a:cubicBezTo>
                    <a:pt x="588086" y="661955"/>
                    <a:pt x="582883" y="717335"/>
                    <a:pt x="560210" y="772344"/>
                  </a:cubicBezTo>
                  <a:cubicBezTo>
                    <a:pt x="536423" y="829955"/>
                    <a:pt x="498140" y="876787"/>
                    <a:pt x="452794" y="921017"/>
                  </a:cubicBezTo>
                  <a:cubicBezTo>
                    <a:pt x="440157" y="887194"/>
                    <a:pt x="423432" y="858574"/>
                    <a:pt x="398157" y="835902"/>
                  </a:cubicBezTo>
                  <a:cubicBezTo>
                    <a:pt x="375113" y="815087"/>
                    <a:pt x="348724" y="800220"/>
                    <a:pt x="316759" y="803937"/>
                  </a:cubicBezTo>
                  <a:cubicBezTo>
                    <a:pt x="276989" y="808397"/>
                    <a:pt x="254317" y="834787"/>
                    <a:pt x="243538" y="870840"/>
                  </a:cubicBezTo>
                  <a:cubicBezTo>
                    <a:pt x="225326" y="932167"/>
                    <a:pt x="237963" y="989778"/>
                    <a:pt x="269927" y="1043671"/>
                  </a:cubicBezTo>
                  <a:cubicBezTo>
                    <a:pt x="272901" y="1048503"/>
                    <a:pt x="277733" y="1052220"/>
                    <a:pt x="278104" y="1058167"/>
                  </a:cubicBezTo>
                  <a:cubicBezTo>
                    <a:pt x="239449" y="1042556"/>
                    <a:pt x="201166" y="1003902"/>
                    <a:pt x="176264" y="974539"/>
                  </a:cubicBezTo>
                  <a:cubicBezTo>
                    <a:pt x="152476" y="946663"/>
                    <a:pt x="125715" y="911353"/>
                    <a:pt x="104157" y="881247"/>
                  </a:cubicBezTo>
                  <a:cubicBezTo>
                    <a:pt x="89290" y="860433"/>
                    <a:pt x="41715" y="780893"/>
                    <a:pt x="31308" y="762680"/>
                  </a:cubicBezTo>
                  <a:cubicBezTo>
                    <a:pt x="20901" y="744096"/>
                    <a:pt x="4547" y="696149"/>
                    <a:pt x="4547" y="691689"/>
                  </a:cubicBezTo>
                  <a:cubicBezTo>
                    <a:pt x="-8462" y="659353"/>
                    <a:pt x="8264" y="592822"/>
                    <a:pt x="31680" y="554911"/>
                  </a:cubicBezTo>
                  <a:cubicBezTo>
                    <a:pt x="64388" y="509194"/>
                    <a:pt x="119025" y="491353"/>
                    <a:pt x="127202" y="490981"/>
                  </a:cubicBezTo>
                  <a:cubicBezTo>
                    <a:pt x="150989" y="489123"/>
                    <a:pt x="157680" y="472397"/>
                    <a:pt x="160281" y="454185"/>
                  </a:cubicBezTo>
                  <a:cubicBezTo>
                    <a:pt x="167715" y="407353"/>
                    <a:pt x="181467" y="362751"/>
                    <a:pt x="204140" y="321123"/>
                  </a:cubicBezTo>
                  <a:cubicBezTo>
                    <a:pt x="267697" y="198468"/>
                    <a:pt x="362848" y="138999"/>
                    <a:pt x="426033" y="114097"/>
                  </a:cubicBezTo>
                  <a:cubicBezTo>
                    <a:pt x="449078" y="105176"/>
                    <a:pt x="576564" y="78044"/>
                    <a:pt x="615219" y="73583"/>
                  </a:cubicBezTo>
                  <a:cubicBezTo>
                    <a:pt x="665396" y="69495"/>
                    <a:pt x="705166" y="70610"/>
                    <a:pt x="744193" y="75070"/>
                  </a:cubicBezTo>
                  <a:cubicBezTo>
                    <a:pt x="779502" y="78044"/>
                    <a:pt x="884316" y="92539"/>
                    <a:pt x="918139" y="102575"/>
                  </a:cubicBezTo>
                  <a:cubicBezTo>
                    <a:pt x="953449" y="112982"/>
                    <a:pt x="990245" y="118557"/>
                    <a:pt x="1023697" y="134539"/>
                  </a:cubicBezTo>
                  <a:cubicBezTo>
                    <a:pt x="1028529" y="136769"/>
                    <a:pt x="1035219" y="136769"/>
                    <a:pt x="1040422" y="135282"/>
                  </a:cubicBezTo>
                  <a:cubicBezTo>
                    <a:pt x="1097661" y="134167"/>
                    <a:pt x="1138546" y="116698"/>
                    <a:pt x="1184635" y="61690"/>
                  </a:cubicBezTo>
                  <a:cubicBezTo>
                    <a:pt x="1195042" y="46079"/>
                    <a:pt x="1201360" y="27867"/>
                    <a:pt x="1194670" y="7796"/>
                  </a:cubicBezTo>
                  <a:cubicBezTo>
                    <a:pt x="1193555" y="4822"/>
                    <a:pt x="1189467" y="2221"/>
                    <a:pt x="1195042" y="362"/>
                  </a:cubicBezTo>
                  <a:cubicBezTo>
                    <a:pt x="1198759" y="-753"/>
                    <a:pt x="1201360" y="734"/>
                    <a:pt x="1203219" y="4451"/>
                  </a:cubicBezTo>
                  <a:cubicBezTo>
                    <a:pt x="1218086" y="35300"/>
                    <a:pt x="1234440" y="65406"/>
                    <a:pt x="1238529" y="100344"/>
                  </a:cubicBezTo>
                  <a:cubicBezTo>
                    <a:pt x="1239644" y="111123"/>
                    <a:pt x="1230352" y="211105"/>
                    <a:pt x="1206936" y="246787"/>
                  </a:cubicBezTo>
                  <a:cubicBezTo>
                    <a:pt x="1185750" y="278751"/>
                    <a:pt x="1164564" y="310344"/>
                    <a:pt x="1135573" y="334875"/>
                  </a:cubicBezTo>
                  <a:cubicBezTo>
                    <a:pt x="1116989" y="350486"/>
                    <a:pt x="1058635" y="394344"/>
                    <a:pt x="1053803" y="397689"/>
                  </a:cubicBezTo>
                  <a:close/>
                </a:path>
              </a:pathLst>
            </a:custGeom>
            <a:solidFill>
              <a:srgbClr val="36363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A4DBC88A-A08A-419E-9FE4-641DB2B114DA}"/>
                </a:ext>
              </a:extLst>
            </p:cNvPr>
            <p:cNvSpPr/>
            <p:nvPr/>
          </p:nvSpPr>
          <p:spPr>
            <a:xfrm>
              <a:off x="5154483" y="3565412"/>
              <a:ext cx="1114344" cy="719777"/>
            </a:xfrm>
            <a:custGeom>
              <a:avLst/>
              <a:gdLst>
                <a:gd name="connsiteX0" fmla="*/ 1102101 w 1114344"/>
                <a:gd name="connsiteY0" fmla="*/ 707610 h 719777"/>
                <a:gd name="connsiteX1" fmla="*/ 1092066 w 1114344"/>
                <a:gd name="connsiteY1" fmla="*/ 716902 h 719777"/>
                <a:gd name="connsiteX2" fmla="*/ 689907 w 1114344"/>
                <a:gd name="connsiteY2" fmla="*/ 673415 h 719777"/>
                <a:gd name="connsiteX3" fmla="*/ 592898 w 1114344"/>
                <a:gd name="connsiteY3" fmla="*/ 605769 h 719777"/>
                <a:gd name="connsiteX4" fmla="*/ 552013 w 1114344"/>
                <a:gd name="connsiteY4" fmla="*/ 519539 h 719777"/>
                <a:gd name="connsiteX5" fmla="*/ 490314 w 1114344"/>
                <a:gd name="connsiteY5" fmla="*/ 555221 h 719777"/>
                <a:gd name="connsiteX6" fmla="*/ 260243 w 1114344"/>
                <a:gd name="connsiteY6" fmla="*/ 650743 h 719777"/>
                <a:gd name="connsiteX7" fmla="*/ 185907 w 1114344"/>
                <a:gd name="connsiteY7" fmla="*/ 658920 h 719777"/>
                <a:gd name="connsiteX8" fmla="*/ 81465 w 1114344"/>
                <a:gd name="connsiteY8" fmla="*/ 628070 h 719777"/>
                <a:gd name="connsiteX9" fmla="*/ 20880 w 1114344"/>
                <a:gd name="connsiteY9" fmla="*/ 546300 h 719777"/>
                <a:gd name="connsiteX10" fmla="*/ 2296 w 1114344"/>
                <a:gd name="connsiteY10" fmla="*/ 462672 h 719777"/>
                <a:gd name="connsiteX11" fmla="*/ 27942 w 1114344"/>
                <a:gd name="connsiteY11" fmla="*/ 343734 h 719777"/>
                <a:gd name="connsiteX12" fmla="*/ 214526 w 1114344"/>
                <a:gd name="connsiteY12" fmla="*/ 139681 h 719777"/>
                <a:gd name="connsiteX13" fmla="*/ 442739 w 1114344"/>
                <a:gd name="connsiteY13" fmla="*/ 9964 h 719777"/>
                <a:gd name="connsiteX14" fmla="*/ 556473 w 1114344"/>
                <a:gd name="connsiteY14" fmla="*/ 3274 h 719777"/>
                <a:gd name="connsiteX15" fmla="*/ 682101 w 1114344"/>
                <a:gd name="connsiteY15" fmla="*/ 51964 h 719777"/>
                <a:gd name="connsiteX16" fmla="*/ 747145 w 1114344"/>
                <a:gd name="connsiteY16" fmla="*/ 104371 h 719777"/>
                <a:gd name="connsiteX17" fmla="*/ 785800 w 1114344"/>
                <a:gd name="connsiteY17" fmla="*/ 154548 h 719777"/>
                <a:gd name="connsiteX18" fmla="*/ 826685 w 1114344"/>
                <a:gd name="connsiteY18" fmla="*/ 168300 h 719777"/>
                <a:gd name="connsiteX19" fmla="*/ 938561 w 1114344"/>
                <a:gd name="connsiteY19" fmla="*/ 163097 h 719777"/>
                <a:gd name="connsiteX20" fmla="*/ 1024048 w 1114344"/>
                <a:gd name="connsiteY20" fmla="*/ 212531 h 719777"/>
                <a:gd name="connsiteX21" fmla="*/ 1102101 w 1114344"/>
                <a:gd name="connsiteY21" fmla="*/ 371610 h 719777"/>
                <a:gd name="connsiteX22" fmla="*/ 1107305 w 1114344"/>
                <a:gd name="connsiteY22" fmla="*/ 548159 h 719777"/>
                <a:gd name="connsiteX23" fmla="*/ 1106561 w 1114344"/>
                <a:gd name="connsiteY23" fmla="*/ 612460 h 719777"/>
                <a:gd name="connsiteX24" fmla="*/ 1102101 w 1114344"/>
                <a:gd name="connsiteY24" fmla="*/ 707610 h 7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4344" h="719777">
                  <a:moveTo>
                    <a:pt x="1102101" y="707610"/>
                  </a:moveTo>
                  <a:cubicBezTo>
                    <a:pt x="1101358" y="713557"/>
                    <a:pt x="1098384" y="716530"/>
                    <a:pt x="1092066" y="716902"/>
                  </a:cubicBezTo>
                  <a:cubicBezTo>
                    <a:pt x="969783" y="723964"/>
                    <a:pt x="805871" y="720991"/>
                    <a:pt x="689907" y="673415"/>
                  </a:cubicBezTo>
                  <a:cubicBezTo>
                    <a:pt x="652739" y="658176"/>
                    <a:pt x="619659" y="636247"/>
                    <a:pt x="592898" y="605769"/>
                  </a:cubicBezTo>
                  <a:cubicBezTo>
                    <a:pt x="571340" y="581238"/>
                    <a:pt x="557216" y="553362"/>
                    <a:pt x="552013" y="519539"/>
                  </a:cubicBezTo>
                  <a:cubicBezTo>
                    <a:pt x="530827" y="531805"/>
                    <a:pt x="510756" y="543699"/>
                    <a:pt x="490314" y="555221"/>
                  </a:cubicBezTo>
                  <a:cubicBezTo>
                    <a:pt x="417464" y="596106"/>
                    <a:pt x="342756" y="632530"/>
                    <a:pt x="260243" y="650743"/>
                  </a:cubicBezTo>
                  <a:cubicBezTo>
                    <a:pt x="235712" y="656318"/>
                    <a:pt x="211181" y="659663"/>
                    <a:pt x="185907" y="658920"/>
                  </a:cubicBezTo>
                  <a:cubicBezTo>
                    <a:pt x="154314" y="660778"/>
                    <a:pt x="119004" y="652229"/>
                    <a:pt x="81465" y="628070"/>
                  </a:cubicBezTo>
                  <a:cubicBezTo>
                    <a:pt x="54703" y="608743"/>
                    <a:pt x="33518" y="577893"/>
                    <a:pt x="20880" y="546300"/>
                  </a:cubicBezTo>
                  <a:cubicBezTo>
                    <a:pt x="10102" y="519168"/>
                    <a:pt x="5641" y="490548"/>
                    <a:pt x="2296" y="462672"/>
                  </a:cubicBezTo>
                  <a:cubicBezTo>
                    <a:pt x="-2535" y="421415"/>
                    <a:pt x="-2164" y="381645"/>
                    <a:pt x="27942" y="343734"/>
                  </a:cubicBezTo>
                  <a:cubicBezTo>
                    <a:pt x="85553" y="271256"/>
                    <a:pt x="147995" y="203610"/>
                    <a:pt x="214526" y="139681"/>
                  </a:cubicBezTo>
                  <a:cubicBezTo>
                    <a:pt x="255411" y="102141"/>
                    <a:pt x="350190" y="40814"/>
                    <a:pt x="442739" y="9964"/>
                  </a:cubicBezTo>
                  <a:cubicBezTo>
                    <a:pt x="479535" y="-1186"/>
                    <a:pt x="518933" y="-2301"/>
                    <a:pt x="556473" y="3274"/>
                  </a:cubicBezTo>
                  <a:cubicBezTo>
                    <a:pt x="601075" y="9964"/>
                    <a:pt x="644190" y="24460"/>
                    <a:pt x="682101" y="51964"/>
                  </a:cubicBezTo>
                  <a:cubicBezTo>
                    <a:pt x="704774" y="68318"/>
                    <a:pt x="728561" y="83185"/>
                    <a:pt x="747145" y="104371"/>
                  </a:cubicBezTo>
                  <a:cubicBezTo>
                    <a:pt x="760898" y="120354"/>
                    <a:pt x="776137" y="135221"/>
                    <a:pt x="785800" y="154548"/>
                  </a:cubicBezTo>
                  <a:cubicBezTo>
                    <a:pt x="795092" y="173132"/>
                    <a:pt x="806986" y="173876"/>
                    <a:pt x="826685" y="168300"/>
                  </a:cubicBezTo>
                  <a:cubicBezTo>
                    <a:pt x="863110" y="157893"/>
                    <a:pt x="899907" y="154920"/>
                    <a:pt x="938561" y="163097"/>
                  </a:cubicBezTo>
                  <a:cubicBezTo>
                    <a:pt x="972756" y="170159"/>
                    <a:pt x="1001747" y="189115"/>
                    <a:pt x="1024048" y="212531"/>
                  </a:cubicBezTo>
                  <a:cubicBezTo>
                    <a:pt x="1074225" y="276831"/>
                    <a:pt x="1093181" y="346707"/>
                    <a:pt x="1102101" y="371610"/>
                  </a:cubicBezTo>
                  <a:cubicBezTo>
                    <a:pt x="1118827" y="439628"/>
                    <a:pt x="1116225" y="501327"/>
                    <a:pt x="1107305" y="548159"/>
                  </a:cubicBezTo>
                  <a:cubicBezTo>
                    <a:pt x="1101729" y="576778"/>
                    <a:pt x="1106190" y="582353"/>
                    <a:pt x="1106561" y="612460"/>
                  </a:cubicBezTo>
                  <a:cubicBezTo>
                    <a:pt x="1109163" y="650371"/>
                    <a:pt x="1105446" y="681592"/>
                    <a:pt x="1102101" y="7076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460DE87D-9E10-40D6-BFB4-00C7E9DA9D74}"/>
                </a:ext>
              </a:extLst>
            </p:cNvPr>
            <p:cNvSpPr/>
            <p:nvPr/>
          </p:nvSpPr>
          <p:spPr>
            <a:xfrm>
              <a:off x="4879034" y="4281942"/>
              <a:ext cx="203063" cy="315790"/>
            </a:xfrm>
            <a:custGeom>
              <a:avLst/>
              <a:gdLst>
                <a:gd name="connsiteX0" fmla="*/ 187427 w 203063"/>
                <a:gd name="connsiteY0" fmla="*/ 270212 h 315790"/>
                <a:gd name="connsiteX1" fmla="*/ 79268 w 203063"/>
                <a:gd name="connsiteY1" fmla="*/ 311097 h 315790"/>
                <a:gd name="connsiteX2" fmla="*/ 44702 w 203063"/>
                <a:gd name="connsiteY2" fmla="*/ 292885 h 315790"/>
                <a:gd name="connsiteX3" fmla="*/ 100 w 203063"/>
                <a:gd name="connsiteY3" fmla="*/ 166142 h 315790"/>
                <a:gd name="connsiteX4" fmla="*/ 100 w 203063"/>
                <a:gd name="connsiteY4" fmla="*/ 48690 h 315790"/>
                <a:gd name="connsiteX5" fmla="*/ 843 w 203063"/>
                <a:gd name="connsiteY5" fmla="*/ 36796 h 315790"/>
                <a:gd name="connsiteX6" fmla="*/ 36896 w 203063"/>
                <a:gd name="connsiteY6" fmla="*/ 0 h 315790"/>
                <a:gd name="connsiteX7" fmla="*/ 71834 w 203063"/>
                <a:gd name="connsiteY7" fmla="*/ 39398 h 315790"/>
                <a:gd name="connsiteX8" fmla="*/ 72578 w 203063"/>
                <a:gd name="connsiteY8" fmla="*/ 80283 h 315790"/>
                <a:gd name="connsiteX9" fmla="*/ 81126 w 203063"/>
                <a:gd name="connsiteY9" fmla="*/ 87717 h 315790"/>
                <a:gd name="connsiteX10" fmla="*/ 202666 w 203063"/>
                <a:gd name="connsiteY10" fmla="*/ 217062 h 315790"/>
                <a:gd name="connsiteX11" fmla="*/ 187427 w 203063"/>
                <a:gd name="connsiteY11" fmla="*/ 270212 h 31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063" h="315790">
                  <a:moveTo>
                    <a:pt x="187427" y="270212"/>
                  </a:moveTo>
                  <a:cubicBezTo>
                    <a:pt x="153604" y="311097"/>
                    <a:pt x="119781" y="323734"/>
                    <a:pt x="79268" y="311097"/>
                  </a:cubicBezTo>
                  <a:cubicBezTo>
                    <a:pt x="66631" y="307009"/>
                    <a:pt x="56224" y="299203"/>
                    <a:pt x="44702" y="292885"/>
                  </a:cubicBezTo>
                  <a:cubicBezTo>
                    <a:pt x="6790" y="258690"/>
                    <a:pt x="-1015" y="214088"/>
                    <a:pt x="100" y="166142"/>
                  </a:cubicBezTo>
                  <a:cubicBezTo>
                    <a:pt x="843" y="127115"/>
                    <a:pt x="100" y="88088"/>
                    <a:pt x="100" y="48690"/>
                  </a:cubicBezTo>
                  <a:cubicBezTo>
                    <a:pt x="100" y="44602"/>
                    <a:pt x="100" y="40885"/>
                    <a:pt x="843" y="36796"/>
                  </a:cubicBezTo>
                  <a:cubicBezTo>
                    <a:pt x="4932" y="14496"/>
                    <a:pt x="19427" y="0"/>
                    <a:pt x="36896" y="0"/>
                  </a:cubicBezTo>
                  <a:cubicBezTo>
                    <a:pt x="54737" y="372"/>
                    <a:pt x="69976" y="16354"/>
                    <a:pt x="71834" y="39398"/>
                  </a:cubicBezTo>
                  <a:cubicBezTo>
                    <a:pt x="72949" y="52779"/>
                    <a:pt x="72578" y="66531"/>
                    <a:pt x="72578" y="80283"/>
                  </a:cubicBezTo>
                  <a:cubicBezTo>
                    <a:pt x="72578" y="86602"/>
                    <a:pt x="73693" y="89204"/>
                    <a:pt x="81126" y="87717"/>
                  </a:cubicBezTo>
                  <a:cubicBezTo>
                    <a:pt x="146914" y="75451"/>
                    <a:pt x="208613" y="139752"/>
                    <a:pt x="202666" y="217062"/>
                  </a:cubicBezTo>
                  <a:cubicBezTo>
                    <a:pt x="201923" y="236018"/>
                    <a:pt x="195233" y="253487"/>
                    <a:pt x="187427" y="270212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C9A6620C-4AC0-4848-B44D-B19C4A22D91A}"/>
                </a:ext>
              </a:extLst>
            </p:cNvPr>
            <p:cNvSpPr/>
            <p:nvPr/>
          </p:nvSpPr>
          <p:spPr>
            <a:xfrm>
              <a:off x="5637730" y="5082915"/>
              <a:ext cx="95900" cy="328194"/>
            </a:xfrm>
            <a:custGeom>
              <a:avLst/>
              <a:gdLst>
                <a:gd name="connsiteX0" fmla="*/ 83262 w 95900"/>
                <a:gd name="connsiteY0" fmla="*/ 11150 h 328194"/>
                <a:gd name="connsiteX1" fmla="*/ 85863 w 95900"/>
                <a:gd name="connsiteY1" fmla="*/ 17469 h 328194"/>
                <a:gd name="connsiteX2" fmla="*/ 84748 w 95900"/>
                <a:gd name="connsiteY2" fmla="*/ 65416 h 328194"/>
                <a:gd name="connsiteX3" fmla="*/ 75085 w 95900"/>
                <a:gd name="connsiteY3" fmla="*/ 99982 h 328194"/>
                <a:gd name="connsiteX4" fmla="*/ 85492 w 95900"/>
                <a:gd name="connsiteY4" fmla="*/ 257575 h 328194"/>
                <a:gd name="connsiteX5" fmla="*/ 34571 w 95900"/>
                <a:gd name="connsiteY5" fmla="*/ 328195 h 328194"/>
                <a:gd name="connsiteX6" fmla="*/ 14129 w 95900"/>
                <a:gd name="connsiteY6" fmla="*/ 289168 h 328194"/>
                <a:gd name="connsiteX7" fmla="*/ 15616 w 95900"/>
                <a:gd name="connsiteY7" fmla="*/ 84000 h 328194"/>
                <a:gd name="connsiteX8" fmla="*/ 3350 w 95900"/>
                <a:gd name="connsiteY8" fmla="*/ 56124 h 328194"/>
                <a:gd name="connsiteX9" fmla="*/ 4465 w 95900"/>
                <a:gd name="connsiteY9" fmla="*/ 34566 h 328194"/>
                <a:gd name="connsiteX10" fmla="*/ 28624 w 95900"/>
                <a:gd name="connsiteY10" fmla="*/ 0 h 328194"/>
                <a:gd name="connsiteX11" fmla="*/ 62819 w 95900"/>
                <a:gd name="connsiteY11" fmla="*/ 4089 h 328194"/>
                <a:gd name="connsiteX12" fmla="*/ 83262 w 95900"/>
                <a:gd name="connsiteY12" fmla="*/ 11150 h 32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900" h="328194">
                  <a:moveTo>
                    <a:pt x="83262" y="11150"/>
                  </a:moveTo>
                  <a:cubicBezTo>
                    <a:pt x="84005" y="13381"/>
                    <a:pt x="84377" y="15611"/>
                    <a:pt x="85863" y="17469"/>
                  </a:cubicBezTo>
                  <a:cubicBezTo>
                    <a:pt x="99244" y="33823"/>
                    <a:pt x="99615" y="49434"/>
                    <a:pt x="84748" y="65416"/>
                  </a:cubicBezTo>
                  <a:cubicBezTo>
                    <a:pt x="75828" y="75080"/>
                    <a:pt x="74713" y="86974"/>
                    <a:pt x="75085" y="99982"/>
                  </a:cubicBezTo>
                  <a:cubicBezTo>
                    <a:pt x="76571" y="157593"/>
                    <a:pt x="85120" y="199593"/>
                    <a:pt x="85492" y="257575"/>
                  </a:cubicBezTo>
                  <a:cubicBezTo>
                    <a:pt x="71739" y="275788"/>
                    <a:pt x="48695" y="309611"/>
                    <a:pt x="34571" y="328195"/>
                  </a:cubicBezTo>
                  <a:cubicBezTo>
                    <a:pt x="27881" y="322248"/>
                    <a:pt x="16731" y="296602"/>
                    <a:pt x="14129" y="289168"/>
                  </a:cubicBezTo>
                  <a:cubicBezTo>
                    <a:pt x="12270" y="214460"/>
                    <a:pt x="17846" y="159080"/>
                    <a:pt x="15616" y="84000"/>
                  </a:cubicBezTo>
                  <a:cubicBezTo>
                    <a:pt x="15244" y="73221"/>
                    <a:pt x="8554" y="65044"/>
                    <a:pt x="3350" y="56124"/>
                  </a:cubicBezTo>
                  <a:cubicBezTo>
                    <a:pt x="-1110" y="48319"/>
                    <a:pt x="-1482" y="42000"/>
                    <a:pt x="4465" y="34566"/>
                  </a:cubicBezTo>
                  <a:cubicBezTo>
                    <a:pt x="13014" y="23416"/>
                    <a:pt x="20447" y="11522"/>
                    <a:pt x="28624" y="0"/>
                  </a:cubicBezTo>
                  <a:cubicBezTo>
                    <a:pt x="39403" y="6319"/>
                    <a:pt x="51297" y="2602"/>
                    <a:pt x="62819" y="4089"/>
                  </a:cubicBezTo>
                  <a:cubicBezTo>
                    <a:pt x="69881" y="5575"/>
                    <a:pt x="76943" y="6690"/>
                    <a:pt x="83262" y="11150"/>
                  </a:cubicBezTo>
                  <a:close/>
                </a:path>
              </a:pathLst>
            </a:custGeom>
            <a:solidFill>
              <a:schemeClr val="accent4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F2A51EFB-EC04-4B31-888F-7A5F6FD0BEAA}"/>
                </a:ext>
              </a:extLst>
            </p:cNvPr>
            <p:cNvSpPr/>
            <p:nvPr/>
          </p:nvSpPr>
          <p:spPr>
            <a:xfrm>
              <a:off x="6195628" y="5372047"/>
              <a:ext cx="83768" cy="318566"/>
            </a:xfrm>
            <a:custGeom>
              <a:avLst/>
              <a:gdLst>
                <a:gd name="connsiteX0" fmla="*/ 36053 w 83768"/>
                <a:gd name="connsiteY0" fmla="*/ 8956 h 318566"/>
                <a:gd name="connsiteX1" fmla="*/ 23787 w 83768"/>
                <a:gd name="connsiteY1" fmla="*/ 1151 h 318566"/>
                <a:gd name="connsiteX2" fmla="*/ 0 w 83768"/>
                <a:gd name="connsiteY2" fmla="*/ 318567 h 318566"/>
                <a:gd name="connsiteX3" fmla="*/ 54265 w 83768"/>
                <a:gd name="connsiteY3" fmla="*/ 244602 h 318566"/>
                <a:gd name="connsiteX4" fmla="*/ 58726 w 83768"/>
                <a:gd name="connsiteY4" fmla="*/ 42408 h 318566"/>
                <a:gd name="connsiteX5" fmla="*/ 36053 w 83768"/>
                <a:gd name="connsiteY5" fmla="*/ 8956 h 31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768" h="318566">
                  <a:moveTo>
                    <a:pt x="36053" y="8956"/>
                  </a:moveTo>
                  <a:cubicBezTo>
                    <a:pt x="33079" y="4868"/>
                    <a:pt x="31964" y="-2938"/>
                    <a:pt x="23787" y="1151"/>
                  </a:cubicBezTo>
                  <a:cubicBezTo>
                    <a:pt x="23416" y="106337"/>
                    <a:pt x="11894" y="210779"/>
                    <a:pt x="0" y="318567"/>
                  </a:cubicBezTo>
                  <a:cubicBezTo>
                    <a:pt x="24159" y="294779"/>
                    <a:pt x="40142" y="270248"/>
                    <a:pt x="54265" y="244602"/>
                  </a:cubicBezTo>
                  <a:cubicBezTo>
                    <a:pt x="90690" y="178071"/>
                    <a:pt x="94779" y="110425"/>
                    <a:pt x="58726" y="42408"/>
                  </a:cubicBezTo>
                  <a:cubicBezTo>
                    <a:pt x="49805" y="32001"/>
                    <a:pt x="43487" y="20107"/>
                    <a:pt x="36053" y="8956"/>
                  </a:cubicBezTo>
                  <a:close/>
                </a:path>
              </a:pathLst>
            </a:custGeom>
            <a:noFill/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4438D7AD-B2C9-4B85-9CC6-6AB22E798DDE}"/>
                </a:ext>
              </a:extLst>
            </p:cNvPr>
            <p:cNvSpPr/>
            <p:nvPr/>
          </p:nvSpPr>
          <p:spPr>
            <a:xfrm>
              <a:off x="4842337" y="5035843"/>
              <a:ext cx="1574117" cy="1503351"/>
            </a:xfrm>
            <a:custGeom>
              <a:avLst/>
              <a:gdLst>
                <a:gd name="connsiteX0" fmla="*/ 1574070 w 1574117"/>
                <a:gd name="connsiteY0" fmla="*/ 463726 h 1503351"/>
                <a:gd name="connsiteX1" fmla="*/ 1574070 w 1574117"/>
                <a:gd name="connsiteY1" fmla="*/ 463726 h 1503351"/>
                <a:gd name="connsiteX2" fmla="*/ 1574070 w 1574117"/>
                <a:gd name="connsiteY2" fmla="*/ 463726 h 1503351"/>
                <a:gd name="connsiteX3" fmla="*/ 1564406 w 1574117"/>
                <a:gd name="connsiteY3" fmla="*/ 396824 h 1503351"/>
                <a:gd name="connsiteX4" fmla="*/ 1365185 w 1574117"/>
                <a:gd name="connsiteY4" fmla="*/ 113974 h 1503351"/>
                <a:gd name="connsiteX5" fmla="*/ 1349575 w 1574117"/>
                <a:gd name="connsiteY5" fmla="*/ 97249 h 1503351"/>
                <a:gd name="connsiteX6" fmla="*/ 1335451 w 1574117"/>
                <a:gd name="connsiteY6" fmla="*/ 63054 h 1503351"/>
                <a:gd name="connsiteX7" fmla="*/ 1274495 w 1574117"/>
                <a:gd name="connsiteY7" fmla="*/ 5072 h 1503351"/>
                <a:gd name="connsiteX8" fmla="*/ 1203504 w 1574117"/>
                <a:gd name="connsiteY8" fmla="*/ 1727 h 1503351"/>
                <a:gd name="connsiteX9" fmla="*/ 1117274 w 1574117"/>
                <a:gd name="connsiteY9" fmla="*/ 17709 h 1503351"/>
                <a:gd name="connsiteX10" fmla="*/ 1096831 w 1574117"/>
                <a:gd name="connsiteY10" fmla="*/ 37780 h 1503351"/>
                <a:gd name="connsiteX11" fmla="*/ 840371 w 1574117"/>
                <a:gd name="connsiteY11" fmla="*/ 354824 h 1503351"/>
                <a:gd name="connsiteX12" fmla="*/ 819557 w 1574117"/>
                <a:gd name="connsiteY12" fmla="*/ 352594 h 1503351"/>
                <a:gd name="connsiteX13" fmla="*/ 621451 w 1574117"/>
                <a:gd name="connsiteY13" fmla="*/ 29603 h 1503351"/>
                <a:gd name="connsiteX14" fmla="*/ 606584 w 1574117"/>
                <a:gd name="connsiteY14" fmla="*/ 13620 h 1503351"/>
                <a:gd name="connsiteX15" fmla="*/ 535221 w 1574117"/>
                <a:gd name="connsiteY15" fmla="*/ 34806 h 1503351"/>
                <a:gd name="connsiteX16" fmla="*/ 423345 w 1574117"/>
                <a:gd name="connsiteY16" fmla="*/ 92789 h 1503351"/>
                <a:gd name="connsiteX17" fmla="*/ 260177 w 1574117"/>
                <a:gd name="connsiteY17" fmla="*/ 248523 h 1503351"/>
                <a:gd name="connsiteX18" fmla="*/ 83628 w 1574117"/>
                <a:gd name="connsiteY18" fmla="*/ 465585 h 1503351"/>
                <a:gd name="connsiteX19" fmla="*/ 0 w 1574117"/>
                <a:gd name="connsiteY19" fmla="*/ 578576 h 1503351"/>
                <a:gd name="connsiteX20" fmla="*/ 84743 w 1574117"/>
                <a:gd name="connsiteY20" fmla="*/ 712381 h 1503351"/>
                <a:gd name="connsiteX21" fmla="*/ 107788 w 1574117"/>
                <a:gd name="connsiteY21" fmla="*/ 697514 h 1503351"/>
                <a:gd name="connsiteX22" fmla="*/ 460141 w 1574117"/>
                <a:gd name="connsiteY22" fmla="*/ 337726 h 1503351"/>
                <a:gd name="connsiteX23" fmla="*/ 458283 w 1574117"/>
                <a:gd name="connsiteY23" fmla="*/ 417638 h 1503351"/>
                <a:gd name="connsiteX24" fmla="*/ 464973 w 1574117"/>
                <a:gd name="connsiteY24" fmla="*/ 628009 h 1503351"/>
                <a:gd name="connsiteX25" fmla="*/ 478725 w 1574117"/>
                <a:gd name="connsiteY25" fmla="*/ 776682 h 1503351"/>
                <a:gd name="connsiteX26" fmla="*/ 483929 w 1574117"/>
                <a:gd name="connsiteY26" fmla="*/ 790806 h 1503351"/>
                <a:gd name="connsiteX27" fmla="*/ 489504 w 1574117"/>
                <a:gd name="connsiteY27" fmla="*/ 811248 h 1503351"/>
                <a:gd name="connsiteX28" fmla="*/ 489876 w 1574117"/>
                <a:gd name="connsiteY28" fmla="*/ 824257 h 1503351"/>
                <a:gd name="connsiteX29" fmla="*/ 485044 w 1574117"/>
                <a:gd name="connsiteY29" fmla="*/ 847301 h 1503351"/>
                <a:gd name="connsiteX30" fmla="*/ 509575 w 1574117"/>
                <a:gd name="connsiteY30" fmla="*/ 951001 h 1503351"/>
                <a:gd name="connsiteX31" fmla="*/ 512920 w 1574117"/>
                <a:gd name="connsiteY31" fmla="*/ 966239 h 1503351"/>
                <a:gd name="connsiteX32" fmla="*/ 467575 w 1574117"/>
                <a:gd name="connsiteY32" fmla="*/ 1235337 h 1503351"/>
                <a:gd name="connsiteX33" fmla="*/ 464230 w 1574117"/>
                <a:gd name="connsiteY33" fmla="*/ 1281797 h 1503351"/>
                <a:gd name="connsiteX34" fmla="*/ 525929 w 1574117"/>
                <a:gd name="connsiteY34" fmla="*/ 1464664 h 1503351"/>
                <a:gd name="connsiteX35" fmla="*/ 546743 w 1574117"/>
                <a:gd name="connsiteY35" fmla="*/ 1462806 h 1503351"/>
                <a:gd name="connsiteX36" fmla="*/ 668655 w 1574117"/>
                <a:gd name="connsiteY36" fmla="*/ 1439018 h 1503351"/>
                <a:gd name="connsiteX37" fmla="*/ 682035 w 1574117"/>
                <a:gd name="connsiteY37" fmla="*/ 1433815 h 1503351"/>
                <a:gd name="connsiteX38" fmla="*/ 628885 w 1574117"/>
                <a:gd name="connsiteY38" fmla="*/ 1271761 h 1503351"/>
                <a:gd name="connsiteX39" fmla="*/ 626283 w 1574117"/>
                <a:gd name="connsiteY39" fmla="*/ 1252062 h 1503351"/>
                <a:gd name="connsiteX40" fmla="*/ 661593 w 1574117"/>
                <a:gd name="connsiteY40" fmla="*/ 1039461 h 1503351"/>
                <a:gd name="connsiteX41" fmla="*/ 674230 w 1574117"/>
                <a:gd name="connsiteY41" fmla="*/ 1032399 h 1503351"/>
                <a:gd name="connsiteX42" fmla="*/ 1016548 w 1574117"/>
                <a:gd name="connsiteY42" fmla="*/ 1049496 h 1503351"/>
                <a:gd name="connsiteX43" fmla="*/ 1031787 w 1574117"/>
                <a:gd name="connsiteY43" fmla="*/ 1062877 h 1503351"/>
                <a:gd name="connsiteX44" fmla="*/ 1032902 w 1574117"/>
                <a:gd name="connsiteY44" fmla="*/ 1302983 h 1503351"/>
                <a:gd name="connsiteX45" fmla="*/ 1035504 w 1574117"/>
                <a:gd name="connsiteY45" fmla="*/ 1319337 h 1503351"/>
                <a:gd name="connsiteX46" fmla="*/ 1115044 w 1574117"/>
                <a:gd name="connsiteY46" fmla="*/ 1465036 h 1503351"/>
                <a:gd name="connsiteX47" fmla="*/ 1137345 w 1574117"/>
                <a:gd name="connsiteY47" fmla="*/ 1471726 h 1503351"/>
                <a:gd name="connsiteX48" fmla="*/ 1289734 w 1574117"/>
                <a:gd name="connsiteY48" fmla="*/ 1499602 h 1503351"/>
                <a:gd name="connsiteX49" fmla="*/ 1306088 w 1574117"/>
                <a:gd name="connsiteY49" fmla="*/ 1499602 h 1503351"/>
                <a:gd name="connsiteX50" fmla="*/ 1306088 w 1574117"/>
                <a:gd name="connsiteY50" fmla="*/ 1486222 h 1503351"/>
                <a:gd name="connsiteX51" fmla="*/ 1198672 w 1574117"/>
                <a:gd name="connsiteY51" fmla="*/ 1286629 h 1503351"/>
                <a:gd name="connsiteX52" fmla="*/ 1191982 w 1574117"/>
                <a:gd name="connsiteY52" fmla="*/ 1262469 h 1503351"/>
                <a:gd name="connsiteX53" fmla="*/ 1189380 w 1574117"/>
                <a:gd name="connsiteY53" fmla="*/ 1036116 h 1503351"/>
                <a:gd name="connsiteX54" fmla="*/ 1216513 w 1574117"/>
                <a:gd name="connsiteY54" fmla="*/ 991885 h 1503351"/>
                <a:gd name="connsiteX55" fmla="*/ 1259256 w 1574117"/>
                <a:gd name="connsiteY55" fmla="*/ 964381 h 1503351"/>
                <a:gd name="connsiteX56" fmla="*/ 1282672 w 1574117"/>
                <a:gd name="connsiteY56" fmla="*/ 930186 h 1503351"/>
                <a:gd name="connsiteX57" fmla="*/ 1391575 w 1574117"/>
                <a:gd name="connsiteY57" fmla="*/ 810877 h 1503351"/>
                <a:gd name="connsiteX58" fmla="*/ 1523521 w 1574117"/>
                <a:gd name="connsiteY58" fmla="*/ 657372 h 1503351"/>
                <a:gd name="connsiteX59" fmla="*/ 1523521 w 1574117"/>
                <a:gd name="connsiteY59" fmla="*/ 657372 h 1503351"/>
                <a:gd name="connsiteX60" fmla="*/ 1574070 w 1574117"/>
                <a:gd name="connsiteY60" fmla="*/ 463726 h 1503351"/>
                <a:gd name="connsiteX61" fmla="*/ 1407557 w 1574117"/>
                <a:gd name="connsiteY61" fmla="*/ 580806 h 1503351"/>
                <a:gd name="connsiteX62" fmla="*/ 1353291 w 1574117"/>
                <a:gd name="connsiteY62" fmla="*/ 654771 h 1503351"/>
                <a:gd name="connsiteX63" fmla="*/ 1377079 w 1574117"/>
                <a:gd name="connsiteY63" fmla="*/ 337355 h 1503351"/>
                <a:gd name="connsiteX64" fmla="*/ 1389344 w 1574117"/>
                <a:gd name="connsiteY64" fmla="*/ 345160 h 1503351"/>
                <a:gd name="connsiteX65" fmla="*/ 1412017 w 1574117"/>
                <a:gd name="connsiteY65" fmla="*/ 378240 h 1503351"/>
                <a:gd name="connsiteX66" fmla="*/ 1407557 w 1574117"/>
                <a:gd name="connsiteY66" fmla="*/ 580806 h 150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574117" h="1503351">
                  <a:moveTo>
                    <a:pt x="1574070" y="463726"/>
                  </a:moveTo>
                  <a:cubicBezTo>
                    <a:pt x="1574070" y="463726"/>
                    <a:pt x="1574070" y="463726"/>
                    <a:pt x="1574070" y="463726"/>
                  </a:cubicBezTo>
                  <a:cubicBezTo>
                    <a:pt x="1574070" y="463726"/>
                    <a:pt x="1574070" y="463726"/>
                    <a:pt x="1574070" y="463726"/>
                  </a:cubicBezTo>
                  <a:cubicBezTo>
                    <a:pt x="1573327" y="441054"/>
                    <a:pt x="1569982" y="418753"/>
                    <a:pt x="1564406" y="396824"/>
                  </a:cubicBezTo>
                  <a:cubicBezTo>
                    <a:pt x="1533928" y="277142"/>
                    <a:pt x="1459221" y="188682"/>
                    <a:pt x="1365185" y="113974"/>
                  </a:cubicBezTo>
                  <a:cubicBezTo>
                    <a:pt x="1358867" y="109142"/>
                    <a:pt x="1351433" y="105426"/>
                    <a:pt x="1349575" y="97249"/>
                  </a:cubicBezTo>
                  <a:cubicBezTo>
                    <a:pt x="1346601" y="84983"/>
                    <a:pt x="1341026" y="73833"/>
                    <a:pt x="1335451" y="63054"/>
                  </a:cubicBezTo>
                  <a:cubicBezTo>
                    <a:pt x="1322070" y="36665"/>
                    <a:pt x="1304229" y="13620"/>
                    <a:pt x="1274495" y="5072"/>
                  </a:cubicBezTo>
                  <a:cubicBezTo>
                    <a:pt x="1251451" y="-1619"/>
                    <a:pt x="1227663" y="-504"/>
                    <a:pt x="1203504" y="1727"/>
                  </a:cubicBezTo>
                  <a:cubicBezTo>
                    <a:pt x="1174141" y="4700"/>
                    <a:pt x="1145893" y="12134"/>
                    <a:pt x="1117274" y="17709"/>
                  </a:cubicBezTo>
                  <a:cubicBezTo>
                    <a:pt x="1108725" y="22541"/>
                    <a:pt x="1102778" y="30346"/>
                    <a:pt x="1096831" y="37780"/>
                  </a:cubicBezTo>
                  <a:cubicBezTo>
                    <a:pt x="1021380" y="131443"/>
                    <a:pt x="850407" y="342930"/>
                    <a:pt x="840371" y="354824"/>
                  </a:cubicBezTo>
                  <a:cubicBezTo>
                    <a:pt x="828849" y="368576"/>
                    <a:pt x="828849" y="368576"/>
                    <a:pt x="819557" y="352594"/>
                  </a:cubicBezTo>
                  <a:cubicBezTo>
                    <a:pt x="753398" y="245178"/>
                    <a:pt x="687982" y="137019"/>
                    <a:pt x="621451" y="29603"/>
                  </a:cubicBezTo>
                  <a:cubicBezTo>
                    <a:pt x="617363" y="23284"/>
                    <a:pt x="613646" y="16966"/>
                    <a:pt x="606584" y="13620"/>
                  </a:cubicBezTo>
                  <a:cubicBezTo>
                    <a:pt x="585026" y="11762"/>
                    <a:pt x="539309" y="33691"/>
                    <a:pt x="535221" y="34806"/>
                  </a:cubicBezTo>
                  <a:cubicBezTo>
                    <a:pt x="493221" y="45213"/>
                    <a:pt x="457168" y="66771"/>
                    <a:pt x="423345" y="92789"/>
                  </a:cubicBezTo>
                  <a:cubicBezTo>
                    <a:pt x="363504" y="138877"/>
                    <a:pt x="310726" y="192771"/>
                    <a:pt x="260177" y="248523"/>
                  </a:cubicBezTo>
                  <a:cubicBezTo>
                    <a:pt x="197734" y="317656"/>
                    <a:pt x="139752" y="390877"/>
                    <a:pt x="83628" y="465585"/>
                  </a:cubicBezTo>
                  <a:cubicBezTo>
                    <a:pt x="55381" y="503125"/>
                    <a:pt x="27876" y="541036"/>
                    <a:pt x="0" y="578576"/>
                  </a:cubicBezTo>
                  <a:cubicBezTo>
                    <a:pt x="5575" y="585638"/>
                    <a:pt x="79911" y="706806"/>
                    <a:pt x="84743" y="712381"/>
                  </a:cubicBezTo>
                  <a:cubicBezTo>
                    <a:pt x="96266" y="713496"/>
                    <a:pt x="101469" y="704204"/>
                    <a:pt x="107788" y="697514"/>
                  </a:cubicBezTo>
                  <a:cubicBezTo>
                    <a:pt x="172832" y="629496"/>
                    <a:pt x="412566" y="388647"/>
                    <a:pt x="460141" y="337726"/>
                  </a:cubicBezTo>
                  <a:cubicBezTo>
                    <a:pt x="457168" y="365974"/>
                    <a:pt x="458655" y="391620"/>
                    <a:pt x="458283" y="417638"/>
                  </a:cubicBezTo>
                  <a:cubicBezTo>
                    <a:pt x="457168" y="487886"/>
                    <a:pt x="459398" y="558133"/>
                    <a:pt x="464973" y="628009"/>
                  </a:cubicBezTo>
                  <a:cubicBezTo>
                    <a:pt x="469062" y="677815"/>
                    <a:pt x="470548" y="727620"/>
                    <a:pt x="478725" y="776682"/>
                  </a:cubicBezTo>
                  <a:cubicBezTo>
                    <a:pt x="479469" y="781886"/>
                    <a:pt x="479469" y="787832"/>
                    <a:pt x="483929" y="790806"/>
                  </a:cubicBezTo>
                  <a:cubicBezTo>
                    <a:pt x="492106" y="796381"/>
                    <a:pt x="492478" y="803071"/>
                    <a:pt x="489504" y="811248"/>
                  </a:cubicBezTo>
                  <a:cubicBezTo>
                    <a:pt x="488017" y="815337"/>
                    <a:pt x="487274" y="820169"/>
                    <a:pt x="489876" y="824257"/>
                  </a:cubicBezTo>
                  <a:cubicBezTo>
                    <a:pt x="488389" y="832063"/>
                    <a:pt x="486902" y="839496"/>
                    <a:pt x="485044" y="847301"/>
                  </a:cubicBezTo>
                  <a:cubicBezTo>
                    <a:pt x="475752" y="885956"/>
                    <a:pt x="475009" y="922753"/>
                    <a:pt x="509575" y="951001"/>
                  </a:cubicBezTo>
                  <a:cubicBezTo>
                    <a:pt x="515150" y="955461"/>
                    <a:pt x="513663" y="960293"/>
                    <a:pt x="512920" y="966239"/>
                  </a:cubicBezTo>
                  <a:cubicBezTo>
                    <a:pt x="497681" y="1055815"/>
                    <a:pt x="482071" y="1145762"/>
                    <a:pt x="467575" y="1235337"/>
                  </a:cubicBezTo>
                  <a:cubicBezTo>
                    <a:pt x="464973" y="1250576"/>
                    <a:pt x="458655" y="1265815"/>
                    <a:pt x="464230" y="1281797"/>
                  </a:cubicBezTo>
                  <a:cubicBezTo>
                    <a:pt x="484672" y="1342753"/>
                    <a:pt x="505115" y="1403708"/>
                    <a:pt x="525929" y="1464664"/>
                  </a:cubicBezTo>
                  <a:cubicBezTo>
                    <a:pt x="533363" y="1469867"/>
                    <a:pt x="540053" y="1465407"/>
                    <a:pt x="546743" y="1462806"/>
                  </a:cubicBezTo>
                  <a:cubicBezTo>
                    <a:pt x="585770" y="1447195"/>
                    <a:pt x="625911" y="1436788"/>
                    <a:pt x="668655" y="1439018"/>
                  </a:cubicBezTo>
                  <a:cubicBezTo>
                    <a:pt x="673115" y="1439390"/>
                    <a:pt x="680548" y="1442735"/>
                    <a:pt x="682035" y="1433815"/>
                  </a:cubicBezTo>
                  <a:cubicBezTo>
                    <a:pt x="664194" y="1379921"/>
                    <a:pt x="646725" y="1325655"/>
                    <a:pt x="628885" y="1271761"/>
                  </a:cubicBezTo>
                  <a:cubicBezTo>
                    <a:pt x="626655" y="1265443"/>
                    <a:pt x="624796" y="1259496"/>
                    <a:pt x="626283" y="1252062"/>
                  </a:cubicBezTo>
                  <a:cubicBezTo>
                    <a:pt x="638548" y="1181443"/>
                    <a:pt x="650071" y="1110452"/>
                    <a:pt x="661593" y="1039461"/>
                  </a:cubicBezTo>
                  <a:cubicBezTo>
                    <a:pt x="663079" y="1029797"/>
                    <a:pt x="667540" y="1030540"/>
                    <a:pt x="674230" y="1032399"/>
                  </a:cubicBezTo>
                  <a:cubicBezTo>
                    <a:pt x="787221" y="1060647"/>
                    <a:pt x="901327" y="1064363"/>
                    <a:pt x="1016548" y="1049496"/>
                  </a:cubicBezTo>
                  <a:cubicBezTo>
                    <a:pt x="1028442" y="1048009"/>
                    <a:pt x="1031787" y="1050239"/>
                    <a:pt x="1031787" y="1062877"/>
                  </a:cubicBezTo>
                  <a:cubicBezTo>
                    <a:pt x="1031787" y="1142788"/>
                    <a:pt x="1032159" y="1222699"/>
                    <a:pt x="1032902" y="1302983"/>
                  </a:cubicBezTo>
                  <a:cubicBezTo>
                    <a:pt x="1032902" y="1308558"/>
                    <a:pt x="1032530" y="1313761"/>
                    <a:pt x="1035504" y="1319337"/>
                  </a:cubicBezTo>
                  <a:cubicBezTo>
                    <a:pt x="1062265" y="1367655"/>
                    <a:pt x="1088654" y="1416346"/>
                    <a:pt x="1115044" y="1465036"/>
                  </a:cubicBezTo>
                  <a:cubicBezTo>
                    <a:pt x="1119875" y="1475443"/>
                    <a:pt x="1129167" y="1472469"/>
                    <a:pt x="1137345" y="1471726"/>
                  </a:cubicBezTo>
                  <a:cubicBezTo>
                    <a:pt x="1190867" y="1466894"/>
                    <a:pt x="1242159" y="1473584"/>
                    <a:pt x="1289734" y="1499602"/>
                  </a:cubicBezTo>
                  <a:cubicBezTo>
                    <a:pt x="1295309" y="1502576"/>
                    <a:pt x="1300513" y="1506292"/>
                    <a:pt x="1306088" y="1499602"/>
                  </a:cubicBezTo>
                  <a:cubicBezTo>
                    <a:pt x="1310548" y="1497372"/>
                    <a:pt x="1307946" y="1489567"/>
                    <a:pt x="1306088" y="1486222"/>
                  </a:cubicBezTo>
                  <a:cubicBezTo>
                    <a:pt x="1270778" y="1419319"/>
                    <a:pt x="1234725" y="1352788"/>
                    <a:pt x="1198672" y="1286629"/>
                  </a:cubicBezTo>
                  <a:cubicBezTo>
                    <a:pt x="1194584" y="1278823"/>
                    <a:pt x="1191982" y="1271390"/>
                    <a:pt x="1191982" y="1262469"/>
                  </a:cubicBezTo>
                  <a:cubicBezTo>
                    <a:pt x="1191610" y="1187018"/>
                    <a:pt x="1191982" y="1111567"/>
                    <a:pt x="1189380" y="1036116"/>
                  </a:cubicBezTo>
                  <a:cubicBezTo>
                    <a:pt x="1188636" y="1013071"/>
                    <a:pt x="1194584" y="1000062"/>
                    <a:pt x="1216513" y="991885"/>
                  </a:cubicBezTo>
                  <a:cubicBezTo>
                    <a:pt x="1232495" y="986310"/>
                    <a:pt x="1245875" y="974788"/>
                    <a:pt x="1259256" y="964381"/>
                  </a:cubicBezTo>
                  <a:cubicBezTo>
                    <a:pt x="1270778" y="955461"/>
                    <a:pt x="1279698" y="944682"/>
                    <a:pt x="1282672" y="930186"/>
                  </a:cubicBezTo>
                  <a:cubicBezTo>
                    <a:pt x="1299769" y="888558"/>
                    <a:pt x="1354778" y="834664"/>
                    <a:pt x="1391575" y="810877"/>
                  </a:cubicBezTo>
                  <a:cubicBezTo>
                    <a:pt x="1443610" y="766647"/>
                    <a:pt x="1487840" y="715726"/>
                    <a:pt x="1523521" y="657372"/>
                  </a:cubicBezTo>
                  <a:lnTo>
                    <a:pt x="1523521" y="657372"/>
                  </a:lnTo>
                  <a:cubicBezTo>
                    <a:pt x="1556601" y="597532"/>
                    <a:pt x="1575185" y="533231"/>
                    <a:pt x="1574070" y="463726"/>
                  </a:cubicBezTo>
                  <a:close/>
                  <a:moveTo>
                    <a:pt x="1407557" y="580806"/>
                  </a:moveTo>
                  <a:cubicBezTo>
                    <a:pt x="1393433" y="606452"/>
                    <a:pt x="1377822" y="631355"/>
                    <a:pt x="1353291" y="654771"/>
                  </a:cubicBezTo>
                  <a:cubicBezTo>
                    <a:pt x="1365185" y="546983"/>
                    <a:pt x="1376707" y="442541"/>
                    <a:pt x="1377079" y="337355"/>
                  </a:cubicBezTo>
                  <a:cubicBezTo>
                    <a:pt x="1385256" y="333266"/>
                    <a:pt x="1386371" y="341072"/>
                    <a:pt x="1389344" y="345160"/>
                  </a:cubicBezTo>
                  <a:cubicBezTo>
                    <a:pt x="1397150" y="355939"/>
                    <a:pt x="1403097" y="368204"/>
                    <a:pt x="1412017" y="378240"/>
                  </a:cubicBezTo>
                  <a:cubicBezTo>
                    <a:pt x="1447698" y="446629"/>
                    <a:pt x="1443981" y="514275"/>
                    <a:pt x="1407557" y="580806"/>
                  </a:cubicBezTo>
                  <a:close/>
                </a:path>
              </a:pathLst>
            </a:custGeom>
            <a:solidFill>
              <a:schemeClr val="tx1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B0F61397-883E-4960-A786-1E49F26741DA}"/>
                </a:ext>
              </a:extLst>
            </p:cNvPr>
            <p:cNvSpPr/>
            <p:nvPr/>
          </p:nvSpPr>
          <p:spPr>
            <a:xfrm>
              <a:off x="6059965" y="5218579"/>
              <a:ext cx="194017" cy="195876"/>
            </a:xfrm>
            <a:custGeom>
              <a:avLst/>
              <a:gdLst>
                <a:gd name="connsiteX0" fmla="*/ 194017 w 194017"/>
                <a:gd name="connsiteY0" fmla="*/ 195876 h 195876"/>
                <a:gd name="connsiteX1" fmla="*/ 79168 w 194017"/>
                <a:gd name="connsiteY1" fmla="*/ 74708 h 195876"/>
                <a:gd name="connsiteX2" fmla="*/ 18584 w 194017"/>
                <a:gd name="connsiteY2" fmla="*/ 30850 h 195876"/>
                <a:gd name="connsiteX3" fmla="*/ 0 w 194017"/>
                <a:gd name="connsiteY3" fmla="*/ 0 h 195876"/>
                <a:gd name="connsiteX4" fmla="*/ 183239 w 194017"/>
                <a:gd name="connsiteY4" fmla="*/ 174690 h 195876"/>
                <a:gd name="connsiteX5" fmla="*/ 194017 w 194017"/>
                <a:gd name="connsiteY5" fmla="*/ 195876 h 19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17" h="195876">
                  <a:moveTo>
                    <a:pt x="194017" y="195876"/>
                  </a:moveTo>
                  <a:cubicBezTo>
                    <a:pt x="142725" y="128230"/>
                    <a:pt x="108903" y="98496"/>
                    <a:pt x="79168" y="74708"/>
                  </a:cubicBezTo>
                  <a:cubicBezTo>
                    <a:pt x="59841" y="59097"/>
                    <a:pt x="39027" y="45345"/>
                    <a:pt x="18584" y="30850"/>
                  </a:cubicBezTo>
                  <a:cubicBezTo>
                    <a:pt x="4832" y="21186"/>
                    <a:pt x="4460" y="21186"/>
                    <a:pt x="0" y="0"/>
                  </a:cubicBezTo>
                  <a:cubicBezTo>
                    <a:pt x="72478" y="47204"/>
                    <a:pt x="138265" y="99982"/>
                    <a:pt x="183239" y="174690"/>
                  </a:cubicBezTo>
                  <a:cubicBezTo>
                    <a:pt x="187327" y="181381"/>
                    <a:pt x="190672" y="188814"/>
                    <a:pt x="194017" y="195876"/>
                  </a:cubicBezTo>
                  <a:close/>
                </a:path>
              </a:pathLst>
            </a:custGeom>
            <a:solidFill>
              <a:srgbClr val="56565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42B14DB4-6003-4AC1-9ACD-B9B48CA0AE3E}"/>
                </a:ext>
              </a:extLst>
            </p:cNvPr>
            <p:cNvSpPr/>
            <p:nvPr/>
          </p:nvSpPr>
          <p:spPr>
            <a:xfrm>
              <a:off x="4303118" y="5100012"/>
              <a:ext cx="95511" cy="318159"/>
            </a:xfrm>
            <a:custGeom>
              <a:avLst/>
              <a:gdLst>
                <a:gd name="connsiteX0" fmla="*/ 20352 w 95511"/>
                <a:gd name="connsiteY0" fmla="*/ 265380 h 318159"/>
                <a:gd name="connsiteX1" fmla="*/ 21467 w 95511"/>
                <a:gd name="connsiteY1" fmla="*/ 102584 h 318159"/>
                <a:gd name="connsiteX2" fmla="*/ 8458 w 95511"/>
                <a:gd name="connsiteY2" fmla="*/ 56867 h 318159"/>
                <a:gd name="connsiteX3" fmla="*/ 7715 w 95511"/>
                <a:gd name="connsiteY3" fmla="*/ 19327 h 318159"/>
                <a:gd name="connsiteX4" fmla="*/ 14777 w 95511"/>
                <a:gd name="connsiteY4" fmla="*/ 4089 h 318159"/>
                <a:gd name="connsiteX5" fmla="*/ 69414 w 95511"/>
                <a:gd name="connsiteY5" fmla="*/ 0 h 318159"/>
                <a:gd name="connsiteX6" fmla="*/ 78706 w 95511"/>
                <a:gd name="connsiteY6" fmla="*/ 12266 h 318159"/>
                <a:gd name="connsiteX7" fmla="*/ 84653 w 95511"/>
                <a:gd name="connsiteY7" fmla="*/ 69876 h 318159"/>
                <a:gd name="connsiteX8" fmla="*/ 80193 w 95511"/>
                <a:gd name="connsiteY8" fmla="*/ 87717 h 318159"/>
                <a:gd name="connsiteX9" fmla="*/ 85396 w 95511"/>
                <a:gd name="connsiteY9" fmla="*/ 282478 h 318159"/>
                <a:gd name="connsiteX10" fmla="*/ 62352 w 95511"/>
                <a:gd name="connsiteY10" fmla="*/ 318159 h 318159"/>
                <a:gd name="connsiteX11" fmla="*/ 20352 w 95511"/>
                <a:gd name="connsiteY11" fmla="*/ 265380 h 31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11" h="318159">
                  <a:moveTo>
                    <a:pt x="20352" y="265380"/>
                  </a:moveTo>
                  <a:cubicBezTo>
                    <a:pt x="20724" y="209257"/>
                    <a:pt x="20352" y="158708"/>
                    <a:pt x="21467" y="102584"/>
                  </a:cubicBezTo>
                  <a:cubicBezTo>
                    <a:pt x="21839" y="85487"/>
                    <a:pt x="19609" y="69876"/>
                    <a:pt x="8458" y="56867"/>
                  </a:cubicBezTo>
                  <a:cubicBezTo>
                    <a:pt x="-2692" y="44230"/>
                    <a:pt x="-2692" y="32336"/>
                    <a:pt x="7715" y="19327"/>
                  </a:cubicBezTo>
                  <a:cubicBezTo>
                    <a:pt x="11060" y="14867"/>
                    <a:pt x="12547" y="9292"/>
                    <a:pt x="14777" y="4089"/>
                  </a:cubicBezTo>
                  <a:cubicBezTo>
                    <a:pt x="32989" y="2602"/>
                    <a:pt x="51201" y="1487"/>
                    <a:pt x="69414" y="0"/>
                  </a:cubicBezTo>
                  <a:cubicBezTo>
                    <a:pt x="72387" y="4089"/>
                    <a:pt x="74989" y="8549"/>
                    <a:pt x="78706" y="12266"/>
                  </a:cubicBezTo>
                  <a:cubicBezTo>
                    <a:pt x="94688" y="30106"/>
                    <a:pt x="103980" y="47947"/>
                    <a:pt x="84653" y="69876"/>
                  </a:cubicBezTo>
                  <a:cubicBezTo>
                    <a:pt x="80564" y="74336"/>
                    <a:pt x="80564" y="81398"/>
                    <a:pt x="80193" y="87717"/>
                  </a:cubicBezTo>
                  <a:cubicBezTo>
                    <a:pt x="79078" y="159823"/>
                    <a:pt x="86883" y="210000"/>
                    <a:pt x="85396" y="282478"/>
                  </a:cubicBezTo>
                  <a:cubicBezTo>
                    <a:pt x="82423" y="289540"/>
                    <a:pt x="68670" y="311469"/>
                    <a:pt x="62352" y="318159"/>
                  </a:cubicBezTo>
                  <a:cubicBezTo>
                    <a:pt x="47485" y="299575"/>
                    <a:pt x="32617" y="284708"/>
                    <a:pt x="20352" y="265380"/>
                  </a:cubicBezTo>
                  <a:close/>
                </a:path>
              </a:pathLst>
            </a:custGeom>
            <a:solidFill>
              <a:schemeClr val="accent4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A4565649-756F-4BC9-9FE5-F96AC141AF79}"/>
                </a:ext>
              </a:extLst>
            </p:cNvPr>
            <p:cNvSpPr/>
            <p:nvPr/>
          </p:nvSpPr>
          <p:spPr>
            <a:xfrm>
              <a:off x="4089025" y="5186614"/>
              <a:ext cx="138085" cy="423716"/>
            </a:xfrm>
            <a:custGeom>
              <a:avLst/>
              <a:gdLst>
                <a:gd name="connsiteX0" fmla="*/ 137437 w 138085"/>
                <a:gd name="connsiteY0" fmla="*/ 423717 h 423716"/>
                <a:gd name="connsiteX1" fmla="*/ 73136 w 138085"/>
                <a:gd name="connsiteY1" fmla="*/ 343433 h 423716"/>
                <a:gd name="connsiteX2" fmla="*/ 9950 w 138085"/>
                <a:gd name="connsiteY2" fmla="*/ 144212 h 423716"/>
                <a:gd name="connsiteX3" fmla="*/ 286 w 138085"/>
                <a:gd name="connsiteY3" fmla="*/ 0 h 423716"/>
                <a:gd name="connsiteX4" fmla="*/ 20729 w 138085"/>
                <a:gd name="connsiteY4" fmla="*/ 40513 h 423716"/>
                <a:gd name="connsiteX5" fmla="*/ 57897 w 138085"/>
                <a:gd name="connsiteY5" fmla="*/ 287681 h 423716"/>
                <a:gd name="connsiteX6" fmla="*/ 133720 w 138085"/>
                <a:gd name="connsiteY6" fmla="*/ 415168 h 423716"/>
                <a:gd name="connsiteX7" fmla="*/ 137437 w 138085"/>
                <a:gd name="connsiteY7" fmla="*/ 423717 h 42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085" h="423716">
                  <a:moveTo>
                    <a:pt x="137437" y="423717"/>
                  </a:moveTo>
                  <a:cubicBezTo>
                    <a:pt x="110304" y="401044"/>
                    <a:pt x="90233" y="373168"/>
                    <a:pt x="73136" y="343433"/>
                  </a:cubicBezTo>
                  <a:cubicBezTo>
                    <a:pt x="38198" y="281363"/>
                    <a:pt x="19614" y="214088"/>
                    <a:pt x="9950" y="144212"/>
                  </a:cubicBezTo>
                  <a:cubicBezTo>
                    <a:pt x="3260" y="97380"/>
                    <a:pt x="-1200" y="50177"/>
                    <a:pt x="286" y="0"/>
                  </a:cubicBezTo>
                  <a:cubicBezTo>
                    <a:pt x="13667" y="11894"/>
                    <a:pt x="20357" y="23788"/>
                    <a:pt x="20729" y="40513"/>
                  </a:cubicBezTo>
                  <a:cubicBezTo>
                    <a:pt x="21472" y="124513"/>
                    <a:pt x="30393" y="207398"/>
                    <a:pt x="57897" y="287681"/>
                  </a:cubicBezTo>
                  <a:cubicBezTo>
                    <a:pt x="74251" y="335628"/>
                    <a:pt x="97667" y="379115"/>
                    <a:pt x="133720" y="415168"/>
                  </a:cubicBezTo>
                  <a:cubicBezTo>
                    <a:pt x="135578" y="416655"/>
                    <a:pt x="139667" y="418141"/>
                    <a:pt x="137437" y="423717"/>
                  </a:cubicBezTo>
                  <a:close/>
                </a:path>
              </a:pathLst>
            </a:custGeom>
            <a:solidFill>
              <a:srgbClr val="545454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F8E7C1BF-DD4A-4F43-8DFE-8782EB67B394}"/>
                </a:ext>
              </a:extLst>
            </p:cNvPr>
            <p:cNvSpPr/>
            <p:nvPr/>
          </p:nvSpPr>
          <p:spPr>
            <a:xfrm>
              <a:off x="4156214" y="5784278"/>
              <a:ext cx="272814" cy="75836"/>
            </a:xfrm>
            <a:custGeom>
              <a:avLst/>
              <a:gdLst>
                <a:gd name="connsiteX0" fmla="*/ 0 w 272814"/>
                <a:gd name="connsiteY0" fmla="*/ 0 h 75836"/>
                <a:gd name="connsiteX1" fmla="*/ 132319 w 272814"/>
                <a:gd name="connsiteY1" fmla="*/ 55752 h 75836"/>
                <a:gd name="connsiteX2" fmla="*/ 272814 w 272814"/>
                <a:gd name="connsiteY2" fmla="*/ 74336 h 75836"/>
                <a:gd name="connsiteX3" fmla="*/ 0 w 272814"/>
                <a:gd name="connsiteY3" fmla="*/ 0 h 7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814" h="75836">
                  <a:moveTo>
                    <a:pt x="0" y="0"/>
                  </a:moveTo>
                  <a:cubicBezTo>
                    <a:pt x="41628" y="24903"/>
                    <a:pt x="85487" y="43858"/>
                    <a:pt x="132319" y="55752"/>
                  </a:cubicBezTo>
                  <a:cubicBezTo>
                    <a:pt x="178407" y="67646"/>
                    <a:pt x="225610" y="71734"/>
                    <a:pt x="272814" y="74336"/>
                  </a:cubicBezTo>
                  <a:cubicBezTo>
                    <a:pt x="173203" y="81026"/>
                    <a:pt x="79168" y="66903"/>
                    <a:pt x="0" y="0"/>
                  </a:cubicBezTo>
                  <a:close/>
                </a:path>
              </a:pathLst>
            </a:custGeom>
            <a:solidFill>
              <a:srgbClr val="55555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7530DD8E-3928-48A0-94C6-C4CA48F4E61C}"/>
                </a:ext>
              </a:extLst>
            </p:cNvPr>
            <p:cNvSpPr/>
            <p:nvPr/>
          </p:nvSpPr>
          <p:spPr>
            <a:xfrm>
              <a:off x="5435912" y="4792260"/>
              <a:ext cx="305150" cy="131420"/>
            </a:xfrm>
            <a:custGeom>
              <a:avLst/>
              <a:gdLst>
                <a:gd name="connsiteX0" fmla="*/ 0 w 305150"/>
                <a:gd name="connsiteY0" fmla="*/ 0 h 131420"/>
                <a:gd name="connsiteX1" fmla="*/ 305150 w 305150"/>
                <a:gd name="connsiteY1" fmla="*/ 0 h 131420"/>
                <a:gd name="connsiteX2" fmla="*/ 173203 w 305150"/>
                <a:gd name="connsiteY2" fmla="*/ 127115 h 131420"/>
                <a:gd name="connsiteX3" fmla="*/ 104071 w 305150"/>
                <a:gd name="connsiteY3" fmla="*/ 120053 h 131420"/>
                <a:gd name="connsiteX4" fmla="*/ 0 w 305150"/>
                <a:gd name="connsiteY4" fmla="*/ 0 h 13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150" h="131420">
                  <a:moveTo>
                    <a:pt x="0" y="0"/>
                  </a:moveTo>
                  <a:cubicBezTo>
                    <a:pt x="101841" y="7805"/>
                    <a:pt x="202195" y="21929"/>
                    <a:pt x="305150" y="0"/>
                  </a:cubicBezTo>
                  <a:cubicBezTo>
                    <a:pt x="271699" y="55380"/>
                    <a:pt x="236761" y="105557"/>
                    <a:pt x="173203" y="127115"/>
                  </a:cubicBezTo>
                  <a:cubicBezTo>
                    <a:pt x="149044" y="135292"/>
                    <a:pt x="125628" y="131203"/>
                    <a:pt x="104071" y="120053"/>
                  </a:cubicBezTo>
                  <a:cubicBezTo>
                    <a:pt x="53522" y="94779"/>
                    <a:pt x="26018" y="4869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0B17E9B1-E688-4095-8FE6-49428985ABA5}"/>
                </a:ext>
              </a:extLst>
            </p:cNvPr>
            <p:cNvSpPr/>
            <p:nvPr/>
          </p:nvSpPr>
          <p:spPr>
            <a:xfrm>
              <a:off x="4362868" y="4707889"/>
              <a:ext cx="184353" cy="89357"/>
            </a:xfrm>
            <a:custGeom>
              <a:avLst/>
              <a:gdLst>
                <a:gd name="connsiteX0" fmla="*/ 0 w 184353"/>
                <a:gd name="connsiteY0" fmla="*/ 0 h 89357"/>
                <a:gd name="connsiteX1" fmla="*/ 184354 w 184353"/>
                <a:gd name="connsiteY1" fmla="*/ 24903 h 89357"/>
                <a:gd name="connsiteX2" fmla="*/ 144956 w 184353"/>
                <a:gd name="connsiteY2" fmla="*/ 79540 h 89357"/>
                <a:gd name="connsiteX3" fmla="*/ 85115 w 184353"/>
                <a:gd name="connsiteY3" fmla="*/ 82142 h 89357"/>
                <a:gd name="connsiteX4" fmla="*/ 0 w 184353"/>
                <a:gd name="connsiteY4" fmla="*/ 0 h 8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53" h="89357">
                  <a:moveTo>
                    <a:pt x="0" y="0"/>
                  </a:moveTo>
                  <a:cubicBezTo>
                    <a:pt x="60212" y="18212"/>
                    <a:pt x="121911" y="19699"/>
                    <a:pt x="184354" y="24903"/>
                  </a:cubicBezTo>
                  <a:cubicBezTo>
                    <a:pt x="176549" y="48319"/>
                    <a:pt x="163911" y="66531"/>
                    <a:pt x="144956" y="79540"/>
                  </a:cubicBezTo>
                  <a:cubicBezTo>
                    <a:pt x="126000" y="92549"/>
                    <a:pt x="105929" y="91805"/>
                    <a:pt x="85115" y="82142"/>
                  </a:cubicBezTo>
                  <a:cubicBezTo>
                    <a:pt x="47204" y="65044"/>
                    <a:pt x="22673" y="334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9934109C-7934-4946-B50C-7EFB9A2C4C65}"/>
                </a:ext>
              </a:extLst>
            </p:cNvPr>
            <p:cNvSpPr/>
            <p:nvPr/>
          </p:nvSpPr>
          <p:spPr>
            <a:xfrm>
              <a:off x="4531983" y="4496774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2">
              <a:extLst>
                <a:ext uri="{FF2B5EF4-FFF2-40B4-BE49-F238E27FC236}">
                  <a16:creationId xmlns:a16="http://schemas.microsoft.com/office/drawing/2014/main" id="{AC06C9D0-8983-459C-AA6A-29CD1DD26E28}"/>
                </a:ext>
              </a:extLst>
            </p:cNvPr>
            <p:cNvSpPr/>
            <p:nvPr/>
          </p:nvSpPr>
          <p:spPr>
            <a:xfrm>
              <a:off x="4220886" y="4490827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3">
              <a:extLst>
                <a:ext uri="{FF2B5EF4-FFF2-40B4-BE49-F238E27FC236}">
                  <a16:creationId xmlns:a16="http://schemas.microsoft.com/office/drawing/2014/main" id="{7322D763-74C7-459A-92DC-AE5A937042CA}"/>
                </a:ext>
              </a:extLst>
            </p:cNvPr>
            <p:cNvSpPr/>
            <p:nvPr/>
          </p:nvSpPr>
          <p:spPr>
            <a:xfrm>
              <a:off x="4613131" y="5605499"/>
              <a:ext cx="318400" cy="251553"/>
            </a:xfrm>
            <a:custGeom>
              <a:avLst/>
              <a:gdLst>
                <a:gd name="connsiteX0" fmla="*/ 85737 w 318400"/>
                <a:gd name="connsiteY0" fmla="*/ 237876 h 251553"/>
                <a:gd name="connsiteX1" fmla="*/ 12516 w 318400"/>
                <a:gd name="connsiteY1" fmla="*/ 163540 h 251553"/>
                <a:gd name="connsiteX2" fmla="*/ 98002 w 318400"/>
                <a:gd name="connsiteY2" fmla="*/ 2602 h 251553"/>
                <a:gd name="connsiteX3" fmla="*/ 116586 w 318400"/>
                <a:gd name="connsiteY3" fmla="*/ 0 h 251553"/>
                <a:gd name="connsiteX4" fmla="*/ 181631 w 318400"/>
                <a:gd name="connsiteY4" fmla="*/ 16726 h 251553"/>
                <a:gd name="connsiteX5" fmla="*/ 197613 w 318400"/>
                <a:gd name="connsiteY5" fmla="*/ 16726 h 251553"/>
                <a:gd name="connsiteX6" fmla="*/ 228834 w 318400"/>
                <a:gd name="connsiteY6" fmla="*/ 9664 h 251553"/>
                <a:gd name="connsiteX7" fmla="*/ 314693 w 318400"/>
                <a:gd name="connsiteY7" fmla="*/ 136407 h 251553"/>
                <a:gd name="connsiteX8" fmla="*/ 313949 w 318400"/>
                <a:gd name="connsiteY8" fmla="*/ 143097 h 251553"/>
                <a:gd name="connsiteX9" fmla="*/ 271206 w 318400"/>
                <a:gd name="connsiteY9" fmla="*/ 204053 h 251553"/>
                <a:gd name="connsiteX10" fmla="*/ 173825 w 318400"/>
                <a:gd name="connsiteY10" fmla="*/ 246425 h 251553"/>
                <a:gd name="connsiteX11" fmla="*/ 106551 w 318400"/>
                <a:gd name="connsiteY11" fmla="*/ 248283 h 251553"/>
                <a:gd name="connsiteX12" fmla="*/ 85737 w 318400"/>
                <a:gd name="connsiteY12" fmla="*/ 237876 h 25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400" h="251553">
                  <a:moveTo>
                    <a:pt x="85737" y="237876"/>
                  </a:moveTo>
                  <a:cubicBezTo>
                    <a:pt x="53029" y="221150"/>
                    <a:pt x="28498" y="197734"/>
                    <a:pt x="12516" y="163540"/>
                  </a:cubicBezTo>
                  <a:cubicBezTo>
                    <a:pt x="-21679" y="88832"/>
                    <a:pt x="16604" y="15610"/>
                    <a:pt x="98002" y="2602"/>
                  </a:cubicBezTo>
                  <a:cubicBezTo>
                    <a:pt x="103949" y="1487"/>
                    <a:pt x="110268" y="743"/>
                    <a:pt x="116586" y="0"/>
                  </a:cubicBezTo>
                  <a:cubicBezTo>
                    <a:pt x="139259" y="2230"/>
                    <a:pt x="161560" y="5203"/>
                    <a:pt x="181631" y="16726"/>
                  </a:cubicBezTo>
                  <a:cubicBezTo>
                    <a:pt x="187578" y="20071"/>
                    <a:pt x="192038" y="18212"/>
                    <a:pt x="197613" y="16726"/>
                  </a:cubicBezTo>
                  <a:cubicBezTo>
                    <a:pt x="208020" y="13752"/>
                    <a:pt x="218427" y="11894"/>
                    <a:pt x="228834" y="9664"/>
                  </a:cubicBezTo>
                  <a:cubicBezTo>
                    <a:pt x="301312" y="14867"/>
                    <a:pt x="329188" y="81026"/>
                    <a:pt x="314693" y="136407"/>
                  </a:cubicBezTo>
                  <a:cubicBezTo>
                    <a:pt x="313949" y="138637"/>
                    <a:pt x="314321" y="140867"/>
                    <a:pt x="313949" y="143097"/>
                  </a:cubicBezTo>
                  <a:cubicBezTo>
                    <a:pt x="312091" y="172088"/>
                    <a:pt x="293878" y="192159"/>
                    <a:pt x="271206" y="204053"/>
                  </a:cubicBezTo>
                  <a:cubicBezTo>
                    <a:pt x="240356" y="220779"/>
                    <a:pt x="206905" y="233416"/>
                    <a:pt x="173825" y="246425"/>
                  </a:cubicBezTo>
                  <a:cubicBezTo>
                    <a:pt x="152640" y="254602"/>
                    <a:pt x="129224" y="251256"/>
                    <a:pt x="106551" y="248283"/>
                  </a:cubicBezTo>
                  <a:cubicBezTo>
                    <a:pt x="99117" y="246796"/>
                    <a:pt x="91312" y="244194"/>
                    <a:pt x="85737" y="237876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3580EE48-E5B6-4236-9C2A-99F9FA629EE1}"/>
                </a:ext>
              </a:extLst>
            </p:cNvPr>
            <p:cNvSpPr/>
            <p:nvPr/>
          </p:nvSpPr>
          <p:spPr>
            <a:xfrm>
              <a:off x="6049929" y="5768295"/>
              <a:ext cx="191044" cy="191044"/>
            </a:xfrm>
            <a:custGeom>
              <a:avLst/>
              <a:gdLst>
                <a:gd name="connsiteX0" fmla="*/ 191044 w 191044"/>
                <a:gd name="connsiteY0" fmla="*/ 95522 h 191044"/>
                <a:gd name="connsiteX1" fmla="*/ 95522 w 191044"/>
                <a:gd name="connsiteY1" fmla="*/ 191044 h 191044"/>
                <a:gd name="connsiteX2" fmla="*/ 0 w 191044"/>
                <a:gd name="connsiteY2" fmla="*/ 95522 h 191044"/>
                <a:gd name="connsiteX3" fmla="*/ 95522 w 191044"/>
                <a:gd name="connsiteY3" fmla="*/ 0 h 191044"/>
                <a:gd name="connsiteX4" fmla="*/ 191044 w 191044"/>
                <a:gd name="connsiteY4" fmla="*/ 95522 h 19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44" h="191044">
                  <a:moveTo>
                    <a:pt x="191044" y="95522"/>
                  </a:moveTo>
                  <a:cubicBezTo>
                    <a:pt x="191044" y="148278"/>
                    <a:pt x="148277" y="191044"/>
                    <a:pt x="95522" y="191044"/>
                  </a:cubicBezTo>
                  <a:cubicBezTo>
                    <a:pt x="42767" y="191044"/>
                    <a:pt x="0" y="148278"/>
                    <a:pt x="0" y="95522"/>
                  </a:cubicBezTo>
                  <a:cubicBezTo>
                    <a:pt x="0" y="42767"/>
                    <a:pt x="42767" y="0"/>
                    <a:pt x="95522" y="0"/>
                  </a:cubicBezTo>
                  <a:cubicBezTo>
                    <a:pt x="148277" y="0"/>
                    <a:pt x="191044" y="42767"/>
                    <a:pt x="191044" y="95522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9E798B6-C4CF-4043-A3BD-CA63CD951591}"/>
              </a:ext>
            </a:extLst>
          </p:cNvPr>
          <p:cNvSpPr txBox="1"/>
          <p:nvPr/>
        </p:nvSpPr>
        <p:spPr>
          <a:xfrm>
            <a:off x="801860" y="734854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79B10A-6ABB-4E8D-B84E-4DDA6F833AB9}"/>
              </a:ext>
            </a:extLst>
          </p:cNvPr>
          <p:cNvSpPr txBox="1"/>
          <p:nvPr/>
        </p:nvSpPr>
        <p:spPr>
          <a:xfrm>
            <a:off x="1818731" y="1630941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7" name="그룹 4">
            <a:extLst>
              <a:ext uri="{FF2B5EF4-FFF2-40B4-BE49-F238E27FC236}">
                <a16:creationId xmlns:a16="http://schemas.microsoft.com/office/drawing/2014/main" id="{DCF3B130-E8CD-43D0-BB0E-531512B32ECA}"/>
              </a:ext>
            </a:extLst>
          </p:cNvPr>
          <p:cNvGrpSpPr/>
          <p:nvPr/>
        </p:nvGrpSpPr>
        <p:grpSpPr>
          <a:xfrm>
            <a:off x="3126757" y="5102300"/>
            <a:ext cx="2196001" cy="918532"/>
            <a:chOff x="6770146" y="5164195"/>
            <a:chExt cx="2196001" cy="9185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751EE1-4C72-4762-95EC-9E3A7418C466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76C5FBA-FF4A-4A68-B0AC-B5B79B246E9A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0" name="Rectangle 65">
            <a:extLst>
              <a:ext uri="{FF2B5EF4-FFF2-40B4-BE49-F238E27FC236}">
                <a16:creationId xmlns:a16="http://schemas.microsoft.com/office/drawing/2014/main" id="{47E12624-1E9F-4E32-A58C-F6B6D3892730}"/>
              </a:ext>
            </a:extLst>
          </p:cNvPr>
          <p:cNvSpPr/>
          <p:nvPr/>
        </p:nvSpPr>
        <p:spPr>
          <a:xfrm>
            <a:off x="3894206" y="4415325"/>
            <a:ext cx="662286" cy="6622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1" name="그룹 3">
            <a:extLst>
              <a:ext uri="{FF2B5EF4-FFF2-40B4-BE49-F238E27FC236}">
                <a16:creationId xmlns:a16="http://schemas.microsoft.com/office/drawing/2014/main" id="{D8AC35F8-C84D-43D7-8EEF-066CA7F47985}"/>
              </a:ext>
            </a:extLst>
          </p:cNvPr>
          <p:cNvGrpSpPr/>
          <p:nvPr/>
        </p:nvGrpSpPr>
        <p:grpSpPr>
          <a:xfrm>
            <a:off x="801860" y="5102300"/>
            <a:ext cx="2196000" cy="918532"/>
            <a:chOff x="4445250" y="5164195"/>
            <a:chExt cx="2196000" cy="9185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55A76D-82CB-443D-837F-832213137C78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5BBD2D9-B35E-4561-8315-61930F29539F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4" name="Rectangle 69">
            <a:extLst>
              <a:ext uri="{FF2B5EF4-FFF2-40B4-BE49-F238E27FC236}">
                <a16:creationId xmlns:a16="http://schemas.microsoft.com/office/drawing/2014/main" id="{1337A0DD-6A9F-4362-9569-E0E0FC39373B}"/>
              </a:ext>
            </a:extLst>
          </p:cNvPr>
          <p:cNvSpPr/>
          <p:nvPr/>
        </p:nvSpPr>
        <p:spPr>
          <a:xfrm>
            <a:off x="1569310" y="4424218"/>
            <a:ext cx="662286" cy="6622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5" name="Frame 17">
            <a:extLst>
              <a:ext uri="{FF2B5EF4-FFF2-40B4-BE49-F238E27FC236}">
                <a16:creationId xmlns:a16="http://schemas.microsoft.com/office/drawing/2014/main" id="{2C7C5B36-3425-49D8-B20C-C2439B8AEC01}"/>
              </a:ext>
            </a:extLst>
          </p:cNvPr>
          <p:cNvSpPr/>
          <p:nvPr/>
        </p:nvSpPr>
        <p:spPr>
          <a:xfrm>
            <a:off x="4079550" y="4603889"/>
            <a:ext cx="273722" cy="27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C43006-4D6E-4EA5-89C8-A3CDA1E9C535}"/>
              </a:ext>
            </a:extLst>
          </p:cNvPr>
          <p:cNvSpPr txBox="1"/>
          <p:nvPr/>
        </p:nvSpPr>
        <p:spPr>
          <a:xfrm>
            <a:off x="1020911" y="2869735"/>
            <a:ext cx="4301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자유형: 도형 94">
            <a:extLst>
              <a:ext uri="{FF2B5EF4-FFF2-40B4-BE49-F238E27FC236}">
                <a16:creationId xmlns:a16="http://schemas.microsoft.com/office/drawing/2014/main" id="{759A8688-0F2E-49A6-B25F-704C54134931}"/>
              </a:ext>
            </a:extLst>
          </p:cNvPr>
          <p:cNvSpPr/>
          <p:nvPr/>
        </p:nvSpPr>
        <p:spPr>
          <a:xfrm>
            <a:off x="1684045" y="4603889"/>
            <a:ext cx="386742" cy="34272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8" name="Group 80">
            <a:extLst>
              <a:ext uri="{FF2B5EF4-FFF2-40B4-BE49-F238E27FC236}">
                <a16:creationId xmlns:a16="http://schemas.microsoft.com/office/drawing/2014/main" id="{A4994F35-1461-41DA-BD62-B070E0FAC1FC}"/>
              </a:ext>
            </a:extLst>
          </p:cNvPr>
          <p:cNvGrpSpPr/>
          <p:nvPr/>
        </p:nvGrpSpPr>
        <p:grpSpPr>
          <a:xfrm>
            <a:off x="7267627" y="442151"/>
            <a:ext cx="3672371" cy="2962814"/>
            <a:chOff x="7267627" y="442151"/>
            <a:chExt cx="3672371" cy="2962814"/>
          </a:xfrm>
        </p:grpSpPr>
        <p:sp>
          <p:nvSpPr>
            <p:cNvPr id="49" name="Freeform: Shape 73">
              <a:extLst>
                <a:ext uri="{FF2B5EF4-FFF2-40B4-BE49-F238E27FC236}">
                  <a16:creationId xmlns:a16="http://schemas.microsoft.com/office/drawing/2014/main" id="{DC4E5D00-56C6-458B-9BC2-B5C41F245812}"/>
                </a:ext>
              </a:extLst>
            </p:cNvPr>
            <p:cNvSpPr/>
            <p:nvPr/>
          </p:nvSpPr>
          <p:spPr>
            <a:xfrm>
              <a:off x="8737576" y="1814298"/>
              <a:ext cx="406850" cy="1590667"/>
            </a:xfrm>
            <a:custGeom>
              <a:avLst/>
              <a:gdLst>
                <a:gd name="connsiteX0" fmla="*/ 297650 w 297682"/>
                <a:gd name="connsiteY0" fmla="*/ 454 h 1163851"/>
                <a:gd name="connsiteX1" fmla="*/ 297243 w 297682"/>
                <a:gd name="connsiteY1" fmla="*/ 1008414 h 1163851"/>
                <a:gd name="connsiteX2" fmla="*/ 225885 w 297682"/>
                <a:gd name="connsiteY2" fmla="*/ 1137103 h 1163851"/>
                <a:gd name="connsiteX3" fmla="*/ 220193 w 297682"/>
                <a:gd name="connsiteY3" fmla="*/ 1143812 h 1163851"/>
                <a:gd name="connsiteX4" fmla="*/ 185225 w 297682"/>
                <a:gd name="connsiteY4" fmla="*/ 1158653 h 1163851"/>
                <a:gd name="connsiteX5" fmla="*/ 83575 w 297682"/>
                <a:gd name="connsiteY5" fmla="*/ 1149097 h 1163851"/>
                <a:gd name="connsiteX6" fmla="*/ 74020 w 297682"/>
                <a:gd name="connsiteY6" fmla="*/ 1141982 h 1163851"/>
                <a:gd name="connsiteX7" fmla="*/ 69954 w 297682"/>
                <a:gd name="connsiteY7" fmla="*/ 1137916 h 1163851"/>
                <a:gd name="connsiteX8" fmla="*/ 65888 w 297682"/>
                <a:gd name="connsiteY8" fmla="*/ 1137713 h 1163851"/>
                <a:gd name="connsiteX9" fmla="*/ 55114 w 297682"/>
                <a:gd name="connsiteY9" fmla="*/ 1128361 h 1163851"/>
                <a:gd name="connsiteX10" fmla="*/ 3679 w 297682"/>
                <a:gd name="connsiteY10" fmla="*/ 1045211 h 1163851"/>
                <a:gd name="connsiteX11" fmla="*/ 19 w 297682"/>
                <a:gd name="connsiteY11" fmla="*/ 1011057 h 1163851"/>
                <a:gd name="connsiteX12" fmla="*/ 34174 w 297682"/>
                <a:gd name="connsiteY12" fmla="*/ 973243 h 1163851"/>
                <a:gd name="connsiteX13" fmla="*/ 76460 w 297682"/>
                <a:gd name="connsiteY13" fmla="*/ 1005365 h 1163851"/>
                <a:gd name="connsiteX14" fmla="*/ 78900 w 297682"/>
                <a:gd name="connsiteY14" fmla="*/ 1026508 h 1163851"/>
                <a:gd name="connsiteX15" fmla="*/ 112444 w 297682"/>
                <a:gd name="connsiteY15" fmla="*/ 1073063 h 1163851"/>
                <a:gd name="connsiteX16" fmla="*/ 150258 w 297682"/>
                <a:gd name="connsiteY16" fmla="*/ 1077333 h 1163851"/>
                <a:gd name="connsiteX17" fmla="*/ 214094 w 297682"/>
                <a:gd name="connsiteY17" fmla="*/ 1013090 h 1163851"/>
                <a:gd name="connsiteX18" fmla="*/ 219176 w 297682"/>
                <a:gd name="connsiteY18" fmla="*/ 657 h 1163851"/>
                <a:gd name="connsiteX19" fmla="*/ 297650 w 297682"/>
                <a:gd name="connsiteY19" fmla="*/ 454 h 11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682" h="1163851">
                  <a:moveTo>
                    <a:pt x="297650" y="454"/>
                  </a:moveTo>
                  <a:cubicBezTo>
                    <a:pt x="297650" y="306217"/>
                    <a:pt x="297853" y="702651"/>
                    <a:pt x="297243" y="1008414"/>
                  </a:cubicBezTo>
                  <a:cubicBezTo>
                    <a:pt x="297040" y="1063305"/>
                    <a:pt x="273457" y="1107421"/>
                    <a:pt x="225885" y="1137103"/>
                  </a:cubicBezTo>
                  <a:cubicBezTo>
                    <a:pt x="223242" y="1138729"/>
                    <a:pt x="220803" y="1140356"/>
                    <a:pt x="220193" y="1143812"/>
                  </a:cubicBezTo>
                  <a:cubicBezTo>
                    <a:pt x="210231" y="1152757"/>
                    <a:pt x="197423" y="1155400"/>
                    <a:pt x="185225" y="1158653"/>
                  </a:cubicBezTo>
                  <a:cubicBezTo>
                    <a:pt x="150258" y="1168208"/>
                    <a:pt x="116307" y="1164345"/>
                    <a:pt x="83575" y="1149097"/>
                  </a:cubicBezTo>
                  <a:cubicBezTo>
                    <a:pt x="79916" y="1147471"/>
                    <a:pt x="76053" y="1146048"/>
                    <a:pt x="74020" y="1141982"/>
                  </a:cubicBezTo>
                  <a:cubicBezTo>
                    <a:pt x="72597" y="1140559"/>
                    <a:pt x="71377" y="1139339"/>
                    <a:pt x="69954" y="1137916"/>
                  </a:cubicBezTo>
                  <a:cubicBezTo>
                    <a:pt x="68531" y="1137916"/>
                    <a:pt x="67311" y="1137916"/>
                    <a:pt x="65888" y="1137713"/>
                  </a:cubicBezTo>
                  <a:cubicBezTo>
                    <a:pt x="60806" y="1136290"/>
                    <a:pt x="57147" y="1133240"/>
                    <a:pt x="55114" y="1128361"/>
                  </a:cubicBezTo>
                  <a:cubicBezTo>
                    <a:pt x="29498" y="1105795"/>
                    <a:pt x="11201" y="1078959"/>
                    <a:pt x="3679" y="1045211"/>
                  </a:cubicBezTo>
                  <a:cubicBezTo>
                    <a:pt x="1239" y="1033826"/>
                    <a:pt x="-184" y="1022442"/>
                    <a:pt x="19" y="1011057"/>
                  </a:cubicBezTo>
                  <a:cubicBezTo>
                    <a:pt x="426" y="991337"/>
                    <a:pt x="15673" y="974666"/>
                    <a:pt x="34174" y="973243"/>
                  </a:cubicBezTo>
                  <a:cubicBezTo>
                    <a:pt x="55927" y="971617"/>
                    <a:pt x="73004" y="984628"/>
                    <a:pt x="76460" y="1005365"/>
                  </a:cubicBezTo>
                  <a:cubicBezTo>
                    <a:pt x="77680" y="1012277"/>
                    <a:pt x="77476" y="1019595"/>
                    <a:pt x="78900" y="1026508"/>
                  </a:cubicBezTo>
                  <a:cubicBezTo>
                    <a:pt x="83169" y="1046838"/>
                    <a:pt x="95367" y="1061678"/>
                    <a:pt x="112444" y="1073063"/>
                  </a:cubicBezTo>
                  <a:cubicBezTo>
                    <a:pt x="125252" y="1072860"/>
                    <a:pt x="137247" y="1077536"/>
                    <a:pt x="150258" y="1077333"/>
                  </a:cubicBezTo>
                  <a:cubicBezTo>
                    <a:pt x="185429" y="1076519"/>
                    <a:pt x="213891" y="1048667"/>
                    <a:pt x="214094" y="1013090"/>
                  </a:cubicBezTo>
                  <a:cubicBezTo>
                    <a:pt x="214297" y="955149"/>
                    <a:pt x="219380" y="106170"/>
                    <a:pt x="219176" y="657"/>
                  </a:cubicBezTo>
                  <a:cubicBezTo>
                    <a:pt x="255974" y="-563"/>
                    <a:pt x="273457" y="251"/>
                    <a:pt x="297650" y="4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0" name="Group 79">
              <a:extLst>
                <a:ext uri="{FF2B5EF4-FFF2-40B4-BE49-F238E27FC236}">
                  <a16:creationId xmlns:a16="http://schemas.microsoft.com/office/drawing/2014/main" id="{B867F866-B872-4553-9868-E232F038345D}"/>
                </a:ext>
              </a:extLst>
            </p:cNvPr>
            <p:cNvGrpSpPr/>
            <p:nvPr/>
          </p:nvGrpSpPr>
          <p:grpSpPr>
            <a:xfrm>
              <a:off x="7267627" y="570286"/>
              <a:ext cx="3672371" cy="1489663"/>
              <a:chOff x="7498650" y="577113"/>
              <a:chExt cx="3173151" cy="1287159"/>
            </a:xfrm>
          </p:grpSpPr>
          <p:sp>
            <p:nvSpPr>
              <p:cNvPr id="52" name="Freeform: Shape 74">
                <a:extLst>
                  <a:ext uri="{FF2B5EF4-FFF2-40B4-BE49-F238E27FC236}">
                    <a16:creationId xmlns:a16="http://schemas.microsoft.com/office/drawing/2014/main" id="{7E332F25-5A57-445E-BC67-9C038351F9EA}"/>
                  </a:ext>
                </a:extLst>
              </p:cNvPr>
              <p:cNvSpPr/>
              <p:nvPr/>
            </p:nvSpPr>
            <p:spPr>
              <a:xfrm>
                <a:off x="7498650" y="577113"/>
                <a:ext cx="1591020" cy="1287159"/>
              </a:xfrm>
              <a:custGeom>
                <a:avLst/>
                <a:gdLst>
                  <a:gd name="connsiteX0" fmla="*/ 532712 w 1058017"/>
                  <a:gd name="connsiteY0" fmla="*/ 851733 h 855952"/>
                  <a:gd name="connsiteX1" fmla="*/ 520107 w 1058017"/>
                  <a:gd name="connsiteY1" fmla="*/ 851936 h 855952"/>
                  <a:gd name="connsiteX2" fmla="*/ 417644 w 1058017"/>
                  <a:gd name="connsiteY2" fmla="*/ 778748 h 855952"/>
                  <a:gd name="connsiteX3" fmla="*/ 310912 w 1058017"/>
                  <a:gd name="connsiteY3" fmla="*/ 747643 h 855952"/>
                  <a:gd name="connsiteX4" fmla="*/ 245450 w 1058017"/>
                  <a:gd name="connsiteY4" fmla="*/ 743781 h 855952"/>
                  <a:gd name="connsiteX5" fmla="*/ 27716 w 1058017"/>
                  <a:gd name="connsiteY5" fmla="*/ 825100 h 855952"/>
                  <a:gd name="connsiteX6" fmla="*/ 1490 w 1058017"/>
                  <a:gd name="connsiteY6" fmla="*/ 848887 h 855952"/>
                  <a:gd name="connsiteX7" fmla="*/ 1083 w 1058017"/>
                  <a:gd name="connsiteY7" fmla="*/ 843397 h 855952"/>
                  <a:gd name="connsiteX8" fmla="*/ 59227 w 1058017"/>
                  <a:gd name="connsiteY8" fmla="*/ 691533 h 855952"/>
                  <a:gd name="connsiteX9" fmla="*/ 176124 w 1058017"/>
                  <a:gd name="connsiteY9" fmla="*/ 484777 h 855952"/>
                  <a:gd name="connsiteX10" fmla="*/ 250125 w 1058017"/>
                  <a:gd name="connsiteY10" fmla="*/ 389632 h 855952"/>
                  <a:gd name="connsiteX11" fmla="*/ 325956 w 1058017"/>
                  <a:gd name="connsiteY11" fmla="*/ 308313 h 855952"/>
                  <a:gd name="connsiteX12" fmla="*/ 421304 w 1058017"/>
                  <a:gd name="connsiteY12" fmla="*/ 226180 h 855952"/>
                  <a:gd name="connsiteX13" fmla="*/ 545317 w 1058017"/>
                  <a:gd name="connsiteY13" fmla="*/ 142623 h 855952"/>
                  <a:gd name="connsiteX14" fmla="*/ 653472 w 1058017"/>
                  <a:gd name="connsiteY14" fmla="*/ 88342 h 855952"/>
                  <a:gd name="connsiteX15" fmla="*/ 821398 w 1058017"/>
                  <a:gd name="connsiteY15" fmla="*/ 32028 h 855952"/>
                  <a:gd name="connsiteX16" fmla="*/ 953949 w 1058017"/>
                  <a:gd name="connsiteY16" fmla="*/ 9665 h 855952"/>
                  <a:gd name="connsiteX17" fmla="*/ 1039742 w 1058017"/>
                  <a:gd name="connsiteY17" fmla="*/ 3566 h 855952"/>
                  <a:gd name="connsiteX18" fmla="*/ 1056412 w 1058017"/>
                  <a:gd name="connsiteY18" fmla="*/ 1940 h 855952"/>
                  <a:gd name="connsiteX19" fmla="*/ 1051126 w 1058017"/>
                  <a:gd name="connsiteY19" fmla="*/ 10072 h 855952"/>
                  <a:gd name="connsiteX20" fmla="*/ 1012499 w 1058017"/>
                  <a:gd name="connsiteY20" fmla="*/ 25319 h 855952"/>
                  <a:gd name="connsiteX21" fmla="*/ 885844 w 1058017"/>
                  <a:gd name="connsiteY21" fmla="*/ 109079 h 855952"/>
                  <a:gd name="connsiteX22" fmla="*/ 688440 w 1058017"/>
                  <a:gd name="connsiteY22" fmla="*/ 374995 h 855952"/>
                  <a:gd name="connsiteX23" fmla="*/ 559548 w 1058017"/>
                  <a:gd name="connsiteY23" fmla="*/ 735852 h 855952"/>
                  <a:gd name="connsiteX24" fmla="*/ 540031 w 1058017"/>
                  <a:gd name="connsiteY24" fmla="*/ 825100 h 855952"/>
                  <a:gd name="connsiteX25" fmla="*/ 532712 w 1058017"/>
                  <a:gd name="connsiteY25" fmla="*/ 851733 h 8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58017" h="855952">
                    <a:moveTo>
                      <a:pt x="532712" y="851733"/>
                    </a:moveTo>
                    <a:cubicBezTo>
                      <a:pt x="528646" y="857222"/>
                      <a:pt x="525190" y="857425"/>
                      <a:pt x="520107" y="851936"/>
                    </a:cubicBezTo>
                    <a:cubicBezTo>
                      <a:pt x="491036" y="820221"/>
                      <a:pt x="456068" y="796638"/>
                      <a:pt x="417644" y="778748"/>
                    </a:cubicBezTo>
                    <a:cubicBezTo>
                      <a:pt x="383897" y="762891"/>
                      <a:pt x="348319" y="752522"/>
                      <a:pt x="310912" y="747643"/>
                    </a:cubicBezTo>
                    <a:cubicBezTo>
                      <a:pt x="289159" y="744797"/>
                      <a:pt x="267406" y="742967"/>
                      <a:pt x="245450" y="743781"/>
                    </a:cubicBezTo>
                    <a:cubicBezTo>
                      <a:pt x="163926" y="747033"/>
                      <a:pt x="91145" y="773666"/>
                      <a:pt x="27716" y="825100"/>
                    </a:cubicBezTo>
                    <a:cubicBezTo>
                      <a:pt x="18567" y="832623"/>
                      <a:pt x="10232" y="840958"/>
                      <a:pt x="1490" y="848887"/>
                    </a:cubicBezTo>
                    <a:cubicBezTo>
                      <a:pt x="-1356" y="847057"/>
                      <a:pt x="677" y="844821"/>
                      <a:pt x="1083" y="843397"/>
                    </a:cubicBezTo>
                    <a:cubicBezTo>
                      <a:pt x="17754" y="791759"/>
                      <a:pt x="36661" y="740934"/>
                      <a:pt x="59227" y="691533"/>
                    </a:cubicBezTo>
                    <a:cubicBezTo>
                      <a:pt x="92162" y="619158"/>
                      <a:pt x="130585" y="549833"/>
                      <a:pt x="176124" y="484777"/>
                    </a:cubicBezTo>
                    <a:cubicBezTo>
                      <a:pt x="199097" y="451842"/>
                      <a:pt x="223696" y="420127"/>
                      <a:pt x="250125" y="389632"/>
                    </a:cubicBezTo>
                    <a:cubicBezTo>
                      <a:pt x="274521" y="361577"/>
                      <a:pt x="298511" y="333318"/>
                      <a:pt x="325956" y="308313"/>
                    </a:cubicBezTo>
                    <a:cubicBezTo>
                      <a:pt x="356858" y="279851"/>
                      <a:pt x="387963" y="251795"/>
                      <a:pt x="421304" y="226180"/>
                    </a:cubicBezTo>
                    <a:cubicBezTo>
                      <a:pt x="460947" y="195685"/>
                      <a:pt x="502217" y="167629"/>
                      <a:pt x="545317" y="142623"/>
                    </a:cubicBezTo>
                    <a:cubicBezTo>
                      <a:pt x="580081" y="122293"/>
                      <a:pt x="616268" y="104200"/>
                      <a:pt x="653472" y="88342"/>
                    </a:cubicBezTo>
                    <a:cubicBezTo>
                      <a:pt x="707956" y="64963"/>
                      <a:pt x="763661" y="45649"/>
                      <a:pt x="821398" y="32028"/>
                    </a:cubicBezTo>
                    <a:cubicBezTo>
                      <a:pt x="865107" y="21660"/>
                      <a:pt x="909223" y="14138"/>
                      <a:pt x="953949" y="9665"/>
                    </a:cubicBezTo>
                    <a:cubicBezTo>
                      <a:pt x="982614" y="6819"/>
                      <a:pt x="1011280" y="6209"/>
                      <a:pt x="1039742" y="3566"/>
                    </a:cubicBezTo>
                    <a:cubicBezTo>
                      <a:pt x="1044824" y="-1313"/>
                      <a:pt x="1050517" y="-500"/>
                      <a:pt x="1056412" y="1940"/>
                    </a:cubicBezTo>
                    <a:cubicBezTo>
                      <a:pt x="1061088" y="8649"/>
                      <a:pt x="1054379" y="9055"/>
                      <a:pt x="1051126" y="10072"/>
                    </a:cubicBezTo>
                    <a:cubicBezTo>
                      <a:pt x="1038115" y="14748"/>
                      <a:pt x="1025104" y="19830"/>
                      <a:pt x="1012499" y="25319"/>
                    </a:cubicBezTo>
                    <a:cubicBezTo>
                      <a:pt x="965537" y="46056"/>
                      <a:pt x="924064" y="75331"/>
                      <a:pt x="885844" y="109079"/>
                    </a:cubicBezTo>
                    <a:cubicBezTo>
                      <a:pt x="801271" y="183690"/>
                      <a:pt x="739061" y="275175"/>
                      <a:pt x="688440" y="374995"/>
                    </a:cubicBezTo>
                    <a:cubicBezTo>
                      <a:pt x="630093" y="489859"/>
                      <a:pt x="590043" y="611026"/>
                      <a:pt x="559548" y="735852"/>
                    </a:cubicBezTo>
                    <a:cubicBezTo>
                      <a:pt x="552432" y="765534"/>
                      <a:pt x="545723" y="795215"/>
                      <a:pt x="540031" y="825100"/>
                    </a:cubicBezTo>
                    <a:cubicBezTo>
                      <a:pt x="537795" y="834249"/>
                      <a:pt x="535355" y="842991"/>
                      <a:pt x="532712" y="851733"/>
                    </a:cubicBezTo>
                    <a:close/>
                  </a:path>
                </a:pathLst>
              </a:custGeom>
              <a:solidFill>
                <a:srgbClr val="45BAC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75">
                <a:extLst>
                  <a:ext uri="{FF2B5EF4-FFF2-40B4-BE49-F238E27FC236}">
                    <a16:creationId xmlns:a16="http://schemas.microsoft.com/office/drawing/2014/main" id="{52110473-1B2E-4D19-A17D-8737FEAAF16B}"/>
                  </a:ext>
                </a:extLst>
              </p:cNvPr>
              <p:cNvSpPr/>
              <p:nvPr/>
            </p:nvSpPr>
            <p:spPr>
              <a:xfrm>
                <a:off x="9085792" y="578041"/>
                <a:ext cx="825373" cy="1278036"/>
              </a:xfrm>
              <a:custGeom>
                <a:avLst/>
                <a:gdLst>
                  <a:gd name="connsiteX0" fmla="*/ 548867 w 548867"/>
                  <a:gd name="connsiteY0" fmla="*/ 841154 h 849885"/>
                  <a:gd name="connsiteX1" fmla="*/ 541549 w 548867"/>
                  <a:gd name="connsiteY1" fmla="*/ 838715 h 849885"/>
                  <a:gd name="connsiteX2" fmla="*/ 319748 w 548867"/>
                  <a:gd name="connsiteY2" fmla="*/ 744993 h 849885"/>
                  <a:gd name="connsiteX3" fmla="*/ 59931 w 548867"/>
                  <a:gd name="connsiteY3" fmla="*/ 807813 h 849885"/>
                  <a:gd name="connsiteX4" fmla="*/ 42854 w 548867"/>
                  <a:gd name="connsiteY4" fmla="*/ 820418 h 849885"/>
                  <a:gd name="connsiteX5" fmla="*/ 34519 w 548867"/>
                  <a:gd name="connsiteY5" fmla="*/ 831192 h 849885"/>
                  <a:gd name="connsiteX6" fmla="*/ 16832 w 548867"/>
                  <a:gd name="connsiteY6" fmla="*/ 846033 h 849885"/>
                  <a:gd name="connsiteX7" fmla="*/ 771 w 548867"/>
                  <a:gd name="connsiteY7" fmla="*/ 839121 h 849885"/>
                  <a:gd name="connsiteX8" fmla="*/ 161 w 548867"/>
                  <a:gd name="connsiteY8" fmla="*/ 824890 h 849885"/>
                  <a:gd name="connsiteX9" fmla="*/ 161 w 548867"/>
                  <a:gd name="connsiteY9" fmla="*/ 25312 h 849885"/>
                  <a:gd name="connsiteX10" fmla="*/ 3211 w 548867"/>
                  <a:gd name="connsiteY10" fmla="*/ 4576 h 849885"/>
                  <a:gd name="connsiteX11" fmla="*/ 14392 w 548867"/>
                  <a:gd name="connsiteY11" fmla="*/ 103 h 849885"/>
                  <a:gd name="connsiteX12" fmla="*/ 239648 w 548867"/>
                  <a:gd name="connsiteY12" fmla="*/ 130622 h 849885"/>
                  <a:gd name="connsiteX13" fmla="*/ 386024 w 548867"/>
                  <a:gd name="connsiteY13" fmla="*/ 331888 h 849885"/>
                  <a:gd name="connsiteX14" fmla="*/ 509630 w 548867"/>
                  <a:gd name="connsiteY14" fmla="*/ 655542 h 849885"/>
                  <a:gd name="connsiteX15" fmla="*/ 548054 w 548867"/>
                  <a:gd name="connsiteY15" fmla="*/ 827940 h 849885"/>
                  <a:gd name="connsiteX16" fmla="*/ 548867 w 548867"/>
                  <a:gd name="connsiteY16" fmla="*/ 841154 h 84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8867" h="849885">
                    <a:moveTo>
                      <a:pt x="548867" y="841154"/>
                    </a:moveTo>
                    <a:cubicBezTo>
                      <a:pt x="545208" y="844407"/>
                      <a:pt x="543378" y="840544"/>
                      <a:pt x="541549" y="838715"/>
                    </a:cubicBezTo>
                    <a:cubicBezTo>
                      <a:pt x="477712" y="783417"/>
                      <a:pt x="402898" y="753939"/>
                      <a:pt x="319748" y="744993"/>
                    </a:cubicBezTo>
                    <a:cubicBezTo>
                      <a:pt x="225824" y="735032"/>
                      <a:pt x="139218" y="756785"/>
                      <a:pt x="59931" y="807813"/>
                    </a:cubicBezTo>
                    <a:cubicBezTo>
                      <a:pt x="54036" y="811676"/>
                      <a:pt x="48547" y="816148"/>
                      <a:pt x="42854" y="820418"/>
                    </a:cubicBezTo>
                    <a:cubicBezTo>
                      <a:pt x="42448" y="825703"/>
                      <a:pt x="37975" y="828143"/>
                      <a:pt x="34519" y="831192"/>
                    </a:cubicBezTo>
                    <a:cubicBezTo>
                      <a:pt x="28623" y="836275"/>
                      <a:pt x="22728" y="841357"/>
                      <a:pt x="16832" y="846033"/>
                    </a:cubicBezTo>
                    <a:cubicBezTo>
                      <a:pt x="8090" y="852946"/>
                      <a:pt x="2398" y="850506"/>
                      <a:pt x="771" y="839121"/>
                    </a:cubicBezTo>
                    <a:cubicBezTo>
                      <a:pt x="161" y="834445"/>
                      <a:pt x="161" y="829566"/>
                      <a:pt x="161" y="824890"/>
                    </a:cubicBezTo>
                    <a:cubicBezTo>
                      <a:pt x="161" y="558364"/>
                      <a:pt x="161" y="291838"/>
                      <a:pt x="161" y="25312"/>
                    </a:cubicBezTo>
                    <a:cubicBezTo>
                      <a:pt x="161" y="18197"/>
                      <a:pt x="-1058" y="11081"/>
                      <a:pt x="3211" y="4576"/>
                    </a:cubicBezTo>
                    <a:cubicBezTo>
                      <a:pt x="5447" y="-507"/>
                      <a:pt x="9920" y="-100"/>
                      <a:pt x="14392" y="103"/>
                    </a:cubicBezTo>
                    <a:cubicBezTo>
                      <a:pt x="103234" y="20027"/>
                      <a:pt x="175609" y="67802"/>
                      <a:pt x="239648" y="130622"/>
                    </a:cubicBezTo>
                    <a:cubicBezTo>
                      <a:pt x="299825" y="189579"/>
                      <a:pt x="346381" y="258294"/>
                      <a:pt x="386024" y="331888"/>
                    </a:cubicBezTo>
                    <a:cubicBezTo>
                      <a:pt x="441322" y="434351"/>
                      <a:pt x="479745" y="543320"/>
                      <a:pt x="509630" y="655542"/>
                    </a:cubicBezTo>
                    <a:cubicBezTo>
                      <a:pt x="524878" y="712466"/>
                      <a:pt x="537279" y="769999"/>
                      <a:pt x="548054" y="827940"/>
                    </a:cubicBezTo>
                    <a:cubicBezTo>
                      <a:pt x="548867" y="832412"/>
                      <a:pt x="548867" y="836682"/>
                      <a:pt x="548867" y="841154"/>
                    </a:cubicBezTo>
                    <a:close/>
                  </a:path>
                </a:pathLst>
              </a:custGeom>
              <a:solidFill>
                <a:srgbClr val="45BAC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76">
                <a:extLst>
                  <a:ext uri="{FF2B5EF4-FFF2-40B4-BE49-F238E27FC236}">
                    <a16:creationId xmlns:a16="http://schemas.microsoft.com/office/drawing/2014/main" id="{3CDA6836-96D2-4ACC-9343-348D5FEAFD88}"/>
                  </a:ext>
                </a:extLst>
              </p:cNvPr>
              <p:cNvSpPr/>
              <p:nvPr/>
            </p:nvSpPr>
            <p:spPr>
              <a:xfrm>
                <a:off x="9110187" y="577964"/>
                <a:ext cx="1561614" cy="1264982"/>
              </a:xfrm>
              <a:custGeom>
                <a:avLst/>
                <a:gdLst>
                  <a:gd name="connsiteX0" fmla="*/ 532645 w 1038462"/>
                  <a:gd name="connsiteY0" fmla="*/ 841205 h 841204"/>
                  <a:gd name="connsiteX1" fmla="*/ 525123 w 1038462"/>
                  <a:gd name="connsiteY1" fmla="*/ 813352 h 841204"/>
                  <a:gd name="connsiteX2" fmla="*/ 478568 w 1038462"/>
                  <a:gd name="connsiteY2" fmla="*/ 615745 h 841204"/>
                  <a:gd name="connsiteX3" fmla="*/ 376714 w 1038462"/>
                  <a:gd name="connsiteY3" fmla="*/ 352472 h 841204"/>
                  <a:gd name="connsiteX4" fmla="*/ 202690 w 1038462"/>
                  <a:gd name="connsiteY4" fmla="*/ 115831 h 841204"/>
                  <a:gd name="connsiteX5" fmla="*/ 25209 w 1038462"/>
                  <a:gd name="connsiteY5" fmla="*/ 10725 h 841204"/>
                  <a:gd name="connsiteX6" fmla="*/ 0 w 1038462"/>
                  <a:gd name="connsiteY6" fmla="*/ 3813 h 841204"/>
                  <a:gd name="connsiteX7" fmla="*/ 22566 w 1038462"/>
                  <a:gd name="connsiteY7" fmla="*/ 3406 h 841204"/>
                  <a:gd name="connsiteX8" fmla="*/ 67902 w 1038462"/>
                  <a:gd name="connsiteY8" fmla="*/ 7066 h 841204"/>
                  <a:gd name="connsiteX9" fmla="*/ 167926 w 1038462"/>
                  <a:gd name="connsiteY9" fmla="*/ 20077 h 841204"/>
                  <a:gd name="connsiteX10" fmla="*/ 331582 w 1038462"/>
                  <a:gd name="connsiteY10" fmla="*/ 64396 h 841204"/>
                  <a:gd name="connsiteX11" fmla="*/ 605223 w 1038462"/>
                  <a:gd name="connsiteY11" fmla="*/ 212805 h 841204"/>
                  <a:gd name="connsiteX12" fmla="*/ 763187 w 1038462"/>
                  <a:gd name="connsiteY12" fmla="*/ 355318 h 841204"/>
                  <a:gd name="connsiteX13" fmla="*/ 873986 w 1038462"/>
                  <a:gd name="connsiteY13" fmla="*/ 494375 h 841204"/>
                  <a:gd name="connsiteX14" fmla="*/ 884557 w 1038462"/>
                  <a:gd name="connsiteY14" fmla="*/ 510233 h 841204"/>
                  <a:gd name="connsiteX15" fmla="*/ 900821 w 1038462"/>
                  <a:gd name="connsiteY15" fmla="*/ 534425 h 841204"/>
                  <a:gd name="connsiteX16" fmla="*/ 975432 w 1038462"/>
                  <a:gd name="connsiteY16" fmla="*/ 671246 h 841204"/>
                  <a:gd name="connsiteX17" fmla="*/ 1037032 w 1038462"/>
                  <a:gd name="connsiteY17" fmla="*/ 826364 h 841204"/>
                  <a:gd name="connsiteX18" fmla="*/ 1037438 w 1038462"/>
                  <a:gd name="connsiteY18" fmla="*/ 832259 h 841204"/>
                  <a:gd name="connsiteX19" fmla="*/ 786160 w 1038462"/>
                  <a:gd name="connsiteY19" fmla="*/ 743011 h 841204"/>
                  <a:gd name="connsiteX20" fmla="*/ 532645 w 1038462"/>
                  <a:gd name="connsiteY20" fmla="*/ 841205 h 841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8462" h="841204">
                    <a:moveTo>
                      <a:pt x="532645" y="841205"/>
                    </a:moveTo>
                    <a:cubicBezTo>
                      <a:pt x="526140" y="833073"/>
                      <a:pt x="526953" y="822704"/>
                      <a:pt x="525123" y="813352"/>
                    </a:cubicBezTo>
                    <a:cubicBezTo>
                      <a:pt x="512722" y="746670"/>
                      <a:pt x="497068" y="681004"/>
                      <a:pt x="478568" y="615745"/>
                    </a:cubicBezTo>
                    <a:cubicBezTo>
                      <a:pt x="452545" y="524870"/>
                      <a:pt x="420017" y="436638"/>
                      <a:pt x="376714" y="352472"/>
                    </a:cubicBezTo>
                    <a:cubicBezTo>
                      <a:pt x="331379" y="264240"/>
                      <a:pt x="276488" y="182920"/>
                      <a:pt x="202690" y="115831"/>
                    </a:cubicBezTo>
                    <a:cubicBezTo>
                      <a:pt x="150848" y="68666"/>
                      <a:pt x="93111" y="31258"/>
                      <a:pt x="25209" y="10725"/>
                    </a:cubicBezTo>
                    <a:cubicBezTo>
                      <a:pt x="16874" y="8286"/>
                      <a:pt x="8335" y="6049"/>
                      <a:pt x="0" y="3813"/>
                    </a:cubicBezTo>
                    <a:cubicBezTo>
                      <a:pt x="7319" y="-4522"/>
                      <a:pt x="15044" y="3406"/>
                      <a:pt x="22566" y="3406"/>
                    </a:cubicBezTo>
                    <a:cubicBezTo>
                      <a:pt x="37407" y="7676"/>
                      <a:pt x="52858" y="5846"/>
                      <a:pt x="67902" y="7066"/>
                    </a:cubicBezTo>
                    <a:cubicBezTo>
                      <a:pt x="101446" y="9912"/>
                      <a:pt x="134788" y="13978"/>
                      <a:pt x="167926" y="20077"/>
                    </a:cubicBezTo>
                    <a:cubicBezTo>
                      <a:pt x="223630" y="30242"/>
                      <a:pt x="278317" y="45083"/>
                      <a:pt x="331582" y="64396"/>
                    </a:cubicBezTo>
                    <a:cubicBezTo>
                      <a:pt x="430182" y="100177"/>
                      <a:pt x="521057" y="150392"/>
                      <a:pt x="605223" y="212805"/>
                    </a:cubicBezTo>
                    <a:cubicBezTo>
                      <a:pt x="662554" y="255295"/>
                      <a:pt x="714395" y="303477"/>
                      <a:pt x="763187" y="355318"/>
                    </a:cubicBezTo>
                    <a:cubicBezTo>
                      <a:pt x="803847" y="398621"/>
                      <a:pt x="840238" y="445380"/>
                      <a:pt x="873986" y="494375"/>
                    </a:cubicBezTo>
                    <a:cubicBezTo>
                      <a:pt x="877645" y="499661"/>
                      <a:pt x="881101" y="504947"/>
                      <a:pt x="884557" y="510233"/>
                    </a:cubicBezTo>
                    <a:cubicBezTo>
                      <a:pt x="895332" y="514705"/>
                      <a:pt x="897772" y="524870"/>
                      <a:pt x="900821" y="534425"/>
                    </a:cubicBezTo>
                    <a:cubicBezTo>
                      <a:pt x="927657" y="578948"/>
                      <a:pt x="953273" y="624284"/>
                      <a:pt x="975432" y="671246"/>
                    </a:cubicBezTo>
                    <a:cubicBezTo>
                      <a:pt x="999218" y="721664"/>
                      <a:pt x="1019751" y="773302"/>
                      <a:pt x="1037032" y="826364"/>
                    </a:cubicBezTo>
                    <a:cubicBezTo>
                      <a:pt x="1037642" y="827990"/>
                      <a:pt x="1039675" y="829820"/>
                      <a:pt x="1037438" y="832259"/>
                    </a:cubicBezTo>
                    <a:cubicBezTo>
                      <a:pt x="964861" y="771269"/>
                      <a:pt x="881508" y="739148"/>
                      <a:pt x="786160" y="743011"/>
                    </a:cubicBezTo>
                    <a:cubicBezTo>
                      <a:pt x="690609" y="747077"/>
                      <a:pt x="605020" y="777368"/>
                      <a:pt x="532645" y="841205"/>
                    </a:cubicBezTo>
                    <a:close/>
                  </a:path>
                </a:pathLst>
              </a:custGeom>
              <a:solidFill>
                <a:srgbClr val="1A7B7A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77">
                <a:extLst>
                  <a:ext uri="{FF2B5EF4-FFF2-40B4-BE49-F238E27FC236}">
                    <a16:creationId xmlns:a16="http://schemas.microsoft.com/office/drawing/2014/main" id="{E114378B-1779-4E9D-B5FC-92E291F01393}"/>
                  </a:ext>
                </a:extLst>
              </p:cNvPr>
              <p:cNvSpPr/>
              <p:nvPr/>
            </p:nvSpPr>
            <p:spPr>
              <a:xfrm>
                <a:off x="8298472" y="582739"/>
                <a:ext cx="794246" cy="1274881"/>
              </a:xfrm>
              <a:custGeom>
                <a:avLst/>
                <a:gdLst>
                  <a:gd name="connsiteX0" fmla="*/ 527789 w 528168"/>
                  <a:gd name="connsiteY0" fmla="*/ 638 h 847787"/>
                  <a:gd name="connsiteX1" fmla="*/ 527992 w 528168"/>
                  <a:gd name="connsiteY1" fmla="*/ 830507 h 847787"/>
                  <a:gd name="connsiteX2" fmla="*/ 526163 w 528168"/>
                  <a:gd name="connsiteY2" fmla="*/ 840063 h 847787"/>
                  <a:gd name="connsiteX3" fmla="*/ 514981 w 528168"/>
                  <a:gd name="connsiteY3" fmla="*/ 834573 h 847787"/>
                  <a:gd name="connsiteX4" fmla="*/ 487536 w 528168"/>
                  <a:gd name="connsiteY4" fmla="*/ 813024 h 847787"/>
                  <a:gd name="connsiteX5" fmla="*/ 396254 w 528168"/>
                  <a:gd name="connsiteY5" fmla="*/ 766061 h 847787"/>
                  <a:gd name="connsiteX6" fmla="*/ 377550 w 528168"/>
                  <a:gd name="connsiteY6" fmla="*/ 756303 h 847787"/>
                  <a:gd name="connsiteX7" fmla="*/ 309445 w 528168"/>
                  <a:gd name="connsiteY7" fmla="*/ 742072 h 847787"/>
                  <a:gd name="connsiteX8" fmla="*/ 231988 w 528168"/>
                  <a:gd name="connsiteY8" fmla="*/ 741259 h 847787"/>
                  <a:gd name="connsiteX9" fmla="*/ 160020 w 528168"/>
                  <a:gd name="connsiteY9" fmla="*/ 754067 h 847787"/>
                  <a:gd name="connsiteX10" fmla="*/ 34177 w 528168"/>
                  <a:gd name="connsiteY10" fmla="*/ 818106 h 847787"/>
                  <a:gd name="connsiteX11" fmla="*/ 1039 w 528168"/>
                  <a:gd name="connsiteY11" fmla="*/ 847788 h 847787"/>
                  <a:gd name="connsiteX12" fmla="*/ 4089 w 528168"/>
                  <a:gd name="connsiteY12" fmla="*/ 821359 h 847787"/>
                  <a:gd name="connsiteX13" fmla="*/ 76667 w 528168"/>
                  <a:gd name="connsiteY13" fmla="*/ 550361 h 847787"/>
                  <a:gd name="connsiteX14" fmla="*/ 229955 w 528168"/>
                  <a:gd name="connsiteY14" fmla="*/ 240125 h 847787"/>
                  <a:gd name="connsiteX15" fmla="*/ 423293 w 528168"/>
                  <a:gd name="connsiteY15" fmla="*/ 48413 h 847787"/>
                  <a:gd name="connsiteX16" fmla="*/ 525756 w 528168"/>
                  <a:gd name="connsiteY16" fmla="*/ 435 h 847787"/>
                  <a:gd name="connsiteX17" fmla="*/ 527789 w 528168"/>
                  <a:gd name="connsiteY17" fmla="*/ 638 h 847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28168" h="847787">
                    <a:moveTo>
                      <a:pt x="527789" y="638"/>
                    </a:moveTo>
                    <a:cubicBezTo>
                      <a:pt x="527992" y="277329"/>
                      <a:pt x="527992" y="553817"/>
                      <a:pt x="527992" y="830507"/>
                    </a:cubicBezTo>
                    <a:cubicBezTo>
                      <a:pt x="527992" y="833760"/>
                      <a:pt x="529009" y="837420"/>
                      <a:pt x="526163" y="840063"/>
                    </a:cubicBezTo>
                    <a:cubicBezTo>
                      <a:pt x="521283" y="840876"/>
                      <a:pt x="518234" y="837420"/>
                      <a:pt x="514981" y="834573"/>
                    </a:cubicBezTo>
                    <a:cubicBezTo>
                      <a:pt x="506239" y="827051"/>
                      <a:pt x="497294" y="819326"/>
                      <a:pt x="487536" y="813024"/>
                    </a:cubicBezTo>
                    <a:cubicBezTo>
                      <a:pt x="459277" y="793100"/>
                      <a:pt x="428579" y="777853"/>
                      <a:pt x="396254" y="766061"/>
                    </a:cubicBezTo>
                    <a:cubicBezTo>
                      <a:pt x="389545" y="763622"/>
                      <a:pt x="383243" y="760572"/>
                      <a:pt x="377550" y="756303"/>
                    </a:cubicBezTo>
                    <a:cubicBezTo>
                      <a:pt x="355391" y="749188"/>
                      <a:pt x="332418" y="744512"/>
                      <a:pt x="309445" y="742072"/>
                    </a:cubicBezTo>
                    <a:cubicBezTo>
                      <a:pt x="283829" y="739429"/>
                      <a:pt x="258214" y="738209"/>
                      <a:pt x="231988" y="741259"/>
                    </a:cubicBezTo>
                    <a:cubicBezTo>
                      <a:pt x="207592" y="743902"/>
                      <a:pt x="183603" y="747561"/>
                      <a:pt x="160020" y="754067"/>
                    </a:cubicBezTo>
                    <a:cubicBezTo>
                      <a:pt x="113667" y="766875"/>
                      <a:pt x="71788" y="788424"/>
                      <a:pt x="34177" y="818106"/>
                    </a:cubicBezTo>
                    <a:cubicBezTo>
                      <a:pt x="22589" y="827255"/>
                      <a:pt x="10594" y="836200"/>
                      <a:pt x="1039" y="847788"/>
                    </a:cubicBezTo>
                    <a:cubicBezTo>
                      <a:pt x="-2010" y="838639"/>
                      <a:pt x="2462" y="829898"/>
                      <a:pt x="4089" y="821359"/>
                    </a:cubicBezTo>
                    <a:cubicBezTo>
                      <a:pt x="22589" y="729468"/>
                      <a:pt x="45765" y="638999"/>
                      <a:pt x="76667" y="550361"/>
                    </a:cubicBezTo>
                    <a:cubicBezTo>
                      <a:pt x="114887" y="440579"/>
                      <a:pt x="163273" y="335676"/>
                      <a:pt x="229955" y="240125"/>
                    </a:cubicBezTo>
                    <a:cubicBezTo>
                      <a:pt x="282813" y="164498"/>
                      <a:pt x="345226" y="98425"/>
                      <a:pt x="423293" y="48413"/>
                    </a:cubicBezTo>
                    <a:cubicBezTo>
                      <a:pt x="455414" y="27880"/>
                      <a:pt x="489569" y="12023"/>
                      <a:pt x="525756" y="435"/>
                    </a:cubicBezTo>
                    <a:cubicBezTo>
                      <a:pt x="526366" y="-175"/>
                      <a:pt x="526976" y="-175"/>
                      <a:pt x="527789" y="638"/>
                    </a:cubicBezTo>
                    <a:close/>
                  </a:path>
                </a:pathLst>
              </a:custGeom>
              <a:solidFill>
                <a:srgbClr val="1A7B7B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1" name="Freeform: Shape 78">
              <a:extLst>
                <a:ext uri="{FF2B5EF4-FFF2-40B4-BE49-F238E27FC236}">
                  <a16:creationId xmlns:a16="http://schemas.microsoft.com/office/drawing/2014/main" id="{313F4D81-BA50-4082-A105-2191E25732E4}"/>
                </a:ext>
              </a:extLst>
            </p:cNvPr>
            <p:cNvSpPr/>
            <p:nvPr/>
          </p:nvSpPr>
          <p:spPr>
            <a:xfrm>
              <a:off x="9056560" y="442151"/>
              <a:ext cx="87866" cy="141853"/>
            </a:xfrm>
            <a:custGeom>
              <a:avLst/>
              <a:gdLst>
                <a:gd name="connsiteX0" fmla="*/ 23666 w 58430"/>
                <a:gd name="connsiteY0" fmla="*/ 94128 h 94331"/>
                <a:gd name="connsiteX1" fmla="*/ 21633 w 58430"/>
                <a:gd name="connsiteY1" fmla="*/ 94128 h 94331"/>
                <a:gd name="connsiteX2" fmla="*/ 3539 w 58430"/>
                <a:gd name="connsiteY2" fmla="*/ 93518 h 94331"/>
                <a:gd name="connsiteX3" fmla="*/ 287 w 58430"/>
                <a:gd name="connsiteY3" fmla="*/ 85996 h 94331"/>
                <a:gd name="connsiteX4" fmla="*/ 24073 w 58430"/>
                <a:gd name="connsiteY4" fmla="*/ 0 h 94331"/>
                <a:gd name="connsiteX5" fmla="*/ 39320 w 58430"/>
                <a:gd name="connsiteY5" fmla="*/ 52045 h 94331"/>
                <a:gd name="connsiteX6" fmla="*/ 47452 w 58430"/>
                <a:gd name="connsiteY6" fmla="*/ 81320 h 94331"/>
                <a:gd name="connsiteX7" fmla="*/ 58430 w 58430"/>
                <a:gd name="connsiteY7" fmla="*/ 93924 h 94331"/>
                <a:gd name="connsiteX8" fmla="*/ 35864 w 58430"/>
                <a:gd name="connsiteY8" fmla="*/ 94331 h 94331"/>
                <a:gd name="connsiteX9" fmla="*/ 23666 w 58430"/>
                <a:gd name="connsiteY9" fmla="*/ 94128 h 9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430" h="94331">
                  <a:moveTo>
                    <a:pt x="23666" y="94128"/>
                  </a:moveTo>
                  <a:cubicBezTo>
                    <a:pt x="23056" y="94128"/>
                    <a:pt x="22243" y="94128"/>
                    <a:pt x="21633" y="94128"/>
                  </a:cubicBezTo>
                  <a:cubicBezTo>
                    <a:pt x="15534" y="93924"/>
                    <a:pt x="9638" y="93721"/>
                    <a:pt x="3539" y="93518"/>
                  </a:cubicBezTo>
                  <a:cubicBezTo>
                    <a:pt x="1100" y="91485"/>
                    <a:pt x="-730" y="89858"/>
                    <a:pt x="287" y="85996"/>
                  </a:cubicBezTo>
                  <a:cubicBezTo>
                    <a:pt x="7809" y="57534"/>
                    <a:pt x="15127" y="28869"/>
                    <a:pt x="24073" y="0"/>
                  </a:cubicBezTo>
                  <a:cubicBezTo>
                    <a:pt x="29155" y="17280"/>
                    <a:pt x="34238" y="34561"/>
                    <a:pt x="39320" y="52045"/>
                  </a:cubicBezTo>
                  <a:cubicBezTo>
                    <a:pt x="42166" y="61803"/>
                    <a:pt x="45622" y="71358"/>
                    <a:pt x="47452" y="81320"/>
                  </a:cubicBezTo>
                  <a:cubicBezTo>
                    <a:pt x="48672" y="88232"/>
                    <a:pt x="52331" y="91891"/>
                    <a:pt x="58430" y="93924"/>
                  </a:cubicBezTo>
                  <a:cubicBezTo>
                    <a:pt x="50908" y="94128"/>
                    <a:pt x="43386" y="94128"/>
                    <a:pt x="35864" y="94331"/>
                  </a:cubicBezTo>
                  <a:cubicBezTo>
                    <a:pt x="31595" y="94128"/>
                    <a:pt x="27529" y="94128"/>
                    <a:pt x="23666" y="9412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DB1D466-12FB-4114-9CB3-29C74FAA0550}"/>
              </a:ext>
            </a:extLst>
          </p:cNvPr>
          <p:cNvGraphicFramePr/>
          <p:nvPr/>
        </p:nvGraphicFramePr>
        <p:xfrm>
          <a:off x="2730942" y="1878693"/>
          <a:ext cx="2183209" cy="210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타원 3">
            <a:extLst>
              <a:ext uri="{FF2B5EF4-FFF2-40B4-BE49-F238E27FC236}">
                <a16:creationId xmlns:a16="http://schemas.microsoft.com/office/drawing/2014/main" id="{366EA50F-4C88-4917-906E-FF15DDDC1938}"/>
              </a:ext>
            </a:extLst>
          </p:cNvPr>
          <p:cNvSpPr/>
          <p:nvPr/>
        </p:nvSpPr>
        <p:spPr>
          <a:xfrm>
            <a:off x="3100686" y="2213658"/>
            <a:ext cx="1439632" cy="14396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14922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DBD4B321-879A-4F21-B759-4ADCE3446CC3}"/>
              </a:ext>
            </a:extLst>
          </p:cNvPr>
          <p:cNvGraphicFramePr/>
          <p:nvPr/>
        </p:nvGraphicFramePr>
        <p:xfrm>
          <a:off x="4852451" y="1878693"/>
          <a:ext cx="2183209" cy="210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타원 5">
            <a:extLst>
              <a:ext uri="{FF2B5EF4-FFF2-40B4-BE49-F238E27FC236}">
                <a16:creationId xmlns:a16="http://schemas.microsoft.com/office/drawing/2014/main" id="{DAB8333D-65A0-4B47-BB3A-33C75C3AB409}"/>
              </a:ext>
            </a:extLst>
          </p:cNvPr>
          <p:cNvSpPr/>
          <p:nvPr/>
        </p:nvSpPr>
        <p:spPr>
          <a:xfrm>
            <a:off x="5224239" y="2213658"/>
            <a:ext cx="1439632" cy="14396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149225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989B76E6-BA92-443A-B1AD-99C88801AC18}"/>
              </a:ext>
            </a:extLst>
          </p:cNvPr>
          <p:cNvGraphicFramePr/>
          <p:nvPr/>
        </p:nvGraphicFramePr>
        <p:xfrm>
          <a:off x="6973960" y="1878693"/>
          <a:ext cx="2183209" cy="210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타원 7">
            <a:extLst>
              <a:ext uri="{FF2B5EF4-FFF2-40B4-BE49-F238E27FC236}">
                <a16:creationId xmlns:a16="http://schemas.microsoft.com/office/drawing/2014/main" id="{6DACB1D6-A49B-406C-8423-90265172A79F}"/>
              </a:ext>
            </a:extLst>
          </p:cNvPr>
          <p:cNvSpPr/>
          <p:nvPr/>
        </p:nvSpPr>
        <p:spPr>
          <a:xfrm>
            <a:off x="7345748" y="2213658"/>
            <a:ext cx="1439632" cy="14396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1492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83A46F92-314E-442A-9C0D-F83F4233A023}"/>
              </a:ext>
            </a:extLst>
          </p:cNvPr>
          <p:cNvGraphicFramePr/>
          <p:nvPr/>
        </p:nvGraphicFramePr>
        <p:xfrm>
          <a:off x="9095469" y="1878693"/>
          <a:ext cx="2183209" cy="210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타원 9">
            <a:extLst>
              <a:ext uri="{FF2B5EF4-FFF2-40B4-BE49-F238E27FC236}">
                <a16:creationId xmlns:a16="http://schemas.microsoft.com/office/drawing/2014/main" id="{89ACB412-834F-4D87-9147-4AC958FD4281}"/>
              </a:ext>
            </a:extLst>
          </p:cNvPr>
          <p:cNvSpPr/>
          <p:nvPr/>
        </p:nvSpPr>
        <p:spPr>
          <a:xfrm>
            <a:off x="9467256" y="2213658"/>
            <a:ext cx="1439632" cy="14396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149225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D6165C6E-32B4-4C28-A163-88B579B2358E}"/>
              </a:ext>
            </a:extLst>
          </p:cNvPr>
          <p:cNvSpPr/>
          <p:nvPr/>
        </p:nvSpPr>
        <p:spPr>
          <a:xfrm>
            <a:off x="5778574" y="4214481"/>
            <a:ext cx="417541" cy="39085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0AE06228-45F9-47A7-A691-2A4032A1C7A4}"/>
              </a:ext>
            </a:extLst>
          </p:cNvPr>
          <p:cNvSpPr/>
          <p:nvPr/>
        </p:nvSpPr>
        <p:spPr>
          <a:xfrm>
            <a:off x="3547068" y="4224700"/>
            <a:ext cx="546868" cy="37041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1F2D305A-F53D-4553-A426-032E37B9DBCE}"/>
              </a:ext>
            </a:extLst>
          </p:cNvPr>
          <p:cNvSpPr/>
          <p:nvPr/>
        </p:nvSpPr>
        <p:spPr>
          <a:xfrm rot="2700000">
            <a:off x="10018567" y="4107811"/>
            <a:ext cx="337010" cy="6041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F5F46DD9-A382-4DAC-AA40-ADECFBCDE65B}"/>
              </a:ext>
            </a:extLst>
          </p:cNvPr>
          <p:cNvSpPr>
            <a:spLocks noChangeAspect="1"/>
          </p:cNvSpPr>
          <p:nvPr/>
        </p:nvSpPr>
        <p:spPr>
          <a:xfrm>
            <a:off x="7846216" y="4171835"/>
            <a:ext cx="472205" cy="4761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5C713-6975-4D98-BB1E-0D4DD5B1D34C}"/>
              </a:ext>
            </a:extLst>
          </p:cNvPr>
          <p:cNvSpPr txBox="1"/>
          <p:nvPr/>
        </p:nvSpPr>
        <p:spPr>
          <a:xfrm>
            <a:off x="3396548" y="2718030"/>
            <a:ext cx="84790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0AEF6B-DB64-406A-94BE-45730ABCB0C8}"/>
              </a:ext>
            </a:extLst>
          </p:cNvPr>
          <p:cNvSpPr txBox="1"/>
          <p:nvPr/>
        </p:nvSpPr>
        <p:spPr>
          <a:xfrm>
            <a:off x="5520101" y="2718030"/>
            <a:ext cx="84790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80%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4D1F2A-638A-404B-92EA-BAA142DEA5D5}"/>
              </a:ext>
            </a:extLst>
          </p:cNvPr>
          <p:cNvSpPr txBox="1"/>
          <p:nvPr/>
        </p:nvSpPr>
        <p:spPr>
          <a:xfrm>
            <a:off x="7641610" y="2718030"/>
            <a:ext cx="84790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DEC5D0-B550-40E5-8A55-8F1212E191BA}"/>
              </a:ext>
            </a:extLst>
          </p:cNvPr>
          <p:cNvSpPr txBox="1"/>
          <p:nvPr/>
        </p:nvSpPr>
        <p:spPr>
          <a:xfrm>
            <a:off x="9763118" y="2718030"/>
            <a:ext cx="84790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50%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C4C3C4CA-011B-4A7A-A515-E02B225EF5FE}"/>
              </a:ext>
            </a:extLst>
          </p:cNvPr>
          <p:cNvGrpSpPr/>
          <p:nvPr/>
        </p:nvGrpSpPr>
        <p:grpSpPr>
          <a:xfrm>
            <a:off x="2901217" y="4758512"/>
            <a:ext cx="1838571" cy="1410489"/>
            <a:chOff x="-475010" y="1129566"/>
            <a:chExt cx="3859356" cy="141048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3B96A1-5ED7-424C-9267-736567651A42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1D9E90-0867-4B40-BBE1-62D21278081F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4D33B5E3-BAB3-4688-9B8D-1FC90177ED6E}"/>
              </a:ext>
            </a:extLst>
          </p:cNvPr>
          <p:cNvGrpSpPr/>
          <p:nvPr/>
        </p:nvGrpSpPr>
        <p:grpSpPr>
          <a:xfrm>
            <a:off x="9267787" y="4758512"/>
            <a:ext cx="1838571" cy="1410489"/>
            <a:chOff x="-475010" y="1129566"/>
            <a:chExt cx="3859356" cy="14104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2FB729-C8D1-4FD6-BB45-D47F77B511CD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750EAA-8336-46C4-89F2-3E82ECE05454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5758D182-210A-475E-8CE9-2F6EAE382AB3}"/>
              </a:ext>
            </a:extLst>
          </p:cNvPr>
          <p:cNvGrpSpPr/>
          <p:nvPr/>
        </p:nvGrpSpPr>
        <p:grpSpPr>
          <a:xfrm>
            <a:off x="7145597" y="4758512"/>
            <a:ext cx="1838571" cy="1410489"/>
            <a:chOff x="-475010" y="1129566"/>
            <a:chExt cx="3859356" cy="141048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E911DE-DCD2-4C3A-81C2-5C5A7449939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190794-F953-456F-B2A5-74231608043B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90DBC86E-DD45-44C6-9C82-1F6E0EBC653F}"/>
              </a:ext>
            </a:extLst>
          </p:cNvPr>
          <p:cNvGrpSpPr/>
          <p:nvPr/>
        </p:nvGrpSpPr>
        <p:grpSpPr>
          <a:xfrm>
            <a:off x="5023407" y="4758512"/>
            <a:ext cx="1838571" cy="1410489"/>
            <a:chOff x="-475010" y="1129566"/>
            <a:chExt cx="3859356" cy="141048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EF4FB6-7916-4A9B-9068-2D783024677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2C5837-91E8-4974-90C1-6C9F2E9F3CC9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2F2054A-3B12-4AC9-8C63-70E1C54FB377}"/>
              </a:ext>
            </a:extLst>
          </p:cNvPr>
          <p:cNvGrpSpPr/>
          <p:nvPr/>
        </p:nvGrpSpPr>
        <p:grpSpPr>
          <a:xfrm>
            <a:off x="536808" y="1724175"/>
            <a:ext cx="2052276" cy="4705933"/>
            <a:chOff x="194438" y="673094"/>
            <a:chExt cx="2501118" cy="5735142"/>
          </a:xfrm>
        </p:grpSpPr>
        <p:sp>
          <p:nvSpPr>
            <p:cNvPr id="32" name="Freeform: Shape 39">
              <a:extLst>
                <a:ext uri="{FF2B5EF4-FFF2-40B4-BE49-F238E27FC236}">
                  <a16:creationId xmlns:a16="http://schemas.microsoft.com/office/drawing/2014/main" id="{FC40B624-6E6B-4900-A1B3-2B408BFEC87D}"/>
                </a:ext>
              </a:extLst>
            </p:cNvPr>
            <p:cNvSpPr/>
            <p:nvPr/>
          </p:nvSpPr>
          <p:spPr>
            <a:xfrm>
              <a:off x="194438" y="1489119"/>
              <a:ext cx="1705740" cy="2218581"/>
            </a:xfrm>
            <a:custGeom>
              <a:avLst/>
              <a:gdLst>
                <a:gd name="connsiteX0" fmla="*/ 1505319 w 1705740"/>
                <a:gd name="connsiteY0" fmla="*/ 1275492 h 2218581"/>
                <a:gd name="connsiteX1" fmla="*/ 1701005 w 1705740"/>
                <a:gd name="connsiteY1" fmla="*/ 1242140 h 2218581"/>
                <a:gd name="connsiteX2" fmla="*/ 1671903 w 1705740"/>
                <a:gd name="connsiteY2" fmla="*/ 1183877 h 2218581"/>
                <a:gd name="connsiteX3" fmla="*/ 1537904 w 1705740"/>
                <a:gd name="connsiteY3" fmla="*/ 978215 h 2218581"/>
                <a:gd name="connsiteX4" fmla="*/ 1379348 w 1705740"/>
                <a:gd name="connsiteY4" fmla="*/ 446469 h 2218581"/>
                <a:gd name="connsiteX5" fmla="*/ 1261346 w 1705740"/>
                <a:gd name="connsiteY5" fmla="*/ 313709 h 2218581"/>
                <a:gd name="connsiteX6" fmla="*/ 1063771 w 1705740"/>
                <a:gd name="connsiteY6" fmla="*/ 215837 h 2218581"/>
                <a:gd name="connsiteX7" fmla="*/ 1004092 w 1705740"/>
                <a:gd name="connsiteY7" fmla="*/ 132427 h 2218581"/>
                <a:gd name="connsiteX8" fmla="*/ 991577 w 1705740"/>
                <a:gd name="connsiteY8" fmla="*/ 105096 h 2218581"/>
                <a:gd name="connsiteX9" fmla="*/ 897778 w 1705740"/>
                <a:gd name="connsiteY9" fmla="*/ 29891 h 2218581"/>
                <a:gd name="connsiteX10" fmla="*/ 901320 w 1705740"/>
                <a:gd name="connsiteY10" fmla="*/ 199013 h 2218581"/>
                <a:gd name="connsiteX11" fmla="*/ 915664 w 1705740"/>
                <a:gd name="connsiteY11" fmla="*/ 349069 h 2218581"/>
                <a:gd name="connsiteX12" fmla="*/ 754393 w 1705740"/>
                <a:gd name="connsiteY12" fmla="*/ 163477 h 2218581"/>
                <a:gd name="connsiteX13" fmla="*/ 704925 w 1705740"/>
                <a:gd name="connsiteY13" fmla="*/ 91814 h 2218581"/>
                <a:gd name="connsiteX14" fmla="*/ 516382 w 1705740"/>
                <a:gd name="connsiteY14" fmla="*/ 848 h 2218581"/>
                <a:gd name="connsiteX15" fmla="*/ 457942 w 1705740"/>
                <a:gd name="connsiteY15" fmla="*/ 64424 h 2218581"/>
                <a:gd name="connsiteX16" fmla="*/ 392536 w 1705740"/>
                <a:gd name="connsiteY16" fmla="*/ 151376 h 2218581"/>
                <a:gd name="connsiteX17" fmla="*/ 67928 w 1705740"/>
                <a:gd name="connsiteY17" fmla="*/ 458983 h 2218581"/>
                <a:gd name="connsiteX18" fmla="*/ 25485 w 1705740"/>
                <a:gd name="connsiteY18" fmla="*/ 815586 h 2218581"/>
                <a:gd name="connsiteX19" fmla="*/ 41010 w 1705740"/>
                <a:gd name="connsiteY19" fmla="*/ 928924 h 2218581"/>
                <a:gd name="connsiteX20" fmla="*/ 34163 w 1705740"/>
                <a:gd name="connsiteY20" fmla="*/ 1160147 h 2218581"/>
                <a:gd name="connsiteX21" fmla="*/ 107478 w 1705740"/>
                <a:gd name="connsiteY21" fmla="*/ 1507659 h 2218581"/>
                <a:gd name="connsiteX22" fmla="*/ 308182 w 1705740"/>
                <a:gd name="connsiteY22" fmla="*/ 1623299 h 2218581"/>
                <a:gd name="connsiteX23" fmla="*/ 384921 w 1705740"/>
                <a:gd name="connsiteY23" fmla="*/ 1606121 h 2218581"/>
                <a:gd name="connsiteX24" fmla="*/ 485627 w 1705740"/>
                <a:gd name="connsiteY24" fmla="*/ 1653169 h 2218581"/>
                <a:gd name="connsiteX25" fmla="*/ 495308 w 1705740"/>
                <a:gd name="connsiteY25" fmla="*/ 1740947 h 2218581"/>
                <a:gd name="connsiteX26" fmla="*/ 468686 w 1705740"/>
                <a:gd name="connsiteY26" fmla="*/ 1901274 h 2218581"/>
                <a:gd name="connsiteX27" fmla="*/ 498024 w 1705740"/>
                <a:gd name="connsiteY27" fmla="*/ 2215198 h 2218581"/>
                <a:gd name="connsiteX28" fmla="*/ 638398 w 1705740"/>
                <a:gd name="connsiteY28" fmla="*/ 2176179 h 2218581"/>
                <a:gd name="connsiteX29" fmla="*/ 694477 w 1705740"/>
                <a:gd name="connsiteY29" fmla="*/ 2188457 h 2218581"/>
                <a:gd name="connsiteX30" fmla="*/ 1263235 w 1705740"/>
                <a:gd name="connsiteY30" fmla="*/ 2165730 h 2218581"/>
                <a:gd name="connsiteX31" fmla="*/ 1431295 w 1705740"/>
                <a:gd name="connsiteY31" fmla="*/ 2132260 h 2218581"/>
                <a:gd name="connsiteX32" fmla="*/ 1589260 w 1705740"/>
                <a:gd name="connsiteY32" fmla="*/ 2100088 h 2218581"/>
                <a:gd name="connsiteX33" fmla="*/ 1592153 w 1705740"/>
                <a:gd name="connsiteY33" fmla="*/ 2084917 h 2218581"/>
                <a:gd name="connsiteX34" fmla="*/ 1502013 w 1705740"/>
                <a:gd name="connsiteY34" fmla="*/ 1555119 h 2218581"/>
                <a:gd name="connsiteX35" fmla="*/ 1552897 w 1705740"/>
                <a:gd name="connsiteY35" fmla="*/ 1488828 h 2218581"/>
                <a:gd name="connsiteX36" fmla="*/ 1577513 w 1705740"/>
                <a:gd name="connsiteY36" fmla="*/ 1483397 h 2218581"/>
                <a:gd name="connsiteX37" fmla="*/ 1678691 w 1705740"/>
                <a:gd name="connsiteY37" fmla="*/ 1454000 h 2218581"/>
                <a:gd name="connsiteX38" fmla="*/ 1601952 w 1705740"/>
                <a:gd name="connsiteY38" fmla="*/ 1346270 h 2218581"/>
                <a:gd name="connsiteX39" fmla="*/ 1589851 w 1705740"/>
                <a:gd name="connsiteY39" fmla="*/ 1345030 h 2218581"/>
                <a:gd name="connsiteX40" fmla="*/ 1544338 w 1705740"/>
                <a:gd name="connsiteY40" fmla="*/ 1329210 h 2218581"/>
                <a:gd name="connsiteX41" fmla="*/ 1436312 w 1705740"/>
                <a:gd name="connsiteY41" fmla="*/ 1283874 h 2218581"/>
                <a:gd name="connsiteX42" fmla="*/ 1494575 w 1705740"/>
                <a:gd name="connsiteY42" fmla="*/ 1269530 h 2218581"/>
                <a:gd name="connsiteX43" fmla="*/ 1505319 w 1705740"/>
                <a:gd name="connsiteY43" fmla="*/ 1275492 h 221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05740" h="2218581">
                  <a:moveTo>
                    <a:pt x="1505319" y="1275492"/>
                  </a:moveTo>
                  <a:cubicBezTo>
                    <a:pt x="1572437" y="1275374"/>
                    <a:pt x="1640263" y="1279624"/>
                    <a:pt x="1701005" y="1242140"/>
                  </a:cubicBezTo>
                  <a:cubicBezTo>
                    <a:pt x="1716589" y="1210263"/>
                    <a:pt x="1690261" y="1191374"/>
                    <a:pt x="1671903" y="1183877"/>
                  </a:cubicBezTo>
                  <a:cubicBezTo>
                    <a:pt x="1577985" y="1145271"/>
                    <a:pt x="1559155" y="1069063"/>
                    <a:pt x="1537904" y="978215"/>
                  </a:cubicBezTo>
                  <a:cubicBezTo>
                    <a:pt x="1495815" y="798467"/>
                    <a:pt x="1433538" y="623383"/>
                    <a:pt x="1379348" y="446469"/>
                  </a:cubicBezTo>
                  <a:cubicBezTo>
                    <a:pt x="1360340" y="384310"/>
                    <a:pt x="1320790" y="341217"/>
                    <a:pt x="1261346" y="313709"/>
                  </a:cubicBezTo>
                  <a:cubicBezTo>
                    <a:pt x="1194701" y="282836"/>
                    <a:pt x="1129826" y="248067"/>
                    <a:pt x="1063771" y="215837"/>
                  </a:cubicBezTo>
                  <a:cubicBezTo>
                    <a:pt x="1028353" y="198600"/>
                    <a:pt x="991164" y="184315"/>
                    <a:pt x="1004092" y="132427"/>
                  </a:cubicBezTo>
                  <a:cubicBezTo>
                    <a:pt x="1006748" y="121801"/>
                    <a:pt x="1000727" y="111117"/>
                    <a:pt x="991577" y="105096"/>
                  </a:cubicBezTo>
                  <a:cubicBezTo>
                    <a:pt x="957930" y="82900"/>
                    <a:pt x="935557" y="46774"/>
                    <a:pt x="897778" y="29891"/>
                  </a:cubicBezTo>
                  <a:cubicBezTo>
                    <a:pt x="872631" y="87151"/>
                    <a:pt x="864780" y="154032"/>
                    <a:pt x="901320" y="199013"/>
                  </a:cubicBezTo>
                  <a:cubicBezTo>
                    <a:pt x="946950" y="255210"/>
                    <a:pt x="922334" y="299660"/>
                    <a:pt x="915664" y="349069"/>
                  </a:cubicBezTo>
                  <a:cubicBezTo>
                    <a:pt x="820448" y="318137"/>
                    <a:pt x="768501" y="257926"/>
                    <a:pt x="754393" y="163477"/>
                  </a:cubicBezTo>
                  <a:cubicBezTo>
                    <a:pt x="750143" y="134906"/>
                    <a:pt x="732847" y="106749"/>
                    <a:pt x="704925" y="91814"/>
                  </a:cubicBezTo>
                  <a:cubicBezTo>
                    <a:pt x="643416" y="58875"/>
                    <a:pt x="582083" y="25287"/>
                    <a:pt x="516382" y="848"/>
                  </a:cubicBezTo>
                  <a:cubicBezTo>
                    <a:pt x="466324" y="-6413"/>
                    <a:pt x="463727" y="34495"/>
                    <a:pt x="457942" y="64424"/>
                  </a:cubicBezTo>
                  <a:cubicBezTo>
                    <a:pt x="449973" y="105981"/>
                    <a:pt x="429371" y="130361"/>
                    <a:pt x="392536" y="151376"/>
                  </a:cubicBezTo>
                  <a:cubicBezTo>
                    <a:pt x="259659" y="227171"/>
                    <a:pt x="146084" y="324099"/>
                    <a:pt x="67928" y="458983"/>
                  </a:cubicBezTo>
                  <a:cubicBezTo>
                    <a:pt x="2109" y="572558"/>
                    <a:pt x="-23451" y="689379"/>
                    <a:pt x="25485" y="815586"/>
                  </a:cubicBezTo>
                  <a:cubicBezTo>
                    <a:pt x="39771" y="852362"/>
                    <a:pt x="46677" y="890082"/>
                    <a:pt x="41010" y="928924"/>
                  </a:cubicBezTo>
                  <a:cubicBezTo>
                    <a:pt x="29853" y="1005782"/>
                    <a:pt x="29676" y="1083348"/>
                    <a:pt x="34163" y="1160147"/>
                  </a:cubicBezTo>
                  <a:cubicBezTo>
                    <a:pt x="41128" y="1279152"/>
                    <a:pt x="59546" y="1397095"/>
                    <a:pt x="107478" y="1507659"/>
                  </a:cubicBezTo>
                  <a:cubicBezTo>
                    <a:pt x="147737" y="1600514"/>
                    <a:pt x="210368" y="1635696"/>
                    <a:pt x="308182" y="1623299"/>
                  </a:cubicBezTo>
                  <a:cubicBezTo>
                    <a:pt x="334096" y="1619994"/>
                    <a:pt x="359715" y="1613323"/>
                    <a:pt x="384921" y="1606121"/>
                  </a:cubicBezTo>
                  <a:cubicBezTo>
                    <a:pt x="443893" y="1589357"/>
                    <a:pt x="460657" y="1597267"/>
                    <a:pt x="485627" y="1653169"/>
                  </a:cubicBezTo>
                  <a:cubicBezTo>
                    <a:pt x="498378" y="1681739"/>
                    <a:pt x="499204" y="1711609"/>
                    <a:pt x="495308" y="1740947"/>
                  </a:cubicBezTo>
                  <a:cubicBezTo>
                    <a:pt x="488225" y="1794606"/>
                    <a:pt x="478721" y="1848028"/>
                    <a:pt x="468686" y="1901274"/>
                  </a:cubicBezTo>
                  <a:cubicBezTo>
                    <a:pt x="448497" y="2008827"/>
                    <a:pt x="456880" y="2113488"/>
                    <a:pt x="498024" y="2215198"/>
                  </a:cubicBezTo>
                  <a:cubicBezTo>
                    <a:pt x="534150" y="2163841"/>
                    <a:pt x="580430" y="2151622"/>
                    <a:pt x="638398" y="2176179"/>
                  </a:cubicBezTo>
                  <a:cubicBezTo>
                    <a:pt x="655694" y="2183498"/>
                    <a:pt x="675705" y="2184679"/>
                    <a:pt x="694477" y="2188457"/>
                  </a:cubicBezTo>
                  <a:cubicBezTo>
                    <a:pt x="885913" y="2227181"/>
                    <a:pt x="1076935" y="2237275"/>
                    <a:pt x="1263235" y="2165730"/>
                  </a:cubicBezTo>
                  <a:cubicBezTo>
                    <a:pt x="1318311" y="2144597"/>
                    <a:pt x="1373858" y="2133263"/>
                    <a:pt x="1431295" y="2132260"/>
                  </a:cubicBezTo>
                  <a:cubicBezTo>
                    <a:pt x="1486547" y="2131256"/>
                    <a:pt x="1538199" y="2118565"/>
                    <a:pt x="1589260" y="2100088"/>
                  </a:cubicBezTo>
                  <a:cubicBezTo>
                    <a:pt x="1590323" y="2095012"/>
                    <a:pt x="1593392" y="2089404"/>
                    <a:pt x="1592153" y="2084917"/>
                  </a:cubicBezTo>
                  <a:cubicBezTo>
                    <a:pt x="1545637" y="1911073"/>
                    <a:pt x="1521670" y="1733509"/>
                    <a:pt x="1502013" y="1555119"/>
                  </a:cubicBezTo>
                  <a:cubicBezTo>
                    <a:pt x="1497527" y="1514329"/>
                    <a:pt x="1484304" y="1472181"/>
                    <a:pt x="1552897" y="1488828"/>
                  </a:cubicBezTo>
                  <a:cubicBezTo>
                    <a:pt x="1560453" y="1490658"/>
                    <a:pt x="1573676" y="1488592"/>
                    <a:pt x="1577513" y="1483397"/>
                  </a:cubicBezTo>
                  <a:cubicBezTo>
                    <a:pt x="1604195" y="1447330"/>
                    <a:pt x="1643509" y="1458368"/>
                    <a:pt x="1678691" y="1454000"/>
                  </a:cubicBezTo>
                  <a:cubicBezTo>
                    <a:pt x="1653249" y="1417992"/>
                    <a:pt x="1618775" y="1388358"/>
                    <a:pt x="1601952" y="1346270"/>
                  </a:cubicBezTo>
                  <a:cubicBezTo>
                    <a:pt x="1597997" y="1344971"/>
                    <a:pt x="1593924" y="1344558"/>
                    <a:pt x="1589851" y="1345030"/>
                  </a:cubicBezTo>
                  <a:cubicBezTo>
                    <a:pt x="1579815" y="1327793"/>
                    <a:pt x="1562224" y="1328443"/>
                    <a:pt x="1544338" y="1329210"/>
                  </a:cubicBezTo>
                  <a:cubicBezTo>
                    <a:pt x="1502131" y="1331040"/>
                    <a:pt x="1469074" y="1312150"/>
                    <a:pt x="1436312" y="1283874"/>
                  </a:cubicBezTo>
                  <a:cubicBezTo>
                    <a:pt x="1457681" y="1275610"/>
                    <a:pt x="1479405" y="1283107"/>
                    <a:pt x="1494575" y="1269530"/>
                  </a:cubicBezTo>
                  <a:cubicBezTo>
                    <a:pt x="1498117" y="1271596"/>
                    <a:pt x="1501718" y="1273544"/>
                    <a:pt x="1505319" y="1275492"/>
                  </a:cubicBezTo>
                  <a:close/>
                </a:path>
              </a:pathLst>
            </a:custGeom>
            <a:solidFill>
              <a:srgbClr val="00AEEF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0">
              <a:extLst>
                <a:ext uri="{FF2B5EF4-FFF2-40B4-BE49-F238E27FC236}">
                  <a16:creationId xmlns:a16="http://schemas.microsoft.com/office/drawing/2014/main" id="{190FA297-8B9A-46F9-8D0D-69C60F268FCA}"/>
                </a:ext>
              </a:extLst>
            </p:cNvPr>
            <p:cNvSpPr/>
            <p:nvPr/>
          </p:nvSpPr>
          <p:spPr>
            <a:xfrm>
              <a:off x="1561019" y="1832907"/>
              <a:ext cx="1134537" cy="1011918"/>
            </a:xfrm>
            <a:custGeom>
              <a:avLst/>
              <a:gdLst>
                <a:gd name="connsiteX0" fmla="*/ 131772 w 1134537"/>
                <a:gd name="connsiteY0" fmla="*/ 921787 h 1011918"/>
                <a:gd name="connsiteX1" fmla="*/ 360043 w 1134537"/>
                <a:gd name="connsiteY1" fmla="*/ 894161 h 1011918"/>
                <a:gd name="connsiteX2" fmla="*/ 500417 w 1134537"/>
                <a:gd name="connsiteY2" fmla="*/ 770374 h 1011918"/>
                <a:gd name="connsiteX3" fmla="*/ 702301 w 1134537"/>
                <a:gd name="connsiteY3" fmla="*/ 39991 h 1011918"/>
                <a:gd name="connsiteX4" fmla="*/ 760505 w 1134537"/>
                <a:gd name="connsiteY4" fmla="*/ 3628 h 1011918"/>
                <a:gd name="connsiteX5" fmla="*/ 1096979 w 1134537"/>
                <a:gd name="connsiteY5" fmla="*/ 81371 h 1011918"/>
                <a:gd name="connsiteX6" fmla="*/ 1132161 w 1134537"/>
                <a:gd name="connsiteY6" fmla="*/ 123755 h 1011918"/>
                <a:gd name="connsiteX7" fmla="*/ 914456 w 1134537"/>
                <a:gd name="connsiteY7" fmla="*/ 876157 h 1011918"/>
                <a:gd name="connsiteX8" fmla="*/ 824317 w 1134537"/>
                <a:gd name="connsiteY8" fmla="*/ 960216 h 1011918"/>
                <a:gd name="connsiteX9" fmla="*/ 102670 w 1134537"/>
                <a:gd name="connsiteY9" fmla="*/ 1011868 h 1011918"/>
                <a:gd name="connsiteX10" fmla="*/ 6746 w 1134537"/>
                <a:gd name="connsiteY10" fmla="*/ 932885 h 1011918"/>
                <a:gd name="connsiteX11" fmla="*/ 131772 w 1134537"/>
                <a:gd name="connsiteY11" fmla="*/ 921787 h 10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4537" h="1011918">
                  <a:moveTo>
                    <a:pt x="131772" y="921787"/>
                  </a:moveTo>
                  <a:cubicBezTo>
                    <a:pt x="199303" y="913995"/>
                    <a:pt x="351837" y="895400"/>
                    <a:pt x="360043" y="894161"/>
                  </a:cubicBezTo>
                  <a:cubicBezTo>
                    <a:pt x="490795" y="873913"/>
                    <a:pt x="473086" y="878341"/>
                    <a:pt x="500417" y="770374"/>
                  </a:cubicBezTo>
                  <a:cubicBezTo>
                    <a:pt x="564406" y="526047"/>
                    <a:pt x="635124" y="283491"/>
                    <a:pt x="702301" y="39991"/>
                  </a:cubicBezTo>
                  <a:cubicBezTo>
                    <a:pt x="711274" y="7524"/>
                    <a:pt x="719184" y="-7470"/>
                    <a:pt x="760505" y="3628"/>
                  </a:cubicBezTo>
                  <a:cubicBezTo>
                    <a:pt x="871600" y="33379"/>
                    <a:pt x="984821" y="55457"/>
                    <a:pt x="1096979" y="81371"/>
                  </a:cubicBezTo>
                  <a:cubicBezTo>
                    <a:pt x="1117934" y="86211"/>
                    <a:pt x="1142314" y="88986"/>
                    <a:pt x="1132161" y="123755"/>
                  </a:cubicBezTo>
                  <a:cubicBezTo>
                    <a:pt x="1059022" y="374398"/>
                    <a:pt x="986887" y="625336"/>
                    <a:pt x="914456" y="876157"/>
                  </a:cubicBezTo>
                  <a:cubicBezTo>
                    <a:pt x="897338" y="937312"/>
                    <a:pt x="889959" y="957264"/>
                    <a:pt x="824317" y="960216"/>
                  </a:cubicBezTo>
                  <a:cubicBezTo>
                    <a:pt x="786715" y="961928"/>
                    <a:pt x="140568" y="1009743"/>
                    <a:pt x="102670" y="1011868"/>
                  </a:cubicBezTo>
                  <a:cubicBezTo>
                    <a:pt x="63533" y="1014111"/>
                    <a:pt x="-25013" y="941031"/>
                    <a:pt x="6746" y="932885"/>
                  </a:cubicBezTo>
                  <a:cubicBezTo>
                    <a:pt x="56154" y="926037"/>
                    <a:pt x="97475" y="926037"/>
                    <a:pt x="131772" y="921787"/>
                  </a:cubicBezTo>
                  <a:close/>
                </a:path>
              </a:pathLst>
            </a:custGeom>
            <a:solidFill>
              <a:srgbClr val="010101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1">
              <a:extLst>
                <a:ext uri="{FF2B5EF4-FFF2-40B4-BE49-F238E27FC236}">
                  <a16:creationId xmlns:a16="http://schemas.microsoft.com/office/drawing/2014/main" id="{DC718BD8-AA54-4316-9854-436A34BC3B27}"/>
                </a:ext>
              </a:extLst>
            </p:cNvPr>
            <p:cNvSpPr/>
            <p:nvPr/>
          </p:nvSpPr>
          <p:spPr>
            <a:xfrm>
              <a:off x="616764" y="821115"/>
              <a:ext cx="591897" cy="1059339"/>
            </a:xfrm>
            <a:custGeom>
              <a:avLst/>
              <a:gdLst>
                <a:gd name="connsiteX0" fmla="*/ 475451 w 591897"/>
                <a:gd name="connsiteY0" fmla="*/ 697955 h 1059339"/>
                <a:gd name="connsiteX1" fmla="*/ 474920 w 591897"/>
                <a:gd name="connsiteY1" fmla="*/ 813537 h 1059339"/>
                <a:gd name="connsiteX2" fmla="*/ 511459 w 591897"/>
                <a:gd name="connsiteY2" fmla="*/ 881008 h 1059339"/>
                <a:gd name="connsiteX3" fmla="*/ 526512 w 591897"/>
                <a:gd name="connsiteY3" fmla="*/ 925813 h 1059339"/>
                <a:gd name="connsiteX4" fmla="*/ 501896 w 591897"/>
                <a:gd name="connsiteY4" fmla="*/ 1059339 h 1059339"/>
                <a:gd name="connsiteX5" fmla="*/ 383009 w 591897"/>
                <a:gd name="connsiteY5" fmla="*/ 976461 h 1059339"/>
                <a:gd name="connsiteX6" fmla="*/ 338795 w 591897"/>
                <a:gd name="connsiteY6" fmla="*/ 903617 h 1059339"/>
                <a:gd name="connsiteX7" fmla="*/ 195174 w 591897"/>
                <a:gd name="connsiteY7" fmla="*/ 730363 h 1059339"/>
                <a:gd name="connsiteX8" fmla="*/ 94055 w 591897"/>
                <a:gd name="connsiteY8" fmla="*/ 668912 h 1059339"/>
                <a:gd name="connsiteX9" fmla="*/ 84315 w 591897"/>
                <a:gd name="connsiteY9" fmla="*/ 486449 h 1059339"/>
                <a:gd name="connsiteX10" fmla="*/ 49723 w 591897"/>
                <a:gd name="connsiteY10" fmla="*/ 446781 h 1059339"/>
                <a:gd name="connsiteX11" fmla="*/ 31129 w 591897"/>
                <a:gd name="connsiteY11" fmla="*/ 267800 h 1059339"/>
                <a:gd name="connsiteX12" fmla="*/ 73690 w 591897"/>
                <a:gd name="connsiteY12" fmla="*/ 306997 h 1059339"/>
                <a:gd name="connsiteX13" fmla="*/ 92698 w 591897"/>
                <a:gd name="connsiteY13" fmla="*/ 194957 h 1059339"/>
                <a:gd name="connsiteX14" fmla="*/ 113181 w 591897"/>
                <a:gd name="connsiteY14" fmla="*/ 119693 h 1059339"/>
                <a:gd name="connsiteX15" fmla="*/ 240687 w 591897"/>
                <a:gd name="connsiteY15" fmla="*/ 2045 h 1059339"/>
                <a:gd name="connsiteX16" fmla="*/ 419018 w 591897"/>
                <a:gd name="connsiteY16" fmla="*/ 2340 h 1059339"/>
                <a:gd name="connsiteX17" fmla="*/ 563111 w 591897"/>
                <a:gd name="connsiteY17" fmla="*/ 128134 h 1059339"/>
                <a:gd name="connsiteX18" fmla="*/ 587550 w 591897"/>
                <a:gd name="connsiteY18" fmla="*/ 270398 h 1059339"/>
                <a:gd name="connsiteX19" fmla="*/ 497115 w 591897"/>
                <a:gd name="connsiteY19" fmla="*/ 651262 h 1059339"/>
                <a:gd name="connsiteX20" fmla="*/ 475451 w 591897"/>
                <a:gd name="connsiteY20" fmla="*/ 697955 h 10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1897" h="1059339">
                  <a:moveTo>
                    <a:pt x="475451" y="697955"/>
                  </a:moveTo>
                  <a:cubicBezTo>
                    <a:pt x="475333" y="736502"/>
                    <a:pt x="475923" y="774990"/>
                    <a:pt x="474920" y="813537"/>
                  </a:cubicBezTo>
                  <a:cubicBezTo>
                    <a:pt x="474152" y="843524"/>
                    <a:pt x="478107" y="869438"/>
                    <a:pt x="511459" y="881008"/>
                  </a:cubicBezTo>
                  <a:cubicBezTo>
                    <a:pt x="534658" y="889037"/>
                    <a:pt x="528932" y="909756"/>
                    <a:pt x="526512" y="925813"/>
                  </a:cubicBezTo>
                  <a:cubicBezTo>
                    <a:pt x="520137" y="968078"/>
                    <a:pt x="511164" y="1009990"/>
                    <a:pt x="501896" y="1059339"/>
                  </a:cubicBezTo>
                  <a:cubicBezTo>
                    <a:pt x="467009" y="1017428"/>
                    <a:pt x="425511" y="996000"/>
                    <a:pt x="383009" y="976461"/>
                  </a:cubicBezTo>
                  <a:cubicBezTo>
                    <a:pt x="351428" y="961939"/>
                    <a:pt x="342160" y="932660"/>
                    <a:pt x="338795" y="903617"/>
                  </a:cubicBezTo>
                  <a:cubicBezTo>
                    <a:pt x="328347" y="813773"/>
                    <a:pt x="280060" y="759170"/>
                    <a:pt x="195174" y="730363"/>
                  </a:cubicBezTo>
                  <a:cubicBezTo>
                    <a:pt x="158044" y="717789"/>
                    <a:pt x="120088" y="701969"/>
                    <a:pt x="94055" y="668912"/>
                  </a:cubicBezTo>
                  <a:cubicBezTo>
                    <a:pt x="90632" y="608111"/>
                    <a:pt x="86322" y="547309"/>
                    <a:pt x="84315" y="486449"/>
                  </a:cubicBezTo>
                  <a:cubicBezTo>
                    <a:pt x="83489" y="461715"/>
                    <a:pt x="66429" y="456875"/>
                    <a:pt x="49723" y="446781"/>
                  </a:cubicBezTo>
                  <a:cubicBezTo>
                    <a:pt x="-7595" y="412248"/>
                    <a:pt x="-17453" y="309476"/>
                    <a:pt x="31129" y="267800"/>
                  </a:cubicBezTo>
                  <a:cubicBezTo>
                    <a:pt x="60703" y="266561"/>
                    <a:pt x="67492" y="287694"/>
                    <a:pt x="73690" y="306997"/>
                  </a:cubicBezTo>
                  <a:cubicBezTo>
                    <a:pt x="65425" y="269335"/>
                    <a:pt x="73158" y="231024"/>
                    <a:pt x="92698" y="194957"/>
                  </a:cubicBezTo>
                  <a:cubicBezTo>
                    <a:pt x="105507" y="171345"/>
                    <a:pt x="109875" y="146021"/>
                    <a:pt x="113181" y="119693"/>
                  </a:cubicBezTo>
                  <a:cubicBezTo>
                    <a:pt x="123039" y="40533"/>
                    <a:pt x="160583" y="5410"/>
                    <a:pt x="240687" y="2045"/>
                  </a:cubicBezTo>
                  <a:cubicBezTo>
                    <a:pt x="300071" y="-434"/>
                    <a:pt x="359692" y="-1024"/>
                    <a:pt x="419018" y="2340"/>
                  </a:cubicBezTo>
                  <a:cubicBezTo>
                    <a:pt x="504258" y="7181"/>
                    <a:pt x="543277" y="45078"/>
                    <a:pt x="563111" y="128134"/>
                  </a:cubicBezTo>
                  <a:cubicBezTo>
                    <a:pt x="574327" y="175241"/>
                    <a:pt x="564115" y="225712"/>
                    <a:pt x="587550" y="270398"/>
                  </a:cubicBezTo>
                  <a:cubicBezTo>
                    <a:pt x="609745" y="409709"/>
                    <a:pt x="541978" y="527888"/>
                    <a:pt x="497115" y="651262"/>
                  </a:cubicBezTo>
                  <a:cubicBezTo>
                    <a:pt x="491271" y="667200"/>
                    <a:pt x="474979" y="678770"/>
                    <a:pt x="475451" y="697955"/>
                  </a:cubicBezTo>
                  <a:close/>
                </a:path>
              </a:pathLst>
            </a:custGeom>
            <a:solidFill>
              <a:srgbClr val="FCCDB7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2">
              <a:extLst>
                <a:ext uri="{FF2B5EF4-FFF2-40B4-BE49-F238E27FC236}">
                  <a16:creationId xmlns:a16="http://schemas.microsoft.com/office/drawing/2014/main" id="{ADD33E33-4483-41B6-9BC3-38D8D9177427}"/>
                </a:ext>
              </a:extLst>
            </p:cNvPr>
            <p:cNvSpPr/>
            <p:nvPr/>
          </p:nvSpPr>
          <p:spPr>
            <a:xfrm>
              <a:off x="1797065" y="2574855"/>
              <a:ext cx="745882" cy="368323"/>
            </a:xfrm>
            <a:custGeom>
              <a:avLst/>
              <a:gdLst>
                <a:gd name="connsiteX0" fmla="*/ 682 w 745882"/>
                <a:gd name="connsiteY0" fmla="*/ 262836 h 368323"/>
                <a:gd name="connsiteX1" fmla="*/ 36101 w 745882"/>
                <a:gd name="connsiteY1" fmla="*/ 223699 h 368323"/>
                <a:gd name="connsiteX2" fmla="*/ 233912 w 745882"/>
                <a:gd name="connsiteY2" fmla="*/ 201916 h 368323"/>
                <a:gd name="connsiteX3" fmla="*/ 317676 w 745882"/>
                <a:gd name="connsiteY3" fmla="*/ 169273 h 368323"/>
                <a:gd name="connsiteX4" fmla="*/ 369091 w 745882"/>
                <a:gd name="connsiteY4" fmla="*/ 173818 h 368323"/>
                <a:gd name="connsiteX5" fmla="*/ 420094 w 745882"/>
                <a:gd name="connsiteY5" fmla="*/ 220747 h 368323"/>
                <a:gd name="connsiteX6" fmla="*/ 459349 w 745882"/>
                <a:gd name="connsiteY6" fmla="*/ 129309 h 368323"/>
                <a:gd name="connsiteX7" fmla="*/ 503385 w 745882"/>
                <a:gd name="connsiteY7" fmla="*/ 218858 h 368323"/>
                <a:gd name="connsiteX8" fmla="*/ 524813 w 745882"/>
                <a:gd name="connsiteY8" fmla="*/ 59476 h 368323"/>
                <a:gd name="connsiteX9" fmla="*/ 583313 w 745882"/>
                <a:gd name="connsiteY9" fmla="*/ 209 h 368323"/>
                <a:gd name="connsiteX10" fmla="*/ 634256 w 745882"/>
                <a:gd name="connsiteY10" fmla="*/ 67799 h 368323"/>
                <a:gd name="connsiteX11" fmla="*/ 678470 w 745882"/>
                <a:gd name="connsiteY11" fmla="*/ 134386 h 368323"/>
                <a:gd name="connsiteX12" fmla="*/ 745882 w 745882"/>
                <a:gd name="connsiteY12" fmla="*/ 165200 h 368323"/>
                <a:gd name="connsiteX13" fmla="*/ 679060 w 745882"/>
                <a:gd name="connsiteY13" fmla="*/ 201621 h 368323"/>
                <a:gd name="connsiteX14" fmla="*/ 643701 w 745882"/>
                <a:gd name="connsiteY14" fmla="*/ 243120 h 368323"/>
                <a:gd name="connsiteX15" fmla="*/ 587917 w 745882"/>
                <a:gd name="connsiteY15" fmla="*/ 316908 h 368323"/>
                <a:gd name="connsiteX16" fmla="*/ 388512 w 745882"/>
                <a:gd name="connsiteY16" fmla="*/ 323342 h 368323"/>
                <a:gd name="connsiteX17" fmla="*/ 126653 w 745882"/>
                <a:gd name="connsiteY17" fmla="*/ 355454 h 368323"/>
                <a:gd name="connsiteX18" fmla="*/ 76182 w 745882"/>
                <a:gd name="connsiteY18" fmla="*/ 368323 h 368323"/>
                <a:gd name="connsiteX19" fmla="*/ 682 w 745882"/>
                <a:gd name="connsiteY19" fmla="*/ 262836 h 36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5882" h="368323">
                  <a:moveTo>
                    <a:pt x="682" y="262836"/>
                  </a:moveTo>
                  <a:cubicBezTo>
                    <a:pt x="-3391" y="235446"/>
                    <a:pt x="11072" y="226178"/>
                    <a:pt x="36101" y="223699"/>
                  </a:cubicBezTo>
                  <a:cubicBezTo>
                    <a:pt x="102096" y="217146"/>
                    <a:pt x="167974" y="209118"/>
                    <a:pt x="233912" y="201916"/>
                  </a:cubicBezTo>
                  <a:cubicBezTo>
                    <a:pt x="264607" y="198552"/>
                    <a:pt x="297192" y="207524"/>
                    <a:pt x="317676" y="169273"/>
                  </a:cubicBezTo>
                  <a:cubicBezTo>
                    <a:pt x="328242" y="149556"/>
                    <a:pt x="353743" y="162602"/>
                    <a:pt x="369091" y="173818"/>
                  </a:cubicBezTo>
                  <a:cubicBezTo>
                    <a:pt x="386859" y="186805"/>
                    <a:pt x="401794" y="203628"/>
                    <a:pt x="420094" y="220747"/>
                  </a:cubicBezTo>
                  <a:cubicBezTo>
                    <a:pt x="427945" y="184620"/>
                    <a:pt x="411003" y="130608"/>
                    <a:pt x="459349" y="129309"/>
                  </a:cubicBezTo>
                  <a:cubicBezTo>
                    <a:pt x="504979" y="128069"/>
                    <a:pt x="489454" y="182377"/>
                    <a:pt x="503385" y="218858"/>
                  </a:cubicBezTo>
                  <a:cubicBezTo>
                    <a:pt x="510941" y="161658"/>
                    <a:pt x="516667" y="110360"/>
                    <a:pt x="524813" y="59476"/>
                  </a:cubicBezTo>
                  <a:cubicBezTo>
                    <a:pt x="530008" y="27127"/>
                    <a:pt x="540516" y="-2801"/>
                    <a:pt x="583313" y="209"/>
                  </a:cubicBezTo>
                  <a:cubicBezTo>
                    <a:pt x="626582" y="3279"/>
                    <a:pt x="626936" y="37576"/>
                    <a:pt x="634256" y="67799"/>
                  </a:cubicBezTo>
                  <a:cubicBezTo>
                    <a:pt x="640808" y="94953"/>
                    <a:pt x="618318" y="142414"/>
                    <a:pt x="678470" y="134386"/>
                  </a:cubicBezTo>
                  <a:cubicBezTo>
                    <a:pt x="702200" y="143653"/>
                    <a:pt x="746060" y="125118"/>
                    <a:pt x="745882" y="165200"/>
                  </a:cubicBezTo>
                  <a:cubicBezTo>
                    <a:pt x="745764" y="198138"/>
                    <a:pt x="706096" y="198434"/>
                    <a:pt x="679060" y="201621"/>
                  </a:cubicBezTo>
                  <a:cubicBezTo>
                    <a:pt x="652614" y="204750"/>
                    <a:pt x="643406" y="217500"/>
                    <a:pt x="643701" y="243120"/>
                  </a:cubicBezTo>
                  <a:cubicBezTo>
                    <a:pt x="644114" y="281312"/>
                    <a:pt x="628294" y="300379"/>
                    <a:pt x="587917" y="316908"/>
                  </a:cubicBezTo>
                  <a:cubicBezTo>
                    <a:pt x="519147" y="345065"/>
                    <a:pt x="461592" y="347663"/>
                    <a:pt x="388512" y="323342"/>
                  </a:cubicBezTo>
                  <a:cubicBezTo>
                    <a:pt x="302977" y="294889"/>
                    <a:pt x="213487" y="337037"/>
                    <a:pt x="126653" y="355454"/>
                  </a:cubicBezTo>
                  <a:cubicBezTo>
                    <a:pt x="109652" y="359055"/>
                    <a:pt x="93006" y="364014"/>
                    <a:pt x="76182" y="368323"/>
                  </a:cubicBezTo>
                  <a:cubicBezTo>
                    <a:pt x="32795" y="346069"/>
                    <a:pt x="-3922" y="319210"/>
                    <a:pt x="682" y="262836"/>
                  </a:cubicBezTo>
                  <a:close/>
                </a:path>
              </a:pathLst>
            </a:custGeom>
            <a:solidFill>
              <a:srgbClr val="FCCDB7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3">
              <a:extLst>
                <a:ext uri="{FF2B5EF4-FFF2-40B4-BE49-F238E27FC236}">
                  <a16:creationId xmlns:a16="http://schemas.microsoft.com/office/drawing/2014/main" id="{591CB7B8-3C20-48CC-AE16-611248FC1F71}"/>
                </a:ext>
              </a:extLst>
            </p:cNvPr>
            <p:cNvSpPr/>
            <p:nvPr/>
          </p:nvSpPr>
          <p:spPr>
            <a:xfrm>
              <a:off x="637352" y="673094"/>
              <a:ext cx="570835" cy="494685"/>
            </a:xfrm>
            <a:custGeom>
              <a:avLst/>
              <a:gdLst>
                <a:gd name="connsiteX0" fmla="*/ 566844 w 570835"/>
                <a:gd name="connsiteY0" fmla="*/ 418477 h 494685"/>
                <a:gd name="connsiteX1" fmla="*/ 540458 w 570835"/>
                <a:gd name="connsiteY1" fmla="*/ 404369 h 494685"/>
                <a:gd name="connsiteX2" fmla="*/ 520446 w 570835"/>
                <a:gd name="connsiteY2" fmla="*/ 254550 h 494685"/>
                <a:gd name="connsiteX3" fmla="*/ 413188 w 570835"/>
                <a:gd name="connsiteY3" fmla="*/ 165945 h 494685"/>
                <a:gd name="connsiteX4" fmla="*/ 208589 w 570835"/>
                <a:gd name="connsiteY4" fmla="*/ 165532 h 494685"/>
                <a:gd name="connsiteX5" fmla="*/ 109122 w 570835"/>
                <a:gd name="connsiteY5" fmla="*/ 262814 h 494685"/>
                <a:gd name="connsiteX6" fmla="*/ 81260 w 570835"/>
                <a:gd name="connsiteY6" fmla="*/ 356141 h 494685"/>
                <a:gd name="connsiteX7" fmla="*/ 65617 w 570835"/>
                <a:gd name="connsiteY7" fmla="*/ 421488 h 494685"/>
                <a:gd name="connsiteX8" fmla="*/ 65676 w 570835"/>
                <a:gd name="connsiteY8" fmla="*/ 494686 h 494685"/>
                <a:gd name="connsiteX9" fmla="*/ 10482 w 570835"/>
                <a:gd name="connsiteY9" fmla="*/ 415880 h 494685"/>
                <a:gd name="connsiteX10" fmla="*/ 110598 w 570835"/>
                <a:gd name="connsiteY10" fmla="*/ 69372 h 494685"/>
                <a:gd name="connsiteX11" fmla="*/ 528475 w 570835"/>
                <a:gd name="connsiteY11" fmla="*/ 163702 h 494685"/>
                <a:gd name="connsiteX12" fmla="*/ 566844 w 570835"/>
                <a:gd name="connsiteY12" fmla="*/ 418477 h 49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0835" h="494685">
                  <a:moveTo>
                    <a:pt x="566844" y="418477"/>
                  </a:moveTo>
                  <a:cubicBezTo>
                    <a:pt x="547837" y="432822"/>
                    <a:pt x="540517" y="428099"/>
                    <a:pt x="540458" y="404369"/>
                  </a:cubicBezTo>
                  <a:cubicBezTo>
                    <a:pt x="540340" y="353662"/>
                    <a:pt x="531249" y="304195"/>
                    <a:pt x="520446" y="254550"/>
                  </a:cubicBezTo>
                  <a:cubicBezTo>
                    <a:pt x="507401" y="194634"/>
                    <a:pt x="468204" y="168838"/>
                    <a:pt x="413188" y="165945"/>
                  </a:cubicBezTo>
                  <a:cubicBezTo>
                    <a:pt x="345126" y="162404"/>
                    <a:pt x="276651" y="162285"/>
                    <a:pt x="208589" y="165532"/>
                  </a:cubicBezTo>
                  <a:cubicBezTo>
                    <a:pt x="141766" y="168661"/>
                    <a:pt x="114494" y="196051"/>
                    <a:pt x="109122" y="262814"/>
                  </a:cubicBezTo>
                  <a:cubicBezTo>
                    <a:pt x="106407" y="296757"/>
                    <a:pt x="99973" y="327157"/>
                    <a:pt x="81260" y="356141"/>
                  </a:cubicBezTo>
                  <a:cubicBezTo>
                    <a:pt x="68982" y="375090"/>
                    <a:pt x="65440" y="398348"/>
                    <a:pt x="65617" y="421488"/>
                  </a:cubicBezTo>
                  <a:cubicBezTo>
                    <a:pt x="65794" y="444097"/>
                    <a:pt x="65676" y="466705"/>
                    <a:pt x="65676" y="494686"/>
                  </a:cubicBezTo>
                  <a:cubicBezTo>
                    <a:pt x="38227" y="471015"/>
                    <a:pt x="40470" y="431582"/>
                    <a:pt x="10482" y="415880"/>
                  </a:cubicBezTo>
                  <a:cubicBezTo>
                    <a:pt x="-12894" y="284006"/>
                    <a:pt x="-4275" y="161813"/>
                    <a:pt x="110598" y="69372"/>
                  </a:cubicBezTo>
                  <a:cubicBezTo>
                    <a:pt x="260358" y="-51228"/>
                    <a:pt x="440991" y="-11323"/>
                    <a:pt x="528475" y="163702"/>
                  </a:cubicBezTo>
                  <a:cubicBezTo>
                    <a:pt x="568674" y="244043"/>
                    <a:pt x="577116" y="330050"/>
                    <a:pt x="566844" y="418477"/>
                  </a:cubicBezTo>
                  <a:close/>
                </a:path>
              </a:pathLst>
            </a:custGeom>
            <a:solidFill>
              <a:srgbClr val="020202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4">
              <a:extLst>
                <a:ext uri="{FF2B5EF4-FFF2-40B4-BE49-F238E27FC236}">
                  <a16:creationId xmlns:a16="http://schemas.microsoft.com/office/drawing/2014/main" id="{830C435A-60B6-42B4-BCE0-57FC7F88B12B}"/>
                </a:ext>
              </a:extLst>
            </p:cNvPr>
            <p:cNvSpPr/>
            <p:nvPr/>
          </p:nvSpPr>
          <p:spPr>
            <a:xfrm>
              <a:off x="692402" y="3581976"/>
              <a:ext cx="1472640" cy="2826260"/>
            </a:xfrm>
            <a:custGeom>
              <a:avLst/>
              <a:gdLst>
                <a:gd name="connsiteX0" fmla="*/ 1424286 w 1472640"/>
                <a:gd name="connsiteY0" fmla="*/ 2432615 h 2826260"/>
                <a:gd name="connsiteX1" fmla="*/ 1179664 w 1472640"/>
                <a:gd name="connsiteY1" fmla="*/ 2302335 h 2826260"/>
                <a:gd name="connsiteX2" fmla="*/ 1086042 w 1472640"/>
                <a:gd name="connsiteY2" fmla="*/ 2236870 h 2826260"/>
                <a:gd name="connsiteX3" fmla="*/ 1043599 w 1472640"/>
                <a:gd name="connsiteY3" fmla="*/ 2100038 h 2826260"/>
                <a:gd name="connsiteX4" fmla="*/ 1289343 w 1472640"/>
                <a:gd name="connsiteY4" fmla="*/ 1441081 h 2826260"/>
                <a:gd name="connsiteX5" fmla="*/ 1343946 w 1472640"/>
                <a:gd name="connsiteY5" fmla="*/ 802608 h 2826260"/>
                <a:gd name="connsiteX6" fmla="*/ 1091295 w 1472640"/>
                <a:gd name="connsiteY6" fmla="*/ 7232 h 2826260"/>
                <a:gd name="connsiteX7" fmla="*/ 1041592 w 1472640"/>
                <a:gd name="connsiteY7" fmla="*/ 7468 h 2826260"/>
                <a:gd name="connsiteX8" fmla="*/ 958831 w 1472640"/>
                <a:gd name="connsiteY8" fmla="*/ 21281 h 2826260"/>
                <a:gd name="connsiteX9" fmla="*/ 753405 w 1472640"/>
                <a:gd name="connsiteY9" fmla="*/ 60418 h 2826260"/>
                <a:gd name="connsiteX10" fmla="*/ 495856 w 1472640"/>
                <a:gd name="connsiteY10" fmla="*/ 106462 h 2826260"/>
                <a:gd name="connsiteX11" fmla="*/ 115641 w 1472640"/>
                <a:gd name="connsiteY11" fmla="*/ 62484 h 2826260"/>
                <a:gd name="connsiteX12" fmla="*/ 0 w 1472640"/>
                <a:gd name="connsiteY12" fmla="*/ 122400 h 2826260"/>
                <a:gd name="connsiteX13" fmla="*/ 88782 w 1472640"/>
                <a:gd name="connsiteY13" fmla="*/ 775926 h 2826260"/>
                <a:gd name="connsiteX14" fmla="*/ 78392 w 1472640"/>
                <a:gd name="connsiteY14" fmla="*/ 1934162 h 2826260"/>
                <a:gd name="connsiteX15" fmla="*/ 101296 w 1472640"/>
                <a:gd name="connsiteY15" fmla="*/ 2210365 h 2826260"/>
                <a:gd name="connsiteX16" fmla="*/ 113929 w 1472640"/>
                <a:gd name="connsiteY16" fmla="*/ 2312665 h 2826260"/>
                <a:gd name="connsiteX17" fmla="*/ 136242 w 1472640"/>
                <a:gd name="connsiteY17" fmla="*/ 2508351 h 2826260"/>
                <a:gd name="connsiteX18" fmla="*/ 155899 w 1472640"/>
                <a:gd name="connsiteY18" fmla="*/ 2549909 h 2826260"/>
                <a:gd name="connsiteX19" fmla="*/ 700396 w 1472640"/>
                <a:gd name="connsiteY19" fmla="*/ 2825876 h 2826260"/>
                <a:gd name="connsiteX20" fmla="*/ 828433 w 1472640"/>
                <a:gd name="connsiteY20" fmla="*/ 2760824 h 2826260"/>
                <a:gd name="connsiteX21" fmla="*/ 777195 w 1472640"/>
                <a:gd name="connsiteY21" fmla="*/ 2644357 h 2826260"/>
                <a:gd name="connsiteX22" fmla="*/ 643668 w 1472640"/>
                <a:gd name="connsiteY22" fmla="*/ 2506639 h 2826260"/>
                <a:gd name="connsiteX23" fmla="*/ 1149027 w 1472640"/>
                <a:gd name="connsiteY23" fmla="*/ 2571632 h 2826260"/>
                <a:gd name="connsiteX24" fmla="*/ 1425526 w 1472640"/>
                <a:gd name="connsiteY24" fmla="*/ 2540051 h 2826260"/>
                <a:gd name="connsiteX25" fmla="*/ 1472573 w 1472640"/>
                <a:gd name="connsiteY25" fmla="*/ 2481374 h 2826260"/>
                <a:gd name="connsiteX26" fmla="*/ 1424286 w 1472640"/>
                <a:gd name="connsiteY26" fmla="*/ 2432615 h 2826260"/>
                <a:gd name="connsiteX27" fmla="*/ 894606 w 1472640"/>
                <a:gd name="connsiteY27" fmla="*/ 1315700 h 2826260"/>
                <a:gd name="connsiteX28" fmla="*/ 641661 w 1472640"/>
                <a:gd name="connsiteY28" fmla="*/ 2192243 h 2826260"/>
                <a:gd name="connsiteX29" fmla="*/ 609135 w 1472640"/>
                <a:gd name="connsiteY29" fmla="*/ 2302276 h 2826260"/>
                <a:gd name="connsiteX30" fmla="*/ 595558 w 1472640"/>
                <a:gd name="connsiteY30" fmla="*/ 2439935 h 2826260"/>
                <a:gd name="connsiteX31" fmla="*/ 506422 w 1472640"/>
                <a:gd name="connsiteY31" fmla="*/ 2292005 h 2826260"/>
                <a:gd name="connsiteX32" fmla="*/ 492727 w 1472640"/>
                <a:gd name="connsiteY32" fmla="*/ 2157770 h 2826260"/>
                <a:gd name="connsiteX33" fmla="*/ 471063 w 1472640"/>
                <a:gd name="connsiteY33" fmla="*/ 1875427 h 2826260"/>
                <a:gd name="connsiteX34" fmla="*/ 493317 w 1472640"/>
                <a:gd name="connsiteY34" fmla="*/ 1485118 h 2826260"/>
                <a:gd name="connsiteX35" fmla="*/ 610020 w 1472640"/>
                <a:gd name="connsiteY35" fmla="*/ 943336 h 2826260"/>
                <a:gd name="connsiteX36" fmla="*/ 664210 w 1472640"/>
                <a:gd name="connsiteY36" fmla="*/ 805028 h 2826260"/>
                <a:gd name="connsiteX37" fmla="*/ 840239 w 1472640"/>
                <a:gd name="connsiteY37" fmla="*/ 1097347 h 2826260"/>
                <a:gd name="connsiteX38" fmla="*/ 872352 w 1472640"/>
                <a:gd name="connsiteY38" fmla="*/ 1144984 h 2826260"/>
                <a:gd name="connsiteX39" fmla="*/ 894606 w 1472640"/>
                <a:gd name="connsiteY39" fmla="*/ 1315700 h 282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72640" h="2826260">
                  <a:moveTo>
                    <a:pt x="1424286" y="2432615"/>
                  </a:moveTo>
                  <a:cubicBezTo>
                    <a:pt x="1342352" y="2389877"/>
                    <a:pt x="1255991" y="2355581"/>
                    <a:pt x="1179664" y="2302335"/>
                  </a:cubicBezTo>
                  <a:cubicBezTo>
                    <a:pt x="1143537" y="2287518"/>
                    <a:pt x="1113727" y="2263788"/>
                    <a:pt x="1086042" y="2236870"/>
                  </a:cubicBezTo>
                  <a:cubicBezTo>
                    <a:pt x="1047023" y="2198973"/>
                    <a:pt x="1027366" y="2164145"/>
                    <a:pt x="1043599" y="2100038"/>
                  </a:cubicBezTo>
                  <a:cubicBezTo>
                    <a:pt x="1101626" y="1870881"/>
                    <a:pt x="1180963" y="1649813"/>
                    <a:pt x="1289343" y="1441081"/>
                  </a:cubicBezTo>
                  <a:cubicBezTo>
                    <a:pt x="1397486" y="1232881"/>
                    <a:pt x="1406636" y="1023677"/>
                    <a:pt x="1343946" y="802608"/>
                  </a:cubicBezTo>
                  <a:cubicBezTo>
                    <a:pt x="1267974" y="534787"/>
                    <a:pt x="1182675" y="270094"/>
                    <a:pt x="1091295" y="7232"/>
                  </a:cubicBezTo>
                  <a:cubicBezTo>
                    <a:pt x="1074708" y="-6876"/>
                    <a:pt x="1057884" y="3277"/>
                    <a:pt x="1041592" y="7468"/>
                  </a:cubicBezTo>
                  <a:cubicBezTo>
                    <a:pt x="1014320" y="14433"/>
                    <a:pt x="987107" y="20160"/>
                    <a:pt x="958831" y="21281"/>
                  </a:cubicBezTo>
                  <a:cubicBezTo>
                    <a:pt x="888467" y="24115"/>
                    <a:pt x="820346" y="35921"/>
                    <a:pt x="753405" y="60418"/>
                  </a:cubicBezTo>
                  <a:cubicBezTo>
                    <a:pt x="670822" y="90642"/>
                    <a:pt x="584519" y="103511"/>
                    <a:pt x="495856" y="106462"/>
                  </a:cubicBezTo>
                  <a:cubicBezTo>
                    <a:pt x="366461" y="110771"/>
                    <a:pt x="241198" y="88104"/>
                    <a:pt x="115641" y="62484"/>
                  </a:cubicBezTo>
                  <a:cubicBezTo>
                    <a:pt x="50825" y="49262"/>
                    <a:pt x="26209" y="63547"/>
                    <a:pt x="0" y="122400"/>
                  </a:cubicBezTo>
                  <a:cubicBezTo>
                    <a:pt x="49822" y="337507"/>
                    <a:pt x="87424" y="555507"/>
                    <a:pt x="88782" y="775926"/>
                  </a:cubicBezTo>
                  <a:cubicBezTo>
                    <a:pt x="91202" y="1161926"/>
                    <a:pt x="80518" y="1548044"/>
                    <a:pt x="78392" y="1934162"/>
                  </a:cubicBezTo>
                  <a:cubicBezTo>
                    <a:pt x="77861" y="2026427"/>
                    <a:pt x="70659" y="2120639"/>
                    <a:pt x="101296" y="2210365"/>
                  </a:cubicBezTo>
                  <a:cubicBezTo>
                    <a:pt x="112866" y="2244367"/>
                    <a:pt x="120127" y="2277247"/>
                    <a:pt x="113929" y="2312665"/>
                  </a:cubicBezTo>
                  <a:cubicBezTo>
                    <a:pt x="109029" y="2379193"/>
                    <a:pt x="147576" y="2440702"/>
                    <a:pt x="136242" y="2508351"/>
                  </a:cubicBezTo>
                  <a:cubicBezTo>
                    <a:pt x="133645" y="2523994"/>
                    <a:pt x="145864" y="2537630"/>
                    <a:pt x="155899" y="2549909"/>
                  </a:cubicBezTo>
                  <a:cubicBezTo>
                    <a:pt x="296392" y="2722632"/>
                    <a:pt x="468406" y="2833668"/>
                    <a:pt x="700396" y="2825876"/>
                  </a:cubicBezTo>
                  <a:cubicBezTo>
                    <a:pt x="752874" y="2824105"/>
                    <a:pt x="805647" y="2814660"/>
                    <a:pt x="828433" y="2760824"/>
                  </a:cubicBezTo>
                  <a:cubicBezTo>
                    <a:pt x="850451" y="2708818"/>
                    <a:pt x="808540" y="2677001"/>
                    <a:pt x="777195" y="2644357"/>
                  </a:cubicBezTo>
                  <a:cubicBezTo>
                    <a:pt x="732272" y="2597546"/>
                    <a:pt x="686878" y="2551207"/>
                    <a:pt x="643668" y="2506639"/>
                  </a:cubicBezTo>
                  <a:cubicBezTo>
                    <a:pt x="819401" y="2493121"/>
                    <a:pt x="983565" y="2531255"/>
                    <a:pt x="1149027" y="2571632"/>
                  </a:cubicBezTo>
                  <a:cubicBezTo>
                    <a:pt x="1239698" y="2593768"/>
                    <a:pt x="1337748" y="2588633"/>
                    <a:pt x="1425526" y="2540051"/>
                  </a:cubicBezTo>
                  <a:cubicBezTo>
                    <a:pt x="1449374" y="2526827"/>
                    <a:pt x="1471038" y="2510122"/>
                    <a:pt x="1472573" y="2481374"/>
                  </a:cubicBezTo>
                  <a:cubicBezTo>
                    <a:pt x="1474226" y="2450560"/>
                    <a:pt x="1445124" y="2443477"/>
                    <a:pt x="1424286" y="2432615"/>
                  </a:cubicBezTo>
                  <a:close/>
                  <a:moveTo>
                    <a:pt x="894606" y="1315700"/>
                  </a:moveTo>
                  <a:cubicBezTo>
                    <a:pt x="773830" y="1597157"/>
                    <a:pt x="699924" y="1892487"/>
                    <a:pt x="641661" y="2192243"/>
                  </a:cubicBezTo>
                  <a:cubicBezTo>
                    <a:pt x="634400" y="2229609"/>
                    <a:pt x="620174" y="2265618"/>
                    <a:pt x="609135" y="2302276"/>
                  </a:cubicBezTo>
                  <a:cubicBezTo>
                    <a:pt x="603291" y="2347198"/>
                    <a:pt x="595735" y="2392002"/>
                    <a:pt x="595558" y="2439935"/>
                  </a:cubicBezTo>
                  <a:cubicBezTo>
                    <a:pt x="563741" y="2391648"/>
                    <a:pt x="507426" y="2359299"/>
                    <a:pt x="506422" y="2292005"/>
                  </a:cubicBezTo>
                  <a:cubicBezTo>
                    <a:pt x="482751" y="2249089"/>
                    <a:pt x="488949" y="2204876"/>
                    <a:pt x="492727" y="2157770"/>
                  </a:cubicBezTo>
                  <a:cubicBezTo>
                    <a:pt x="500401" y="2063321"/>
                    <a:pt x="482810" y="1968872"/>
                    <a:pt x="471063" y="1875427"/>
                  </a:cubicBezTo>
                  <a:cubicBezTo>
                    <a:pt x="454475" y="1742963"/>
                    <a:pt x="463271" y="1614571"/>
                    <a:pt x="493317" y="1485118"/>
                  </a:cubicBezTo>
                  <a:cubicBezTo>
                    <a:pt x="535111" y="1305193"/>
                    <a:pt x="558841" y="1121254"/>
                    <a:pt x="610020" y="943336"/>
                  </a:cubicBezTo>
                  <a:cubicBezTo>
                    <a:pt x="623420" y="896702"/>
                    <a:pt x="640244" y="851308"/>
                    <a:pt x="664210" y="805028"/>
                  </a:cubicBezTo>
                  <a:cubicBezTo>
                    <a:pt x="724244" y="904730"/>
                    <a:pt x="782094" y="1001127"/>
                    <a:pt x="840239" y="1097347"/>
                  </a:cubicBezTo>
                  <a:cubicBezTo>
                    <a:pt x="850156" y="1113816"/>
                    <a:pt x="858302" y="1133001"/>
                    <a:pt x="872352" y="1144984"/>
                  </a:cubicBezTo>
                  <a:cubicBezTo>
                    <a:pt x="931913" y="1196164"/>
                    <a:pt x="922527" y="1250649"/>
                    <a:pt x="894606" y="1315700"/>
                  </a:cubicBezTo>
                  <a:close/>
                </a:path>
              </a:pathLst>
            </a:custGeom>
            <a:solidFill>
              <a:srgbClr val="010101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5">
              <a:extLst>
                <a:ext uri="{FF2B5EF4-FFF2-40B4-BE49-F238E27FC236}">
                  <a16:creationId xmlns:a16="http://schemas.microsoft.com/office/drawing/2014/main" id="{ACF173CA-6732-4908-B3E1-6D1BF2AA99F6}"/>
                </a:ext>
              </a:extLst>
            </p:cNvPr>
            <p:cNvSpPr/>
            <p:nvPr/>
          </p:nvSpPr>
          <p:spPr>
            <a:xfrm>
              <a:off x="753142" y="2643233"/>
              <a:ext cx="1033566" cy="415171"/>
            </a:xfrm>
            <a:custGeom>
              <a:avLst/>
              <a:gdLst>
                <a:gd name="connsiteX0" fmla="*/ 939649 w 1033566"/>
                <a:gd name="connsiteY0" fmla="*/ 111461 h 415171"/>
                <a:gd name="connsiteX1" fmla="*/ 877608 w 1033566"/>
                <a:gd name="connsiteY1" fmla="*/ 129761 h 415171"/>
                <a:gd name="connsiteX2" fmla="*/ 985634 w 1033566"/>
                <a:gd name="connsiteY2" fmla="*/ 175096 h 415171"/>
                <a:gd name="connsiteX3" fmla="*/ 1033567 w 1033566"/>
                <a:gd name="connsiteY3" fmla="*/ 195580 h 415171"/>
                <a:gd name="connsiteX4" fmla="*/ 890477 w 1033566"/>
                <a:gd name="connsiteY4" fmla="*/ 268659 h 415171"/>
                <a:gd name="connsiteX5" fmla="*/ 782746 w 1033566"/>
                <a:gd name="connsiteY5" fmla="*/ 327159 h 415171"/>
                <a:gd name="connsiteX6" fmla="*/ 640188 w 1033566"/>
                <a:gd name="connsiteY6" fmla="*/ 361278 h 415171"/>
                <a:gd name="connsiteX7" fmla="*/ 599752 w 1033566"/>
                <a:gd name="connsiteY7" fmla="*/ 350889 h 415171"/>
                <a:gd name="connsiteX8" fmla="*/ 208321 w 1033566"/>
                <a:gd name="connsiteY8" fmla="*/ 365823 h 415171"/>
                <a:gd name="connsiteX9" fmla="*/ 79517 w 1033566"/>
                <a:gd name="connsiteY9" fmla="*/ 411218 h 415171"/>
                <a:gd name="connsiteX10" fmla="*/ 29459 w 1033566"/>
                <a:gd name="connsiteY10" fmla="*/ 396814 h 415171"/>
                <a:gd name="connsiteX11" fmla="*/ 28633 w 1033566"/>
                <a:gd name="connsiteY11" fmla="*/ 157328 h 415171"/>
                <a:gd name="connsiteX12" fmla="*/ 131995 w 1033566"/>
                <a:gd name="connsiteY12" fmla="*/ 127400 h 415171"/>
                <a:gd name="connsiteX13" fmla="*/ 662974 w 1033566"/>
                <a:gd name="connsiteY13" fmla="*/ 7036 h 415171"/>
                <a:gd name="connsiteX14" fmla="*/ 864090 w 1033566"/>
                <a:gd name="connsiteY14" fmla="*/ 58570 h 415171"/>
                <a:gd name="connsiteX15" fmla="*/ 939649 w 1033566"/>
                <a:gd name="connsiteY15" fmla="*/ 111461 h 41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566" h="415171">
                  <a:moveTo>
                    <a:pt x="939649" y="111461"/>
                  </a:moveTo>
                  <a:cubicBezTo>
                    <a:pt x="924478" y="130528"/>
                    <a:pt x="900807" y="120788"/>
                    <a:pt x="877608" y="129761"/>
                  </a:cubicBezTo>
                  <a:cubicBezTo>
                    <a:pt x="910370" y="158036"/>
                    <a:pt x="943427" y="176926"/>
                    <a:pt x="985634" y="175096"/>
                  </a:cubicBezTo>
                  <a:cubicBezTo>
                    <a:pt x="1005055" y="174270"/>
                    <a:pt x="1024122" y="173443"/>
                    <a:pt x="1033567" y="195580"/>
                  </a:cubicBezTo>
                  <a:cubicBezTo>
                    <a:pt x="1003402" y="253488"/>
                    <a:pt x="935694" y="238436"/>
                    <a:pt x="890477" y="268659"/>
                  </a:cubicBezTo>
                  <a:cubicBezTo>
                    <a:pt x="856771" y="291150"/>
                    <a:pt x="814387" y="300004"/>
                    <a:pt x="782746" y="327159"/>
                  </a:cubicBezTo>
                  <a:cubicBezTo>
                    <a:pt x="740776" y="363167"/>
                    <a:pt x="693079" y="372376"/>
                    <a:pt x="640188" y="361278"/>
                  </a:cubicBezTo>
                  <a:cubicBezTo>
                    <a:pt x="626493" y="358386"/>
                    <a:pt x="610673" y="358209"/>
                    <a:pt x="599752" y="350889"/>
                  </a:cubicBezTo>
                  <a:cubicBezTo>
                    <a:pt x="465281" y="260454"/>
                    <a:pt x="337185" y="311988"/>
                    <a:pt x="208321" y="365823"/>
                  </a:cubicBezTo>
                  <a:cubicBezTo>
                    <a:pt x="166410" y="383355"/>
                    <a:pt x="121901" y="394689"/>
                    <a:pt x="79517" y="411218"/>
                  </a:cubicBezTo>
                  <a:cubicBezTo>
                    <a:pt x="57262" y="419895"/>
                    <a:pt x="43213" y="413933"/>
                    <a:pt x="29459" y="396814"/>
                  </a:cubicBezTo>
                  <a:cubicBezTo>
                    <a:pt x="-7789" y="350180"/>
                    <a:pt x="-11508" y="201483"/>
                    <a:pt x="28633" y="157328"/>
                  </a:cubicBezTo>
                  <a:cubicBezTo>
                    <a:pt x="54665" y="128639"/>
                    <a:pt x="96931" y="132771"/>
                    <a:pt x="131995" y="127400"/>
                  </a:cubicBezTo>
                  <a:cubicBezTo>
                    <a:pt x="311979" y="99891"/>
                    <a:pt x="488598" y="58924"/>
                    <a:pt x="662974" y="7036"/>
                  </a:cubicBezTo>
                  <a:cubicBezTo>
                    <a:pt x="739359" y="-15690"/>
                    <a:pt x="805119" y="20673"/>
                    <a:pt x="864090" y="58570"/>
                  </a:cubicBezTo>
                  <a:cubicBezTo>
                    <a:pt x="888824" y="74626"/>
                    <a:pt x="935635" y="65713"/>
                    <a:pt x="939649" y="111461"/>
                  </a:cubicBezTo>
                  <a:close/>
                </a:path>
              </a:pathLst>
            </a:custGeom>
            <a:solidFill>
              <a:srgbClr val="FCCDB7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0D69B7-4172-4469-B8B2-B48837E2AEEF}"/>
              </a:ext>
            </a:extLst>
          </p:cNvPr>
          <p:cNvSpPr txBox="1"/>
          <p:nvPr/>
        </p:nvSpPr>
        <p:spPr>
          <a:xfrm>
            <a:off x="7646203" y="521620"/>
            <a:ext cx="4023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7F3BC-D19E-4B22-A973-49B12B6E531C}"/>
              </a:ext>
            </a:extLst>
          </p:cNvPr>
          <p:cNvSpPr txBox="1"/>
          <p:nvPr/>
        </p:nvSpPr>
        <p:spPr>
          <a:xfrm>
            <a:off x="8608541" y="3825908"/>
            <a:ext cx="30611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92183-4775-4262-8864-A5BD50CB6DDB}"/>
              </a:ext>
            </a:extLst>
          </p:cNvPr>
          <p:cNvSpPr txBox="1"/>
          <p:nvPr/>
        </p:nvSpPr>
        <p:spPr>
          <a:xfrm>
            <a:off x="8608540" y="3010300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1D95646-D4A9-4D05-8F69-E16EAF08CE89}"/>
              </a:ext>
            </a:extLst>
          </p:cNvPr>
          <p:cNvSpPr txBox="1">
            <a:spLocks/>
          </p:cNvSpPr>
          <p:nvPr/>
        </p:nvSpPr>
        <p:spPr>
          <a:xfrm>
            <a:off x="6676800" y="5117126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">
            <a:extLst>
              <a:ext uri="{FF2B5EF4-FFF2-40B4-BE49-F238E27FC236}">
                <a16:creationId xmlns:a16="http://schemas.microsoft.com/office/drawing/2014/main" id="{C9F2DEFA-C736-4452-BEC9-69E5B904DAB5}"/>
              </a:ext>
            </a:extLst>
          </p:cNvPr>
          <p:cNvGrpSpPr/>
          <p:nvPr/>
        </p:nvGrpSpPr>
        <p:grpSpPr>
          <a:xfrm>
            <a:off x="0" y="2521797"/>
            <a:ext cx="3563936" cy="3105018"/>
            <a:chOff x="0" y="2521797"/>
            <a:chExt cx="3563936" cy="3105018"/>
          </a:xfrm>
        </p:grpSpPr>
        <p:sp>
          <p:nvSpPr>
            <p:cNvPr id="16" name="Diagonal Stripe 18">
              <a:extLst>
                <a:ext uri="{FF2B5EF4-FFF2-40B4-BE49-F238E27FC236}">
                  <a16:creationId xmlns:a16="http://schemas.microsoft.com/office/drawing/2014/main" id="{23440BB7-C9E2-49F1-827E-FA9186A7E785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1632138" y="3941776"/>
              <a:ext cx="1702292" cy="1667786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9772" h="744371">
                  <a:moveTo>
                    <a:pt x="378735" y="332354"/>
                  </a:moveTo>
                  <a:cubicBezTo>
                    <a:pt x="382231" y="329029"/>
                    <a:pt x="386202" y="326061"/>
                    <a:pt x="391575" y="323831"/>
                  </a:cubicBezTo>
                  <a:cubicBezTo>
                    <a:pt x="404032" y="321528"/>
                    <a:pt x="409224" y="323623"/>
                    <a:pt x="417440" y="331318"/>
                  </a:cubicBezTo>
                  <a:cubicBezTo>
                    <a:pt x="428461" y="341866"/>
                    <a:pt x="433059" y="357495"/>
                    <a:pt x="429504" y="372385"/>
                  </a:cubicBezTo>
                  <a:cubicBezTo>
                    <a:pt x="429088" y="374125"/>
                    <a:pt x="428569" y="375825"/>
                    <a:pt x="427923" y="377465"/>
                  </a:cubicBezTo>
                  <a:lnTo>
                    <a:pt x="378735" y="332354"/>
                  </a:lnTo>
                  <a:close/>
                  <a:moveTo>
                    <a:pt x="260416" y="276780"/>
                  </a:moveTo>
                  <a:lnTo>
                    <a:pt x="304628" y="317326"/>
                  </a:lnTo>
                  <a:lnTo>
                    <a:pt x="304168" y="317442"/>
                  </a:lnTo>
                  <a:cubicBezTo>
                    <a:pt x="290503" y="320930"/>
                    <a:pt x="278790" y="316497"/>
                    <a:pt x="269792" y="307574"/>
                  </a:cubicBezTo>
                  <a:lnTo>
                    <a:pt x="269547" y="307865"/>
                  </a:lnTo>
                  <a:cubicBezTo>
                    <a:pt x="261831" y="299485"/>
                    <a:pt x="258455" y="288033"/>
                    <a:pt x="260416" y="276780"/>
                  </a:cubicBezTo>
                  <a:close/>
                  <a:moveTo>
                    <a:pt x="205111" y="226059"/>
                  </a:moveTo>
                  <a:lnTo>
                    <a:pt x="217849" y="237741"/>
                  </a:lnTo>
                  <a:cubicBezTo>
                    <a:pt x="213807" y="244973"/>
                    <a:pt x="208575" y="252910"/>
                    <a:pt x="206598" y="261191"/>
                  </a:cubicBezTo>
                  <a:cubicBezTo>
                    <a:pt x="198466" y="294406"/>
                    <a:pt x="204336" y="321834"/>
                    <a:pt x="234400" y="349511"/>
                  </a:cubicBezTo>
                  <a:cubicBezTo>
                    <a:pt x="255481" y="367415"/>
                    <a:pt x="283153" y="375547"/>
                    <a:pt x="310697" y="371933"/>
                  </a:cubicBezTo>
                  <a:cubicBezTo>
                    <a:pt x="324471" y="370126"/>
                    <a:pt x="337196" y="365103"/>
                    <a:pt x="348528" y="357586"/>
                  </a:cubicBezTo>
                  <a:lnTo>
                    <a:pt x="399081" y="403949"/>
                  </a:lnTo>
                  <a:cubicBezTo>
                    <a:pt x="384016" y="408155"/>
                    <a:pt x="367854" y="403876"/>
                    <a:pt x="356837" y="392768"/>
                  </a:cubicBezTo>
                  <a:lnTo>
                    <a:pt x="314643" y="434617"/>
                  </a:lnTo>
                  <a:cubicBezTo>
                    <a:pt x="340867" y="461056"/>
                    <a:pt x="379357" y="471213"/>
                    <a:pt x="415212" y="461156"/>
                  </a:cubicBezTo>
                  <a:cubicBezTo>
                    <a:pt x="426289" y="458049"/>
                    <a:pt x="436577" y="453163"/>
                    <a:pt x="445636" y="446643"/>
                  </a:cubicBezTo>
                  <a:lnTo>
                    <a:pt x="458458" y="458403"/>
                  </a:lnTo>
                  <a:lnTo>
                    <a:pt x="484827" y="429651"/>
                  </a:lnTo>
                  <a:lnTo>
                    <a:pt x="472962" y="418769"/>
                  </a:lnTo>
                  <a:cubicBezTo>
                    <a:pt x="479635" y="409048"/>
                    <a:pt x="484482" y="398018"/>
                    <a:pt x="487307" y="386184"/>
                  </a:cubicBezTo>
                  <a:cubicBezTo>
                    <a:pt x="495803" y="350599"/>
                    <a:pt x="484702" y="313234"/>
                    <a:pt x="458205" y="288148"/>
                  </a:cubicBezTo>
                  <a:lnTo>
                    <a:pt x="458365" y="287961"/>
                  </a:lnTo>
                  <a:cubicBezTo>
                    <a:pt x="458010" y="287660"/>
                    <a:pt x="457652" y="287362"/>
                    <a:pt x="457238" y="287133"/>
                  </a:cubicBezTo>
                  <a:lnTo>
                    <a:pt x="456855" y="286731"/>
                  </a:lnTo>
                  <a:lnTo>
                    <a:pt x="456789" y="286803"/>
                  </a:lnTo>
                  <a:cubicBezTo>
                    <a:pt x="435997" y="269986"/>
                    <a:pt x="407991" y="260836"/>
                    <a:pt x="382663" y="267770"/>
                  </a:cubicBezTo>
                  <a:cubicBezTo>
                    <a:pt x="366098" y="272306"/>
                    <a:pt x="351955" y="280465"/>
                    <a:pt x="337364" y="294414"/>
                  </a:cubicBezTo>
                  <a:lnTo>
                    <a:pt x="285048" y="246435"/>
                  </a:lnTo>
                  <a:lnTo>
                    <a:pt x="288103" y="245116"/>
                  </a:lnTo>
                  <a:cubicBezTo>
                    <a:pt x="301687" y="241306"/>
                    <a:pt x="316269" y="245154"/>
                    <a:pt x="326205" y="255171"/>
                  </a:cubicBezTo>
                  <a:lnTo>
                    <a:pt x="364189" y="217498"/>
                  </a:lnTo>
                  <a:cubicBezTo>
                    <a:pt x="340581" y="193696"/>
                    <a:pt x="305932" y="184553"/>
                    <a:pt x="273654" y="193607"/>
                  </a:cubicBezTo>
                  <a:cubicBezTo>
                    <a:pt x="262631" y="196699"/>
                    <a:pt x="252475" y="201748"/>
                    <a:pt x="243663" y="208482"/>
                  </a:cubicBezTo>
                  <a:lnTo>
                    <a:pt x="231479" y="197308"/>
                  </a:lnTo>
                  <a:lnTo>
                    <a:pt x="205111" y="226059"/>
                  </a:lnTo>
                  <a:close/>
                  <a:moveTo>
                    <a:pt x="0" y="190934"/>
                  </a:moveTo>
                  <a:cubicBezTo>
                    <a:pt x="86239" y="97561"/>
                    <a:pt x="119182" y="80735"/>
                    <a:pt x="243367" y="687"/>
                  </a:cubicBezTo>
                  <a:cubicBezTo>
                    <a:pt x="416987" y="-6545"/>
                    <a:pt x="635348" y="43550"/>
                    <a:pt x="704004" y="141585"/>
                  </a:cubicBezTo>
                  <a:cubicBezTo>
                    <a:pt x="772660" y="239621"/>
                    <a:pt x="799743" y="428944"/>
                    <a:pt x="655304" y="588900"/>
                  </a:cubicBezTo>
                  <a:cubicBezTo>
                    <a:pt x="505661" y="769866"/>
                    <a:pt x="320231" y="784759"/>
                    <a:pt x="187567" y="675408"/>
                  </a:cubicBezTo>
                  <a:cubicBezTo>
                    <a:pt x="79740" y="575950"/>
                    <a:pt x="27078" y="293885"/>
                    <a:pt x="0" y="1909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Diagonal Stripe 18">
              <a:extLst>
                <a:ext uri="{FF2B5EF4-FFF2-40B4-BE49-F238E27FC236}">
                  <a16:creationId xmlns:a16="http://schemas.microsoft.com/office/drawing/2014/main" id="{93383E19-9149-4B71-88AB-7960C105C297}"/>
                </a:ext>
              </a:extLst>
            </p:cNvPr>
            <p:cNvSpPr>
              <a:spLocks noChangeAspect="1"/>
            </p:cNvSpPr>
            <p:nvPr/>
          </p:nvSpPr>
          <p:spPr>
            <a:xfrm rot="20189018" flipH="1">
              <a:off x="2554517" y="2521797"/>
              <a:ext cx="1009419" cy="784393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9E88F6F6-CDFC-4B0A-B968-D3505B59E449}"/>
                </a:ext>
              </a:extLst>
            </p:cNvPr>
            <p:cNvSpPr/>
            <p:nvPr/>
          </p:nvSpPr>
          <p:spPr>
            <a:xfrm>
              <a:off x="2003369" y="2948098"/>
              <a:ext cx="1186381" cy="1165307"/>
            </a:xfrm>
            <a:custGeom>
              <a:avLst/>
              <a:gdLst>
                <a:gd name="connsiteX0" fmla="*/ 543464 w 1086928"/>
                <a:gd name="connsiteY0" fmla="*/ 0 h 1000664"/>
                <a:gd name="connsiteX1" fmla="*/ 0 w 1086928"/>
                <a:gd name="connsiteY1" fmla="*/ 276045 h 1000664"/>
                <a:gd name="connsiteX2" fmla="*/ 0 w 1086928"/>
                <a:gd name="connsiteY2" fmla="*/ 862641 h 1000664"/>
                <a:gd name="connsiteX3" fmla="*/ 362309 w 1086928"/>
                <a:gd name="connsiteY3" fmla="*/ 974784 h 1000664"/>
                <a:gd name="connsiteX4" fmla="*/ 923026 w 1086928"/>
                <a:gd name="connsiteY4" fmla="*/ 1000664 h 1000664"/>
                <a:gd name="connsiteX5" fmla="*/ 974785 w 1086928"/>
                <a:gd name="connsiteY5" fmla="*/ 793630 h 1000664"/>
                <a:gd name="connsiteX6" fmla="*/ 1017917 w 1086928"/>
                <a:gd name="connsiteY6" fmla="*/ 621101 h 1000664"/>
                <a:gd name="connsiteX7" fmla="*/ 1086928 w 1086928"/>
                <a:gd name="connsiteY7" fmla="*/ 439947 h 1000664"/>
                <a:gd name="connsiteX8" fmla="*/ 1069675 w 1086928"/>
                <a:gd name="connsiteY8" fmla="*/ 224286 h 1000664"/>
                <a:gd name="connsiteX9" fmla="*/ 974785 w 1086928"/>
                <a:gd name="connsiteY9" fmla="*/ 181154 h 1000664"/>
                <a:gd name="connsiteX10" fmla="*/ 491706 w 1086928"/>
                <a:gd name="connsiteY10" fmla="*/ 189781 h 1000664"/>
                <a:gd name="connsiteX11" fmla="*/ 543464 w 1086928"/>
                <a:gd name="connsiteY11" fmla="*/ 0 h 1000664"/>
                <a:gd name="connsiteX0" fmla="*/ 543464 w 1086928"/>
                <a:gd name="connsiteY0" fmla="*/ 0 h 1000664"/>
                <a:gd name="connsiteX1" fmla="*/ 0 w 1086928"/>
                <a:gd name="connsiteY1" fmla="*/ 276045 h 1000664"/>
                <a:gd name="connsiteX2" fmla="*/ 0 w 1086928"/>
                <a:gd name="connsiteY2" fmla="*/ 862641 h 1000664"/>
                <a:gd name="connsiteX3" fmla="*/ 362309 w 1086928"/>
                <a:gd name="connsiteY3" fmla="*/ 974784 h 1000664"/>
                <a:gd name="connsiteX4" fmla="*/ 923026 w 1086928"/>
                <a:gd name="connsiteY4" fmla="*/ 1000664 h 1000664"/>
                <a:gd name="connsiteX5" fmla="*/ 974785 w 1086928"/>
                <a:gd name="connsiteY5" fmla="*/ 793630 h 1000664"/>
                <a:gd name="connsiteX6" fmla="*/ 1017917 w 1086928"/>
                <a:gd name="connsiteY6" fmla="*/ 621101 h 1000664"/>
                <a:gd name="connsiteX7" fmla="*/ 1086928 w 1086928"/>
                <a:gd name="connsiteY7" fmla="*/ 439947 h 1000664"/>
                <a:gd name="connsiteX8" fmla="*/ 1069675 w 1086928"/>
                <a:gd name="connsiteY8" fmla="*/ 224286 h 1000664"/>
                <a:gd name="connsiteX9" fmla="*/ 974785 w 1086928"/>
                <a:gd name="connsiteY9" fmla="*/ 181154 h 1000664"/>
                <a:gd name="connsiteX10" fmla="*/ 491706 w 1086928"/>
                <a:gd name="connsiteY10" fmla="*/ 189781 h 1000664"/>
                <a:gd name="connsiteX11" fmla="*/ 543464 w 1086928"/>
                <a:gd name="connsiteY11" fmla="*/ 0 h 1000664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980502"/>
                <a:gd name="connsiteX1" fmla="*/ 0 w 1086928"/>
                <a:gd name="connsiteY1" fmla="*/ 267418 h 980502"/>
                <a:gd name="connsiteX2" fmla="*/ 0 w 1086928"/>
                <a:gd name="connsiteY2" fmla="*/ 854014 h 980502"/>
                <a:gd name="connsiteX3" fmla="*/ 362309 w 1086928"/>
                <a:gd name="connsiteY3" fmla="*/ 966157 h 980502"/>
                <a:gd name="connsiteX4" fmla="*/ 934932 w 1086928"/>
                <a:gd name="connsiteY4" fmla="*/ 946794 h 980502"/>
                <a:gd name="connsiteX5" fmla="*/ 974785 w 1086928"/>
                <a:gd name="connsiteY5" fmla="*/ 785003 h 980502"/>
                <a:gd name="connsiteX6" fmla="*/ 1017917 w 1086928"/>
                <a:gd name="connsiteY6" fmla="*/ 612474 h 980502"/>
                <a:gd name="connsiteX7" fmla="*/ 1086928 w 1086928"/>
                <a:gd name="connsiteY7" fmla="*/ 431320 h 980502"/>
                <a:gd name="connsiteX8" fmla="*/ 1069675 w 1086928"/>
                <a:gd name="connsiteY8" fmla="*/ 215659 h 980502"/>
                <a:gd name="connsiteX9" fmla="*/ 974785 w 1086928"/>
                <a:gd name="connsiteY9" fmla="*/ 172527 h 980502"/>
                <a:gd name="connsiteX10" fmla="*/ 491706 w 1086928"/>
                <a:gd name="connsiteY10" fmla="*/ 181154 h 980502"/>
                <a:gd name="connsiteX11" fmla="*/ 595223 w 1086928"/>
                <a:gd name="connsiteY11" fmla="*/ 0 h 980502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74785 w 1086928"/>
                <a:gd name="connsiteY5" fmla="*/ 785003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74785 w 1086928"/>
                <a:gd name="connsiteY5" fmla="*/ 785003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81929 w 1086928"/>
                <a:gd name="connsiteY5" fmla="*/ 820721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925407 w 1086928"/>
                <a:gd name="connsiteY0" fmla="*/ 996801 h 1088241"/>
                <a:gd name="connsiteX1" fmla="*/ 981929 w 1086928"/>
                <a:gd name="connsiteY1" fmla="*/ 820721 h 1088241"/>
                <a:gd name="connsiteX2" fmla="*/ 1017917 w 1086928"/>
                <a:gd name="connsiteY2" fmla="*/ 612474 h 1088241"/>
                <a:gd name="connsiteX3" fmla="*/ 1086928 w 1086928"/>
                <a:gd name="connsiteY3" fmla="*/ 431320 h 1088241"/>
                <a:gd name="connsiteX4" fmla="*/ 1069675 w 1086928"/>
                <a:gd name="connsiteY4" fmla="*/ 215659 h 1088241"/>
                <a:gd name="connsiteX5" fmla="*/ 974785 w 1086928"/>
                <a:gd name="connsiteY5" fmla="*/ 172527 h 1088241"/>
                <a:gd name="connsiteX6" fmla="*/ 491706 w 1086928"/>
                <a:gd name="connsiteY6" fmla="*/ 181154 h 1088241"/>
                <a:gd name="connsiteX7" fmla="*/ 595223 w 1086928"/>
                <a:gd name="connsiteY7" fmla="*/ 0 h 1088241"/>
                <a:gd name="connsiteX8" fmla="*/ 0 w 1086928"/>
                <a:gd name="connsiteY8" fmla="*/ 267418 h 1088241"/>
                <a:gd name="connsiteX9" fmla="*/ 0 w 1086928"/>
                <a:gd name="connsiteY9" fmla="*/ 854014 h 1088241"/>
                <a:gd name="connsiteX10" fmla="*/ 362309 w 1086928"/>
                <a:gd name="connsiteY10" fmla="*/ 966157 h 1088241"/>
                <a:gd name="connsiteX11" fmla="*/ 1016847 w 1086928"/>
                <a:gd name="connsiteY11" fmla="*/ 1088241 h 1088241"/>
                <a:gd name="connsiteX0" fmla="*/ 925407 w 1086928"/>
                <a:gd name="connsiteY0" fmla="*/ 996801 h 1088241"/>
                <a:gd name="connsiteX1" fmla="*/ 981929 w 1086928"/>
                <a:gd name="connsiteY1" fmla="*/ 820721 h 1088241"/>
                <a:gd name="connsiteX2" fmla="*/ 1017917 w 1086928"/>
                <a:gd name="connsiteY2" fmla="*/ 612474 h 1088241"/>
                <a:gd name="connsiteX3" fmla="*/ 1086928 w 1086928"/>
                <a:gd name="connsiteY3" fmla="*/ 431320 h 1088241"/>
                <a:gd name="connsiteX4" fmla="*/ 1069675 w 1086928"/>
                <a:gd name="connsiteY4" fmla="*/ 215659 h 1088241"/>
                <a:gd name="connsiteX5" fmla="*/ 974785 w 1086928"/>
                <a:gd name="connsiteY5" fmla="*/ 172527 h 1088241"/>
                <a:gd name="connsiteX6" fmla="*/ 491706 w 1086928"/>
                <a:gd name="connsiteY6" fmla="*/ 181154 h 1088241"/>
                <a:gd name="connsiteX7" fmla="*/ 595223 w 1086928"/>
                <a:gd name="connsiteY7" fmla="*/ 0 h 1088241"/>
                <a:gd name="connsiteX8" fmla="*/ 0 w 1086928"/>
                <a:gd name="connsiteY8" fmla="*/ 267418 h 1088241"/>
                <a:gd name="connsiteX9" fmla="*/ 0 w 1086928"/>
                <a:gd name="connsiteY9" fmla="*/ 854014 h 1088241"/>
                <a:gd name="connsiteX10" fmla="*/ 362309 w 1086928"/>
                <a:gd name="connsiteY10" fmla="*/ 966157 h 1088241"/>
                <a:gd name="connsiteX11" fmla="*/ 1016847 w 1086928"/>
                <a:gd name="connsiteY11" fmla="*/ 1088241 h 108824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11" fmla="*/ 925407 w 1086928"/>
                <a:gd name="connsiteY11" fmla="*/ 996801 h 996801"/>
                <a:gd name="connsiteX0" fmla="*/ 925407 w 1086928"/>
                <a:gd name="connsiteY0" fmla="*/ 996801 h 1038224"/>
                <a:gd name="connsiteX1" fmla="*/ 981929 w 1086928"/>
                <a:gd name="connsiteY1" fmla="*/ 820721 h 1038224"/>
                <a:gd name="connsiteX2" fmla="*/ 1017917 w 1086928"/>
                <a:gd name="connsiteY2" fmla="*/ 612474 h 1038224"/>
                <a:gd name="connsiteX3" fmla="*/ 1086928 w 1086928"/>
                <a:gd name="connsiteY3" fmla="*/ 431320 h 1038224"/>
                <a:gd name="connsiteX4" fmla="*/ 1069675 w 1086928"/>
                <a:gd name="connsiteY4" fmla="*/ 215659 h 1038224"/>
                <a:gd name="connsiteX5" fmla="*/ 974785 w 1086928"/>
                <a:gd name="connsiteY5" fmla="*/ 172527 h 1038224"/>
                <a:gd name="connsiteX6" fmla="*/ 491706 w 1086928"/>
                <a:gd name="connsiteY6" fmla="*/ 181154 h 1038224"/>
                <a:gd name="connsiteX7" fmla="*/ 595223 w 1086928"/>
                <a:gd name="connsiteY7" fmla="*/ 0 h 1038224"/>
                <a:gd name="connsiteX8" fmla="*/ 0 w 1086928"/>
                <a:gd name="connsiteY8" fmla="*/ 267418 h 1038224"/>
                <a:gd name="connsiteX9" fmla="*/ 0 w 1086928"/>
                <a:gd name="connsiteY9" fmla="*/ 854014 h 1038224"/>
                <a:gd name="connsiteX10" fmla="*/ 362309 w 1086928"/>
                <a:gd name="connsiteY10" fmla="*/ 966157 h 1038224"/>
                <a:gd name="connsiteX11" fmla="*/ 743220 w 1086928"/>
                <a:gd name="connsiteY11" fmla="*/ 1038224 h 1038224"/>
                <a:gd name="connsiteX12" fmla="*/ 925407 w 1086928"/>
                <a:gd name="connsiteY12" fmla="*/ 996801 h 1038224"/>
                <a:gd name="connsiteX0" fmla="*/ 925407 w 1086928"/>
                <a:gd name="connsiteY0" fmla="*/ 996801 h 1038224"/>
                <a:gd name="connsiteX1" fmla="*/ 981929 w 1086928"/>
                <a:gd name="connsiteY1" fmla="*/ 820721 h 1038224"/>
                <a:gd name="connsiteX2" fmla="*/ 1017917 w 1086928"/>
                <a:gd name="connsiteY2" fmla="*/ 612474 h 1038224"/>
                <a:gd name="connsiteX3" fmla="*/ 1086928 w 1086928"/>
                <a:gd name="connsiteY3" fmla="*/ 431320 h 1038224"/>
                <a:gd name="connsiteX4" fmla="*/ 1069675 w 1086928"/>
                <a:gd name="connsiteY4" fmla="*/ 215659 h 1038224"/>
                <a:gd name="connsiteX5" fmla="*/ 974785 w 1086928"/>
                <a:gd name="connsiteY5" fmla="*/ 172527 h 1038224"/>
                <a:gd name="connsiteX6" fmla="*/ 491706 w 1086928"/>
                <a:gd name="connsiteY6" fmla="*/ 181154 h 1038224"/>
                <a:gd name="connsiteX7" fmla="*/ 595223 w 1086928"/>
                <a:gd name="connsiteY7" fmla="*/ 0 h 1038224"/>
                <a:gd name="connsiteX8" fmla="*/ 0 w 1086928"/>
                <a:gd name="connsiteY8" fmla="*/ 267418 h 1038224"/>
                <a:gd name="connsiteX9" fmla="*/ 0 w 1086928"/>
                <a:gd name="connsiteY9" fmla="*/ 854014 h 1038224"/>
                <a:gd name="connsiteX10" fmla="*/ 362309 w 1086928"/>
                <a:gd name="connsiteY10" fmla="*/ 966157 h 1038224"/>
                <a:gd name="connsiteX11" fmla="*/ 743220 w 1086928"/>
                <a:gd name="connsiteY11" fmla="*/ 1038224 h 1038224"/>
                <a:gd name="connsiteX12" fmla="*/ 925407 w 1086928"/>
                <a:gd name="connsiteY12" fmla="*/ 996801 h 1038224"/>
                <a:gd name="connsiteX0" fmla="*/ 925407 w 1086928"/>
                <a:gd name="connsiteY0" fmla="*/ 996801 h 1005589"/>
                <a:gd name="connsiteX1" fmla="*/ 981929 w 1086928"/>
                <a:gd name="connsiteY1" fmla="*/ 820721 h 1005589"/>
                <a:gd name="connsiteX2" fmla="*/ 1017917 w 1086928"/>
                <a:gd name="connsiteY2" fmla="*/ 612474 h 1005589"/>
                <a:gd name="connsiteX3" fmla="*/ 1086928 w 1086928"/>
                <a:gd name="connsiteY3" fmla="*/ 431320 h 1005589"/>
                <a:gd name="connsiteX4" fmla="*/ 1069675 w 1086928"/>
                <a:gd name="connsiteY4" fmla="*/ 215659 h 1005589"/>
                <a:gd name="connsiteX5" fmla="*/ 974785 w 1086928"/>
                <a:gd name="connsiteY5" fmla="*/ 172527 h 1005589"/>
                <a:gd name="connsiteX6" fmla="*/ 491706 w 1086928"/>
                <a:gd name="connsiteY6" fmla="*/ 181154 h 1005589"/>
                <a:gd name="connsiteX7" fmla="*/ 595223 w 1086928"/>
                <a:gd name="connsiteY7" fmla="*/ 0 h 1005589"/>
                <a:gd name="connsiteX8" fmla="*/ 0 w 1086928"/>
                <a:gd name="connsiteY8" fmla="*/ 267418 h 1005589"/>
                <a:gd name="connsiteX9" fmla="*/ 0 w 1086928"/>
                <a:gd name="connsiteY9" fmla="*/ 854014 h 1005589"/>
                <a:gd name="connsiteX10" fmla="*/ 362309 w 1086928"/>
                <a:gd name="connsiteY10" fmla="*/ 966157 h 1005589"/>
                <a:gd name="connsiteX11" fmla="*/ 925407 w 1086928"/>
                <a:gd name="connsiteY11" fmla="*/ 996801 h 1005589"/>
                <a:gd name="connsiteX0" fmla="*/ 925407 w 1086928"/>
                <a:gd name="connsiteY0" fmla="*/ 996801 h 1013821"/>
                <a:gd name="connsiteX1" fmla="*/ 981929 w 1086928"/>
                <a:gd name="connsiteY1" fmla="*/ 820721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81929 w 1086928"/>
                <a:gd name="connsiteY1" fmla="*/ 820721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91454 w 1086928"/>
                <a:gd name="connsiteY1" fmla="*/ 823103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91454 w 1086928"/>
                <a:gd name="connsiteY1" fmla="*/ 823103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12" fmla="*/ 991454 w 1086928"/>
                <a:gd name="connsiteY12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12" fmla="*/ 991454 w 1086928"/>
                <a:gd name="connsiteY12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27442 w 1086928"/>
                <a:gd name="connsiteY1" fmla="*/ 638668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27442 w 1086928"/>
                <a:gd name="connsiteY1" fmla="*/ 638668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69675"/>
                <a:gd name="connsiteY0" fmla="*/ 825484 h 1013821"/>
                <a:gd name="connsiteX1" fmla="*/ 1027442 w 1069675"/>
                <a:gd name="connsiteY1" fmla="*/ 638668 h 1013821"/>
                <a:gd name="connsiteX2" fmla="*/ 1051209 w 1069675"/>
                <a:gd name="connsiteY2" fmla="*/ 447988 h 1013821"/>
                <a:gd name="connsiteX3" fmla="*/ 1069675 w 1069675"/>
                <a:gd name="connsiteY3" fmla="*/ 215659 h 1013821"/>
                <a:gd name="connsiteX4" fmla="*/ 974785 w 1069675"/>
                <a:gd name="connsiteY4" fmla="*/ 172527 h 1013821"/>
                <a:gd name="connsiteX5" fmla="*/ 491706 w 1069675"/>
                <a:gd name="connsiteY5" fmla="*/ 181154 h 1013821"/>
                <a:gd name="connsiteX6" fmla="*/ 595223 w 1069675"/>
                <a:gd name="connsiteY6" fmla="*/ 0 h 1013821"/>
                <a:gd name="connsiteX7" fmla="*/ 0 w 1069675"/>
                <a:gd name="connsiteY7" fmla="*/ 267418 h 1013821"/>
                <a:gd name="connsiteX8" fmla="*/ 0 w 1069675"/>
                <a:gd name="connsiteY8" fmla="*/ 854014 h 1013821"/>
                <a:gd name="connsiteX9" fmla="*/ 362309 w 1069675"/>
                <a:gd name="connsiteY9" fmla="*/ 966157 h 1013821"/>
                <a:gd name="connsiteX10" fmla="*/ 925407 w 1069675"/>
                <a:gd name="connsiteY10" fmla="*/ 996801 h 1013821"/>
                <a:gd name="connsiteX11" fmla="*/ 977167 w 1069675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53006 w 1083772"/>
                <a:gd name="connsiteY3" fmla="*/ 182321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107851"/>
                <a:gd name="connsiteY0" fmla="*/ 825484 h 1013821"/>
                <a:gd name="connsiteX1" fmla="*/ 1027442 w 1107851"/>
                <a:gd name="connsiteY1" fmla="*/ 638668 h 1013821"/>
                <a:gd name="connsiteX2" fmla="*/ 1051209 w 1107851"/>
                <a:gd name="connsiteY2" fmla="*/ 447988 h 1013821"/>
                <a:gd name="connsiteX3" fmla="*/ 1053006 w 1107851"/>
                <a:gd name="connsiteY3" fmla="*/ 182321 h 1013821"/>
                <a:gd name="connsiteX4" fmla="*/ 974785 w 1107851"/>
                <a:gd name="connsiteY4" fmla="*/ 172527 h 1013821"/>
                <a:gd name="connsiteX5" fmla="*/ 491706 w 1107851"/>
                <a:gd name="connsiteY5" fmla="*/ 181154 h 1013821"/>
                <a:gd name="connsiteX6" fmla="*/ 595223 w 1107851"/>
                <a:gd name="connsiteY6" fmla="*/ 0 h 1013821"/>
                <a:gd name="connsiteX7" fmla="*/ 0 w 1107851"/>
                <a:gd name="connsiteY7" fmla="*/ 267418 h 1013821"/>
                <a:gd name="connsiteX8" fmla="*/ 0 w 1107851"/>
                <a:gd name="connsiteY8" fmla="*/ 854014 h 1013821"/>
                <a:gd name="connsiteX9" fmla="*/ 362309 w 1107851"/>
                <a:gd name="connsiteY9" fmla="*/ 966157 h 1013821"/>
                <a:gd name="connsiteX10" fmla="*/ 925407 w 1107851"/>
                <a:gd name="connsiteY10" fmla="*/ 996801 h 1013821"/>
                <a:gd name="connsiteX11" fmla="*/ 977167 w 1107851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86692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86692 w 1109996"/>
                <a:gd name="connsiteY11" fmla="*/ 825484 h 1013821"/>
                <a:gd name="connsiteX0" fmla="*/ 986692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86692 w 1109996"/>
                <a:gd name="connsiteY11" fmla="*/ 825484 h 1013821"/>
                <a:gd name="connsiteX0" fmla="*/ 986692 w 1109996"/>
                <a:gd name="connsiteY0" fmla="*/ 825484 h 996152"/>
                <a:gd name="connsiteX1" fmla="*/ 1027442 w 1109996"/>
                <a:gd name="connsiteY1" fmla="*/ 638668 h 996152"/>
                <a:gd name="connsiteX2" fmla="*/ 1055972 w 1109996"/>
                <a:gd name="connsiteY2" fmla="*/ 407507 h 996152"/>
                <a:gd name="connsiteX3" fmla="*/ 1053006 w 1109996"/>
                <a:gd name="connsiteY3" fmla="*/ 182321 h 996152"/>
                <a:gd name="connsiteX4" fmla="*/ 974785 w 1109996"/>
                <a:gd name="connsiteY4" fmla="*/ 172527 h 996152"/>
                <a:gd name="connsiteX5" fmla="*/ 491706 w 1109996"/>
                <a:gd name="connsiteY5" fmla="*/ 181154 h 996152"/>
                <a:gd name="connsiteX6" fmla="*/ 595223 w 1109996"/>
                <a:gd name="connsiteY6" fmla="*/ 0 h 996152"/>
                <a:gd name="connsiteX7" fmla="*/ 0 w 1109996"/>
                <a:gd name="connsiteY7" fmla="*/ 267418 h 996152"/>
                <a:gd name="connsiteX8" fmla="*/ 0 w 1109996"/>
                <a:gd name="connsiteY8" fmla="*/ 854014 h 996152"/>
                <a:gd name="connsiteX9" fmla="*/ 362309 w 1109996"/>
                <a:gd name="connsiteY9" fmla="*/ 966157 h 996152"/>
                <a:gd name="connsiteX10" fmla="*/ 880164 w 1109996"/>
                <a:gd name="connsiteY10" fmla="*/ 972989 h 996152"/>
                <a:gd name="connsiteX11" fmla="*/ 986692 w 1109996"/>
                <a:gd name="connsiteY11" fmla="*/ 825484 h 996152"/>
                <a:gd name="connsiteX0" fmla="*/ 986692 w 1109996"/>
                <a:gd name="connsiteY0" fmla="*/ 825484 h 996152"/>
                <a:gd name="connsiteX1" fmla="*/ 1027442 w 1109996"/>
                <a:gd name="connsiteY1" fmla="*/ 638668 h 996152"/>
                <a:gd name="connsiteX2" fmla="*/ 1055972 w 1109996"/>
                <a:gd name="connsiteY2" fmla="*/ 407507 h 996152"/>
                <a:gd name="connsiteX3" fmla="*/ 1053006 w 1109996"/>
                <a:gd name="connsiteY3" fmla="*/ 182321 h 996152"/>
                <a:gd name="connsiteX4" fmla="*/ 974785 w 1109996"/>
                <a:gd name="connsiteY4" fmla="*/ 172527 h 996152"/>
                <a:gd name="connsiteX5" fmla="*/ 491706 w 1109996"/>
                <a:gd name="connsiteY5" fmla="*/ 181154 h 996152"/>
                <a:gd name="connsiteX6" fmla="*/ 595223 w 1109996"/>
                <a:gd name="connsiteY6" fmla="*/ 0 h 996152"/>
                <a:gd name="connsiteX7" fmla="*/ 0 w 1109996"/>
                <a:gd name="connsiteY7" fmla="*/ 267418 h 996152"/>
                <a:gd name="connsiteX8" fmla="*/ 0 w 1109996"/>
                <a:gd name="connsiteY8" fmla="*/ 854014 h 996152"/>
                <a:gd name="connsiteX9" fmla="*/ 362309 w 1109996"/>
                <a:gd name="connsiteY9" fmla="*/ 966157 h 996152"/>
                <a:gd name="connsiteX10" fmla="*/ 880164 w 1109996"/>
                <a:gd name="connsiteY10" fmla="*/ 972989 h 996152"/>
                <a:gd name="connsiteX11" fmla="*/ 986692 w 1109996"/>
                <a:gd name="connsiteY11" fmla="*/ 825484 h 996152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95044"/>
                <a:gd name="connsiteX1" fmla="*/ 1027442 w 1109996"/>
                <a:gd name="connsiteY1" fmla="*/ 638668 h 995044"/>
                <a:gd name="connsiteX2" fmla="*/ 1055972 w 1109996"/>
                <a:gd name="connsiteY2" fmla="*/ 407507 h 995044"/>
                <a:gd name="connsiteX3" fmla="*/ 1053006 w 1109996"/>
                <a:gd name="connsiteY3" fmla="*/ 182321 h 995044"/>
                <a:gd name="connsiteX4" fmla="*/ 974785 w 1109996"/>
                <a:gd name="connsiteY4" fmla="*/ 172527 h 995044"/>
                <a:gd name="connsiteX5" fmla="*/ 491706 w 1109996"/>
                <a:gd name="connsiteY5" fmla="*/ 181154 h 995044"/>
                <a:gd name="connsiteX6" fmla="*/ 595223 w 1109996"/>
                <a:gd name="connsiteY6" fmla="*/ 0 h 995044"/>
                <a:gd name="connsiteX7" fmla="*/ 0 w 1109996"/>
                <a:gd name="connsiteY7" fmla="*/ 267418 h 995044"/>
                <a:gd name="connsiteX8" fmla="*/ 0 w 1109996"/>
                <a:gd name="connsiteY8" fmla="*/ 854014 h 995044"/>
                <a:gd name="connsiteX9" fmla="*/ 362309 w 1109996"/>
                <a:gd name="connsiteY9" fmla="*/ 966157 h 995044"/>
                <a:gd name="connsiteX10" fmla="*/ 884927 w 1109996"/>
                <a:gd name="connsiteY10" fmla="*/ 984895 h 995044"/>
                <a:gd name="connsiteX11" fmla="*/ 986692 w 1109996"/>
                <a:gd name="connsiteY11" fmla="*/ 825484 h 995044"/>
                <a:gd name="connsiteX0" fmla="*/ 986692 w 1109996"/>
                <a:gd name="connsiteY0" fmla="*/ 825484 h 995044"/>
                <a:gd name="connsiteX1" fmla="*/ 1027442 w 1109996"/>
                <a:gd name="connsiteY1" fmla="*/ 638668 h 995044"/>
                <a:gd name="connsiteX2" fmla="*/ 1055972 w 1109996"/>
                <a:gd name="connsiteY2" fmla="*/ 407507 h 995044"/>
                <a:gd name="connsiteX3" fmla="*/ 1053006 w 1109996"/>
                <a:gd name="connsiteY3" fmla="*/ 182321 h 995044"/>
                <a:gd name="connsiteX4" fmla="*/ 974785 w 1109996"/>
                <a:gd name="connsiteY4" fmla="*/ 172527 h 995044"/>
                <a:gd name="connsiteX5" fmla="*/ 491706 w 1109996"/>
                <a:gd name="connsiteY5" fmla="*/ 181154 h 995044"/>
                <a:gd name="connsiteX6" fmla="*/ 595223 w 1109996"/>
                <a:gd name="connsiteY6" fmla="*/ 0 h 995044"/>
                <a:gd name="connsiteX7" fmla="*/ 0 w 1109996"/>
                <a:gd name="connsiteY7" fmla="*/ 267418 h 995044"/>
                <a:gd name="connsiteX8" fmla="*/ 0 w 1109996"/>
                <a:gd name="connsiteY8" fmla="*/ 854014 h 995044"/>
                <a:gd name="connsiteX9" fmla="*/ 362309 w 1109996"/>
                <a:gd name="connsiteY9" fmla="*/ 966157 h 995044"/>
                <a:gd name="connsiteX10" fmla="*/ 884927 w 1109996"/>
                <a:gd name="connsiteY10" fmla="*/ 984895 h 995044"/>
                <a:gd name="connsiteX11" fmla="*/ 986692 w 1109996"/>
                <a:gd name="connsiteY11" fmla="*/ 825484 h 995044"/>
                <a:gd name="connsiteX0" fmla="*/ 986692 w 1109996"/>
                <a:gd name="connsiteY0" fmla="*/ 825484 h 988698"/>
                <a:gd name="connsiteX1" fmla="*/ 1027442 w 1109996"/>
                <a:gd name="connsiteY1" fmla="*/ 638668 h 988698"/>
                <a:gd name="connsiteX2" fmla="*/ 1055972 w 1109996"/>
                <a:gd name="connsiteY2" fmla="*/ 407507 h 988698"/>
                <a:gd name="connsiteX3" fmla="*/ 1053006 w 1109996"/>
                <a:gd name="connsiteY3" fmla="*/ 182321 h 988698"/>
                <a:gd name="connsiteX4" fmla="*/ 974785 w 1109996"/>
                <a:gd name="connsiteY4" fmla="*/ 172527 h 988698"/>
                <a:gd name="connsiteX5" fmla="*/ 491706 w 1109996"/>
                <a:gd name="connsiteY5" fmla="*/ 181154 h 988698"/>
                <a:gd name="connsiteX6" fmla="*/ 595223 w 1109996"/>
                <a:gd name="connsiteY6" fmla="*/ 0 h 988698"/>
                <a:gd name="connsiteX7" fmla="*/ 0 w 1109996"/>
                <a:gd name="connsiteY7" fmla="*/ 267418 h 988698"/>
                <a:gd name="connsiteX8" fmla="*/ 0 w 1109996"/>
                <a:gd name="connsiteY8" fmla="*/ 854014 h 988698"/>
                <a:gd name="connsiteX9" fmla="*/ 362309 w 1109996"/>
                <a:gd name="connsiteY9" fmla="*/ 966157 h 988698"/>
                <a:gd name="connsiteX10" fmla="*/ 884927 w 1109996"/>
                <a:gd name="connsiteY10" fmla="*/ 984895 h 988698"/>
                <a:gd name="connsiteX11" fmla="*/ 986692 w 1109996"/>
                <a:gd name="connsiteY11" fmla="*/ 825484 h 988698"/>
                <a:gd name="connsiteX0" fmla="*/ 986692 w 1109996"/>
                <a:gd name="connsiteY0" fmla="*/ 825484 h 988698"/>
                <a:gd name="connsiteX1" fmla="*/ 1027442 w 1109996"/>
                <a:gd name="connsiteY1" fmla="*/ 638668 h 988698"/>
                <a:gd name="connsiteX2" fmla="*/ 1055972 w 1109996"/>
                <a:gd name="connsiteY2" fmla="*/ 407507 h 988698"/>
                <a:gd name="connsiteX3" fmla="*/ 1053006 w 1109996"/>
                <a:gd name="connsiteY3" fmla="*/ 182321 h 988698"/>
                <a:gd name="connsiteX4" fmla="*/ 974785 w 1109996"/>
                <a:gd name="connsiteY4" fmla="*/ 172527 h 988698"/>
                <a:gd name="connsiteX5" fmla="*/ 491706 w 1109996"/>
                <a:gd name="connsiteY5" fmla="*/ 181154 h 988698"/>
                <a:gd name="connsiteX6" fmla="*/ 595223 w 1109996"/>
                <a:gd name="connsiteY6" fmla="*/ 0 h 988698"/>
                <a:gd name="connsiteX7" fmla="*/ 0 w 1109996"/>
                <a:gd name="connsiteY7" fmla="*/ 267418 h 988698"/>
                <a:gd name="connsiteX8" fmla="*/ 0 w 1109996"/>
                <a:gd name="connsiteY8" fmla="*/ 854014 h 988698"/>
                <a:gd name="connsiteX9" fmla="*/ 362309 w 1109996"/>
                <a:gd name="connsiteY9" fmla="*/ 966157 h 988698"/>
                <a:gd name="connsiteX10" fmla="*/ 884927 w 1109996"/>
                <a:gd name="connsiteY10" fmla="*/ 984895 h 988698"/>
                <a:gd name="connsiteX11" fmla="*/ 986692 w 1109996"/>
                <a:gd name="connsiteY11" fmla="*/ 825484 h 988698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491706 w 1109996"/>
                <a:gd name="connsiteY5" fmla="*/ 137941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0584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0584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996" h="942755">
                  <a:moveTo>
                    <a:pt x="986692" y="779541"/>
                  </a:moveTo>
                  <a:cubicBezTo>
                    <a:pt x="1020437" y="749688"/>
                    <a:pt x="1117840" y="705004"/>
                    <a:pt x="1027442" y="592725"/>
                  </a:cubicBezTo>
                  <a:cubicBezTo>
                    <a:pt x="1094896" y="559327"/>
                    <a:pt x="1129012" y="425918"/>
                    <a:pt x="1055972" y="361564"/>
                  </a:cubicBezTo>
                  <a:cubicBezTo>
                    <a:pt x="1119277" y="300790"/>
                    <a:pt x="1137338" y="211439"/>
                    <a:pt x="1053006" y="136378"/>
                  </a:cubicBezTo>
                  <a:cubicBezTo>
                    <a:pt x="1003120" y="125969"/>
                    <a:pt x="1000859" y="129849"/>
                    <a:pt x="974785" y="126584"/>
                  </a:cubicBezTo>
                  <a:cubicBezTo>
                    <a:pt x="855720" y="122614"/>
                    <a:pt x="705087" y="124105"/>
                    <a:pt x="570238" y="122865"/>
                  </a:cubicBezTo>
                  <a:cubicBezTo>
                    <a:pt x="566862" y="73399"/>
                    <a:pt x="578688" y="74034"/>
                    <a:pt x="540584" y="0"/>
                  </a:cubicBezTo>
                  <a:cubicBezTo>
                    <a:pt x="221406" y="48883"/>
                    <a:pt x="181155" y="129460"/>
                    <a:pt x="0" y="221475"/>
                  </a:cubicBezTo>
                  <a:lnTo>
                    <a:pt x="0" y="808071"/>
                  </a:lnTo>
                  <a:cubicBezTo>
                    <a:pt x="69011" y="810946"/>
                    <a:pt x="189780" y="900086"/>
                    <a:pt x="362309" y="920214"/>
                  </a:cubicBezTo>
                  <a:cubicBezTo>
                    <a:pt x="516544" y="944012"/>
                    <a:pt x="753082" y="946522"/>
                    <a:pt x="884927" y="938952"/>
                  </a:cubicBezTo>
                  <a:cubicBezTo>
                    <a:pt x="1065985" y="934556"/>
                    <a:pt x="1049459" y="820975"/>
                    <a:pt x="986692" y="779541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1DB3D570-ACA1-4994-BD89-674A677FB175}"/>
                </a:ext>
              </a:extLst>
            </p:cNvPr>
            <p:cNvSpPr/>
            <p:nvPr/>
          </p:nvSpPr>
          <p:spPr>
            <a:xfrm>
              <a:off x="0" y="3154656"/>
              <a:ext cx="1629207" cy="9587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2DE13107-2463-4171-937F-D04413A732B3}"/>
                </a:ext>
              </a:extLst>
            </p:cNvPr>
            <p:cNvSpPr/>
            <p:nvPr/>
          </p:nvSpPr>
          <p:spPr>
            <a:xfrm>
              <a:off x="1629204" y="3198787"/>
              <a:ext cx="374165" cy="7654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145F7F3B-64E7-45E9-A6DE-6A2BDCADA7C0}"/>
                </a:ext>
              </a:extLst>
            </p:cNvPr>
            <p:cNvSpPr/>
            <p:nvPr/>
          </p:nvSpPr>
          <p:spPr>
            <a:xfrm>
              <a:off x="1720023" y="3754179"/>
              <a:ext cx="164027" cy="1640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458B2971-0856-4EB2-802F-766CE733FC4E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2886506" y="2247392"/>
            <a:ext cx="1569932" cy="102094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DBA972D3-86D3-4EED-BEED-55ED14762B20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2886506" y="3393704"/>
            <a:ext cx="1569932" cy="16306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2ADC264B-3069-4CC3-AF27-C0B6192B08C6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2886506" y="3803601"/>
            <a:ext cx="1569932" cy="73641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300554A-8C73-4502-A48A-F5508C89C796}"/>
              </a:ext>
            </a:extLst>
          </p:cNvPr>
          <p:cNvSpPr txBox="1"/>
          <p:nvPr/>
        </p:nvSpPr>
        <p:spPr>
          <a:xfrm>
            <a:off x="4456438" y="1955004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</a:rPr>
              <a:t>34,800</a:t>
            </a:r>
          </a:p>
        </p:txBody>
      </p:sp>
      <p:grpSp>
        <p:nvGrpSpPr>
          <p:cNvPr id="26" name="그룹 1">
            <a:extLst>
              <a:ext uri="{FF2B5EF4-FFF2-40B4-BE49-F238E27FC236}">
                <a16:creationId xmlns:a16="http://schemas.microsoft.com/office/drawing/2014/main" id="{2931AFC7-A652-4DB7-A7CB-8F13B69D7C99}"/>
              </a:ext>
            </a:extLst>
          </p:cNvPr>
          <p:cNvGrpSpPr/>
          <p:nvPr/>
        </p:nvGrpSpPr>
        <p:grpSpPr>
          <a:xfrm>
            <a:off x="7429499" y="1798750"/>
            <a:ext cx="4097216" cy="897285"/>
            <a:chOff x="6888088" y="2012008"/>
            <a:chExt cx="2880320" cy="8972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3557CE-C77A-4CD9-94E6-16D5CB01F632}"/>
                </a:ext>
              </a:extLst>
            </p:cNvPr>
            <p:cNvSpPr txBox="1"/>
            <p:nvPr/>
          </p:nvSpPr>
          <p:spPr>
            <a:xfrm>
              <a:off x="6888088" y="201200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33AF80-AA60-479F-ABA5-F5A9D71C350C}"/>
                </a:ext>
              </a:extLst>
            </p:cNvPr>
            <p:cNvSpPr txBox="1"/>
            <p:nvPr/>
          </p:nvSpPr>
          <p:spPr>
            <a:xfrm>
              <a:off x="6888088" y="226296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F4B11D9-BAAA-461E-A132-DDD658147DA9}"/>
              </a:ext>
            </a:extLst>
          </p:cNvPr>
          <p:cNvSpPr txBox="1"/>
          <p:nvPr/>
        </p:nvSpPr>
        <p:spPr>
          <a:xfrm>
            <a:off x="4456438" y="3101316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30" name="그룹 2">
            <a:extLst>
              <a:ext uri="{FF2B5EF4-FFF2-40B4-BE49-F238E27FC236}">
                <a16:creationId xmlns:a16="http://schemas.microsoft.com/office/drawing/2014/main" id="{3BA1CE30-90EF-40E8-95C2-3770DACF16F1}"/>
              </a:ext>
            </a:extLst>
          </p:cNvPr>
          <p:cNvGrpSpPr/>
          <p:nvPr/>
        </p:nvGrpSpPr>
        <p:grpSpPr>
          <a:xfrm>
            <a:off x="7429499" y="2945062"/>
            <a:ext cx="4097216" cy="897285"/>
            <a:chOff x="6888088" y="3198441"/>
            <a:chExt cx="2880320" cy="89728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F19590-5064-4608-A4C1-961F6AD3A80B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D30350-A6B4-4F00-8D0E-15EBC727E485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DC16190-6D11-4BD3-94AD-F125FD358F1A}"/>
              </a:ext>
            </a:extLst>
          </p:cNvPr>
          <p:cNvSpPr txBox="1"/>
          <p:nvPr/>
        </p:nvSpPr>
        <p:spPr>
          <a:xfrm>
            <a:off x="4456438" y="5393938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4"/>
                </a:solidFill>
              </a:rPr>
              <a:t>14,200</a:t>
            </a:r>
          </a:p>
        </p:txBody>
      </p:sp>
      <p:grpSp>
        <p:nvGrpSpPr>
          <p:cNvPr id="34" name="그룹 6">
            <a:extLst>
              <a:ext uri="{FF2B5EF4-FFF2-40B4-BE49-F238E27FC236}">
                <a16:creationId xmlns:a16="http://schemas.microsoft.com/office/drawing/2014/main" id="{39E21CD2-6985-4126-8B9D-9D087AF09F42}"/>
              </a:ext>
            </a:extLst>
          </p:cNvPr>
          <p:cNvGrpSpPr/>
          <p:nvPr/>
        </p:nvGrpSpPr>
        <p:grpSpPr>
          <a:xfrm>
            <a:off x="7429499" y="5237685"/>
            <a:ext cx="4097216" cy="897285"/>
            <a:chOff x="6888088" y="4413449"/>
            <a:chExt cx="2880320" cy="89728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43E56A-9F09-4DCA-B51E-C739AB4EAECF}"/>
                </a:ext>
              </a:extLst>
            </p:cNvPr>
            <p:cNvSpPr txBox="1"/>
            <p:nvPr/>
          </p:nvSpPr>
          <p:spPr>
            <a:xfrm>
              <a:off x="6888088" y="4413449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A9993A-8FBD-425C-BE24-8225C72CF0D3}"/>
                </a:ext>
              </a:extLst>
            </p:cNvPr>
            <p:cNvSpPr txBox="1"/>
            <p:nvPr/>
          </p:nvSpPr>
          <p:spPr>
            <a:xfrm>
              <a:off x="6888088" y="4664403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BE2695-A5D6-4A61-B483-15C0E965DF91}"/>
              </a:ext>
            </a:extLst>
          </p:cNvPr>
          <p:cNvSpPr txBox="1"/>
          <p:nvPr/>
        </p:nvSpPr>
        <p:spPr>
          <a:xfrm>
            <a:off x="4456438" y="4247626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</a:rPr>
              <a:t>25,600</a:t>
            </a:r>
          </a:p>
        </p:txBody>
      </p:sp>
      <p:grpSp>
        <p:nvGrpSpPr>
          <p:cNvPr id="38" name="그룹 40">
            <a:extLst>
              <a:ext uri="{FF2B5EF4-FFF2-40B4-BE49-F238E27FC236}">
                <a16:creationId xmlns:a16="http://schemas.microsoft.com/office/drawing/2014/main" id="{3FC91BE4-5128-438F-86AB-1B58752960AC}"/>
              </a:ext>
            </a:extLst>
          </p:cNvPr>
          <p:cNvGrpSpPr/>
          <p:nvPr/>
        </p:nvGrpSpPr>
        <p:grpSpPr>
          <a:xfrm>
            <a:off x="7429499" y="4091373"/>
            <a:ext cx="4097216" cy="897285"/>
            <a:chOff x="6888088" y="3198441"/>
            <a:chExt cx="2880320" cy="89728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349B26-3598-46E4-991E-26AEE6828BE5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065EC05-7ED0-4C0B-B3C9-2941AA6A73B1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1" name="Straight Connector 26">
            <a:extLst>
              <a:ext uri="{FF2B5EF4-FFF2-40B4-BE49-F238E27FC236}">
                <a16:creationId xmlns:a16="http://schemas.microsoft.com/office/drawing/2014/main" id="{28502019-F67D-4CBA-B82A-9577752480DF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722416" y="3954265"/>
            <a:ext cx="1734022" cy="173206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6">
            <a:extLst>
              <a:ext uri="{FF2B5EF4-FFF2-40B4-BE49-F238E27FC236}">
                <a16:creationId xmlns:a16="http://schemas.microsoft.com/office/drawing/2014/main" id="{F8ACADA2-9695-4C9C-A01A-E9126E904B21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6172200" y="2247392"/>
            <a:ext cx="1188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6">
            <a:extLst>
              <a:ext uri="{FF2B5EF4-FFF2-40B4-BE49-F238E27FC236}">
                <a16:creationId xmlns:a16="http://schemas.microsoft.com/office/drawing/2014/main" id="{1BCFAF48-382D-4100-8E1C-D92CEF0C9254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6172200" y="3393704"/>
            <a:ext cx="118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6">
            <a:extLst>
              <a:ext uri="{FF2B5EF4-FFF2-40B4-BE49-F238E27FC236}">
                <a16:creationId xmlns:a16="http://schemas.microsoft.com/office/drawing/2014/main" id="{584A1B01-65AA-415F-A18A-1AA19C640A92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6172200" y="4540014"/>
            <a:ext cx="1188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6">
            <a:extLst>
              <a:ext uri="{FF2B5EF4-FFF2-40B4-BE49-F238E27FC236}">
                <a16:creationId xmlns:a16="http://schemas.microsoft.com/office/drawing/2014/main" id="{2C5B6C91-3B93-496A-88E7-E9146D3A770D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6172200" y="5686326"/>
            <a:ext cx="118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EC619BB-9DBD-43B7-A4C7-92F04FB8D72D}"/>
              </a:ext>
            </a:extLst>
          </p:cNvPr>
          <p:cNvGrpSpPr/>
          <p:nvPr/>
        </p:nvGrpSpPr>
        <p:grpSpPr>
          <a:xfrm>
            <a:off x="3827868" y="1725722"/>
            <a:ext cx="4536264" cy="4672701"/>
            <a:chOff x="3861769" y="1845790"/>
            <a:chExt cx="4536264" cy="4672701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id="{0A66E1B0-8B63-45AC-A2A6-39FE2CD0B8D1}"/>
                </a:ext>
              </a:extLst>
            </p:cNvPr>
            <p:cNvGrpSpPr/>
            <p:nvPr/>
          </p:nvGrpSpPr>
          <p:grpSpPr>
            <a:xfrm>
              <a:off x="3861769" y="1845790"/>
              <a:ext cx="4536264" cy="4672701"/>
              <a:chOff x="5794442" y="-211331"/>
              <a:chExt cx="4536264" cy="467270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Regular Pentagon 2">
                <a:extLst>
                  <a:ext uri="{FF2B5EF4-FFF2-40B4-BE49-F238E27FC236}">
                    <a16:creationId xmlns:a16="http://schemas.microsoft.com/office/drawing/2014/main" id="{BE5E266D-CC49-44A0-8252-A79A591ECD4B}"/>
                  </a:ext>
                </a:extLst>
              </p:cNvPr>
              <p:cNvSpPr/>
              <p:nvPr/>
            </p:nvSpPr>
            <p:spPr>
              <a:xfrm rot="19306986">
                <a:off x="5794443" y="-211331"/>
                <a:ext cx="2160000" cy="2160000"/>
              </a:xfrm>
              <a:prstGeom prst="pentag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" name="Regular Pentagon 3">
                <a:extLst>
                  <a:ext uri="{FF2B5EF4-FFF2-40B4-BE49-F238E27FC236}">
                    <a16:creationId xmlns:a16="http://schemas.microsoft.com/office/drawing/2014/main" id="{E95CB4DE-7141-4F16-A10F-432C2076274A}"/>
                  </a:ext>
                </a:extLst>
              </p:cNvPr>
              <p:cNvSpPr/>
              <p:nvPr/>
            </p:nvSpPr>
            <p:spPr>
              <a:xfrm rot="2293014" flipH="1">
                <a:off x="8170706" y="-211329"/>
                <a:ext cx="2160000" cy="2160000"/>
              </a:xfrm>
              <a:prstGeom prst="pent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" name="Regular Pentagon 4">
                <a:extLst>
                  <a:ext uri="{FF2B5EF4-FFF2-40B4-BE49-F238E27FC236}">
                    <a16:creationId xmlns:a16="http://schemas.microsoft.com/office/drawing/2014/main" id="{E61560D0-F35C-4AD2-BD1E-B0F8B15C49B1}"/>
                  </a:ext>
                </a:extLst>
              </p:cNvPr>
              <p:cNvSpPr/>
              <p:nvPr/>
            </p:nvSpPr>
            <p:spPr>
              <a:xfrm rot="2293014" flipV="1">
                <a:off x="5794442" y="2301368"/>
                <a:ext cx="2160000" cy="2160000"/>
              </a:xfrm>
              <a:prstGeom prst="pent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Regular Pentagon 5">
                <a:extLst>
                  <a:ext uri="{FF2B5EF4-FFF2-40B4-BE49-F238E27FC236}">
                    <a16:creationId xmlns:a16="http://schemas.microsoft.com/office/drawing/2014/main" id="{CB7AEFF9-ACA4-49C7-A7C6-92CF4CB8256B}"/>
                  </a:ext>
                </a:extLst>
              </p:cNvPr>
              <p:cNvSpPr/>
              <p:nvPr/>
            </p:nvSpPr>
            <p:spPr>
              <a:xfrm rot="19306986" flipH="1" flipV="1">
                <a:off x="8170705" y="2301370"/>
                <a:ext cx="2160000" cy="2160000"/>
              </a:xfrm>
              <a:prstGeom prst="pent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7F88DC5-9B6F-4E04-9197-F2A06470D0DE}"/>
                </a:ext>
              </a:extLst>
            </p:cNvPr>
            <p:cNvGrpSpPr/>
            <p:nvPr/>
          </p:nvGrpSpPr>
          <p:grpSpPr>
            <a:xfrm>
              <a:off x="5097098" y="3176429"/>
              <a:ext cx="2055794" cy="2055794"/>
              <a:chOff x="8313052" y="4941930"/>
              <a:chExt cx="2055794" cy="2055794"/>
            </a:xfrm>
            <a:effectLst>
              <a:outerShdw blurRad="101600" dist="63500" dir="72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56ACA50-9C8D-4225-A5FF-4CC7D3B31524}"/>
                  </a:ext>
                </a:extLst>
              </p:cNvPr>
              <p:cNvSpPr/>
              <p:nvPr/>
            </p:nvSpPr>
            <p:spPr>
              <a:xfrm>
                <a:off x="8440949" y="5069827"/>
                <a:ext cx="1800000" cy="180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Oval 3">
                <a:extLst>
                  <a:ext uri="{FF2B5EF4-FFF2-40B4-BE49-F238E27FC236}">
                    <a16:creationId xmlns:a16="http://schemas.microsoft.com/office/drawing/2014/main" id="{B27DC128-1008-40AA-979D-425A411F4422}"/>
                  </a:ext>
                </a:extLst>
              </p:cNvPr>
              <p:cNvSpPr/>
              <p:nvPr/>
            </p:nvSpPr>
            <p:spPr>
              <a:xfrm>
                <a:off x="8313052" y="4941930"/>
                <a:ext cx="2055794" cy="2055794"/>
              </a:xfrm>
              <a:custGeom>
                <a:avLst/>
                <a:gdLst/>
                <a:ahLst/>
                <a:cxnLst/>
                <a:rect l="l" t="t" r="r" b="b"/>
                <a:pathLst>
                  <a:path w="2055794" h="2055794">
                    <a:moveTo>
                      <a:pt x="1027897" y="217897"/>
                    </a:moveTo>
                    <a:cubicBezTo>
                      <a:pt x="580546" y="217897"/>
                      <a:pt x="217897" y="580546"/>
                      <a:pt x="217897" y="1027897"/>
                    </a:cubicBezTo>
                    <a:cubicBezTo>
                      <a:pt x="217897" y="1475248"/>
                      <a:pt x="580546" y="1837897"/>
                      <a:pt x="1027897" y="1837897"/>
                    </a:cubicBezTo>
                    <a:cubicBezTo>
                      <a:pt x="1475248" y="1837897"/>
                      <a:pt x="1837897" y="1475248"/>
                      <a:pt x="1837897" y="1027897"/>
                    </a:cubicBezTo>
                    <a:cubicBezTo>
                      <a:pt x="1837897" y="580546"/>
                      <a:pt x="1475248" y="217897"/>
                      <a:pt x="1027897" y="217897"/>
                    </a:cubicBezTo>
                    <a:close/>
                    <a:moveTo>
                      <a:pt x="1027897" y="0"/>
                    </a:moveTo>
                    <a:cubicBezTo>
                      <a:pt x="1595589" y="0"/>
                      <a:pt x="2055794" y="460205"/>
                      <a:pt x="2055794" y="1027897"/>
                    </a:cubicBezTo>
                    <a:cubicBezTo>
                      <a:pt x="2055794" y="1595589"/>
                      <a:pt x="1595589" y="2055794"/>
                      <a:pt x="1027897" y="2055794"/>
                    </a:cubicBezTo>
                    <a:cubicBezTo>
                      <a:pt x="460205" y="2055794"/>
                      <a:pt x="0" y="1595589"/>
                      <a:pt x="0" y="1027897"/>
                    </a:cubicBezTo>
                    <a:cubicBezTo>
                      <a:pt x="0" y="460205"/>
                      <a:pt x="460205" y="0"/>
                      <a:pt x="10278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70F9CF-582F-4948-B638-F94C07836599}"/>
                </a:ext>
              </a:extLst>
            </p:cNvPr>
            <p:cNvSpPr txBox="1"/>
            <p:nvPr/>
          </p:nvSpPr>
          <p:spPr>
            <a:xfrm>
              <a:off x="4556265" y="2381425"/>
              <a:ext cx="9883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1ACFA9-1C6A-490A-8CCE-B502E94F32E2}"/>
                </a:ext>
              </a:extLst>
            </p:cNvPr>
            <p:cNvSpPr txBox="1"/>
            <p:nvPr/>
          </p:nvSpPr>
          <p:spPr>
            <a:xfrm>
              <a:off x="6762635" y="2381425"/>
              <a:ext cx="9883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1CFA63-A1D7-401F-8BAD-F561726535D8}"/>
                </a:ext>
              </a:extLst>
            </p:cNvPr>
            <p:cNvSpPr txBox="1"/>
            <p:nvPr/>
          </p:nvSpPr>
          <p:spPr>
            <a:xfrm>
              <a:off x="4556265" y="4930659"/>
              <a:ext cx="9883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6D2338-B3A8-4F1A-B443-0BCDA92F01AD}"/>
                </a:ext>
              </a:extLst>
            </p:cNvPr>
            <p:cNvSpPr txBox="1"/>
            <p:nvPr/>
          </p:nvSpPr>
          <p:spPr>
            <a:xfrm>
              <a:off x="6762635" y="4930659"/>
              <a:ext cx="9883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F3BF78-538B-46E6-B2E3-8FC2997DBE8D}"/>
                </a:ext>
              </a:extLst>
            </p:cNvPr>
            <p:cNvSpPr txBox="1"/>
            <p:nvPr/>
          </p:nvSpPr>
          <p:spPr>
            <a:xfrm>
              <a:off x="5356175" y="3869423"/>
              <a:ext cx="153764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S</a:t>
              </a:r>
              <a:r>
                <a:rPr lang="en-US" altLang="ko-KR" sz="3200" b="1" dirty="0">
                  <a:solidFill>
                    <a:schemeClr val="accent3"/>
                  </a:solidFill>
                  <a:cs typeface="Arial" pitchFamily="34" charset="0"/>
                </a:rPr>
                <a:t>W</a:t>
              </a:r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O</a:t>
              </a: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T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7">
            <a:extLst>
              <a:ext uri="{FF2B5EF4-FFF2-40B4-BE49-F238E27FC236}">
                <a16:creationId xmlns:a16="http://schemas.microsoft.com/office/drawing/2014/main" id="{8C4EB436-2C02-4DBA-ACDF-8E7044EFBD79}"/>
              </a:ext>
            </a:extLst>
          </p:cNvPr>
          <p:cNvGrpSpPr/>
          <p:nvPr/>
        </p:nvGrpSpPr>
        <p:grpSpPr>
          <a:xfrm>
            <a:off x="8973171" y="2175839"/>
            <a:ext cx="2527370" cy="1477328"/>
            <a:chOff x="6210998" y="1433695"/>
            <a:chExt cx="2229890" cy="1051005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26BEA9-D8A3-470C-80C4-1610C1A3784D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A882CA-381A-47EB-BA27-B81A1DC792BB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3">
            <a:extLst>
              <a:ext uri="{FF2B5EF4-FFF2-40B4-BE49-F238E27FC236}">
                <a16:creationId xmlns:a16="http://schemas.microsoft.com/office/drawing/2014/main" id="{8633F324-E6C4-4C28-B858-B6CD003712EE}"/>
              </a:ext>
            </a:extLst>
          </p:cNvPr>
          <p:cNvGrpSpPr/>
          <p:nvPr/>
        </p:nvGrpSpPr>
        <p:grpSpPr>
          <a:xfrm>
            <a:off x="8973173" y="4496351"/>
            <a:ext cx="2527370" cy="1477328"/>
            <a:chOff x="6210998" y="1433695"/>
            <a:chExt cx="2229890" cy="1051005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E70701-0CF9-4F4C-8F86-ADC40877DAF7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A2CE48-5CC6-466C-8DE6-C0FC148E82D5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0">
            <a:extLst>
              <a:ext uri="{FF2B5EF4-FFF2-40B4-BE49-F238E27FC236}">
                <a16:creationId xmlns:a16="http://schemas.microsoft.com/office/drawing/2014/main" id="{D0D2DCF6-BDE6-40B9-856C-7C5296A3D1F4}"/>
              </a:ext>
            </a:extLst>
          </p:cNvPr>
          <p:cNvGrpSpPr/>
          <p:nvPr/>
        </p:nvGrpSpPr>
        <p:grpSpPr>
          <a:xfrm>
            <a:off x="691457" y="2175839"/>
            <a:ext cx="2527370" cy="1477328"/>
            <a:chOff x="6210998" y="1433695"/>
            <a:chExt cx="2229890" cy="1051005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F21FD8-7A36-4B64-8EF7-DF2B29C5DE6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783443-BDC4-47D6-8AAD-729C566289A7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E7E76BDF-4E41-453E-AB0F-A1071AEC7457}"/>
              </a:ext>
            </a:extLst>
          </p:cNvPr>
          <p:cNvGrpSpPr/>
          <p:nvPr/>
        </p:nvGrpSpPr>
        <p:grpSpPr>
          <a:xfrm>
            <a:off x="691459" y="4496351"/>
            <a:ext cx="2527370" cy="1477328"/>
            <a:chOff x="6210998" y="1433695"/>
            <a:chExt cx="2229890" cy="1051005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8996E0-B3CC-4569-9036-A116331C3634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7BD61A3-3E8B-4007-8188-287239D2FA1A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D31D4440-353E-4C79-96AA-E9D4BE3EC5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2E475C0-A3B1-4B84-9353-5FDAC300CB6C}"/>
              </a:ext>
            </a:extLst>
          </p:cNvPr>
          <p:cNvGrpSpPr/>
          <p:nvPr/>
        </p:nvGrpSpPr>
        <p:grpSpPr>
          <a:xfrm>
            <a:off x="1416295" y="3390562"/>
            <a:ext cx="4059084" cy="678692"/>
            <a:chOff x="803640" y="3362835"/>
            <a:chExt cx="2059657" cy="67869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FA2CF7-3714-44C7-87E7-FDF3C0DC3B5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A442CD-4808-41E5-B801-CB884B23053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0897F016-02AE-4F20-A6AB-AB48F27AEC96}"/>
              </a:ext>
            </a:extLst>
          </p:cNvPr>
          <p:cNvGrpSpPr/>
          <p:nvPr/>
        </p:nvGrpSpPr>
        <p:grpSpPr>
          <a:xfrm>
            <a:off x="1416295" y="4144533"/>
            <a:ext cx="4059084" cy="678692"/>
            <a:chOff x="803640" y="3362835"/>
            <a:chExt cx="2059657" cy="6786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990D15-2E37-4205-A593-0726B36462B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CE751C-7E54-49EE-8745-0B93D3F7820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Oval 8">
            <a:extLst>
              <a:ext uri="{FF2B5EF4-FFF2-40B4-BE49-F238E27FC236}">
                <a16:creationId xmlns:a16="http://schemas.microsoft.com/office/drawing/2014/main" id="{B144C92A-6625-4123-8E72-62F1A8C43C74}"/>
              </a:ext>
            </a:extLst>
          </p:cNvPr>
          <p:cNvSpPr/>
          <p:nvPr/>
        </p:nvSpPr>
        <p:spPr>
          <a:xfrm>
            <a:off x="818693" y="3475237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910A01A8-7D41-4406-B3E2-F560D221F14C}"/>
              </a:ext>
            </a:extLst>
          </p:cNvPr>
          <p:cNvSpPr/>
          <p:nvPr/>
        </p:nvSpPr>
        <p:spPr>
          <a:xfrm>
            <a:off x="818693" y="4966349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3875A87C-AEA6-4CAA-BDB4-E79A06F58B09}"/>
              </a:ext>
            </a:extLst>
          </p:cNvPr>
          <p:cNvSpPr/>
          <p:nvPr/>
        </p:nvSpPr>
        <p:spPr>
          <a:xfrm>
            <a:off x="812951" y="4220793"/>
            <a:ext cx="509349" cy="509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B8BCD06C-E94E-4DFE-9F79-D0657C481F26}"/>
              </a:ext>
            </a:extLst>
          </p:cNvPr>
          <p:cNvSpPr/>
          <p:nvPr/>
        </p:nvSpPr>
        <p:spPr>
          <a:xfrm>
            <a:off x="812951" y="5711907"/>
            <a:ext cx="509349" cy="509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AE2821E9-5067-49A3-91A3-3BAB4B32E45F}"/>
              </a:ext>
            </a:extLst>
          </p:cNvPr>
          <p:cNvGrpSpPr/>
          <p:nvPr/>
        </p:nvGrpSpPr>
        <p:grpSpPr>
          <a:xfrm>
            <a:off x="1416295" y="4898505"/>
            <a:ext cx="4059084" cy="678692"/>
            <a:chOff x="803640" y="3362835"/>
            <a:chExt cx="2059657" cy="67869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E28AAC-25A3-4868-A711-6FD83935C00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664059-01EC-4036-BC79-C1CC810A5B6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DBED7E28-498B-42FB-BEA3-66469BB1F0FE}"/>
              </a:ext>
            </a:extLst>
          </p:cNvPr>
          <p:cNvGrpSpPr/>
          <p:nvPr/>
        </p:nvGrpSpPr>
        <p:grpSpPr>
          <a:xfrm>
            <a:off x="1416295" y="5652477"/>
            <a:ext cx="4059084" cy="678692"/>
            <a:chOff x="803640" y="3362835"/>
            <a:chExt cx="2059657" cy="6786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78E86F-6D5C-468E-88CD-A6BF8D50775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762B26-85EC-4FC1-862D-2CC089FC9CC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7">
            <a:extLst>
              <a:ext uri="{FF2B5EF4-FFF2-40B4-BE49-F238E27FC236}">
                <a16:creationId xmlns:a16="http://schemas.microsoft.com/office/drawing/2014/main" id="{7281D23B-2595-4C11-B20E-1ED93AD54D24}"/>
              </a:ext>
            </a:extLst>
          </p:cNvPr>
          <p:cNvSpPr/>
          <p:nvPr/>
        </p:nvSpPr>
        <p:spPr>
          <a:xfrm>
            <a:off x="979721" y="5816338"/>
            <a:ext cx="228752" cy="30048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Trapezoid 10">
            <a:extLst>
              <a:ext uri="{FF2B5EF4-FFF2-40B4-BE49-F238E27FC236}">
                <a16:creationId xmlns:a16="http://schemas.microsoft.com/office/drawing/2014/main" id="{DCF59D5A-2229-4DA7-AF86-EE99C05BFBBD}"/>
              </a:ext>
            </a:extLst>
          </p:cNvPr>
          <p:cNvSpPr>
            <a:spLocks noChangeAspect="1"/>
          </p:cNvSpPr>
          <p:nvPr/>
        </p:nvSpPr>
        <p:spPr>
          <a:xfrm>
            <a:off x="944813" y="3607593"/>
            <a:ext cx="257109" cy="256807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ounded Rectangle 1">
            <a:extLst>
              <a:ext uri="{FF2B5EF4-FFF2-40B4-BE49-F238E27FC236}">
                <a16:creationId xmlns:a16="http://schemas.microsoft.com/office/drawing/2014/main" id="{83D02BA7-DE7A-4154-A379-4BF55BE37EAA}"/>
              </a:ext>
            </a:extLst>
          </p:cNvPr>
          <p:cNvSpPr>
            <a:spLocks noChangeAspect="1"/>
          </p:cNvSpPr>
          <p:nvPr/>
        </p:nvSpPr>
        <p:spPr>
          <a:xfrm>
            <a:off x="962411" y="5105979"/>
            <a:ext cx="239509" cy="24038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ound Same Side Corner Rectangle 7">
            <a:extLst>
              <a:ext uri="{FF2B5EF4-FFF2-40B4-BE49-F238E27FC236}">
                <a16:creationId xmlns:a16="http://schemas.microsoft.com/office/drawing/2014/main" id="{8D4F809C-4D01-4221-9799-8DCD254BE505}"/>
              </a:ext>
            </a:extLst>
          </p:cNvPr>
          <p:cNvSpPr>
            <a:spLocks noChangeAspect="1"/>
          </p:cNvSpPr>
          <p:nvPr/>
        </p:nvSpPr>
        <p:spPr>
          <a:xfrm rot="10800000">
            <a:off x="944813" y="4337438"/>
            <a:ext cx="259261" cy="27256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CD4157-3AB4-431E-AD53-020904166B3D}"/>
              </a:ext>
            </a:extLst>
          </p:cNvPr>
          <p:cNvSpPr txBox="1"/>
          <p:nvPr/>
        </p:nvSpPr>
        <p:spPr>
          <a:xfrm>
            <a:off x="612558" y="783157"/>
            <a:ext cx="501522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5B1461-D2B5-4CCC-B877-898F2D1A240C}"/>
              </a:ext>
            </a:extLst>
          </p:cNvPr>
          <p:cNvSpPr txBox="1"/>
          <p:nvPr/>
        </p:nvSpPr>
        <p:spPr>
          <a:xfrm>
            <a:off x="612558" y="1470370"/>
            <a:ext cx="501522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5E13E3-73C4-4FBE-BFA2-9BA3851A74F0}"/>
              </a:ext>
            </a:extLst>
          </p:cNvPr>
          <p:cNvSpPr txBox="1"/>
          <p:nvPr/>
        </p:nvSpPr>
        <p:spPr>
          <a:xfrm>
            <a:off x="612559" y="526831"/>
            <a:ext cx="5015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2CAD07-1393-47D2-A1AD-2F8C8CEA4469}"/>
              </a:ext>
            </a:extLst>
          </p:cNvPr>
          <p:cNvSpPr txBox="1"/>
          <p:nvPr/>
        </p:nvSpPr>
        <p:spPr>
          <a:xfrm>
            <a:off x="788449" y="2052223"/>
            <a:ext cx="4839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4" name="Group 13">
            <a:extLst>
              <a:ext uri="{FF2B5EF4-FFF2-40B4-BE49-F238E27FC236}">
                <a16:creationId xmlns:a16="http://schemas.microsoft.com/office/drawing/2014/main" id="{4BE199E5-C32E-4D27-A610-9BB0BB08E5EF}"/>
              </a:ext>
            </a:extLst>
          </p:cNvPr>
          <p:cNvGrpSpPr/>
          <p:nvPr/>
        </p:nvGrpSpPr>
        <p:grpSpPr>
          <a:xfrm>
            <a:off x="9322738" y="3412455"/>
            <a:ext cx="2207354" cy="893296"/>
            <a:chOff x="9023213" y="2973444"/>
            <a:chExt cx="2207354" cy="893296"/>
          </a:xfrm>
        </p:grpSpPr>
        <p:grpSp>
          <p:nvGrpSpPr>
            <p:cNvPr id="125" name="Group 66">
              <a:extLst>
                <a:ext uri="{FF2B5EF4-FFF2-40B4-BE49-F238E27FC236}">
                  <a16:creationId xmlns:a16="http://schemas.microsoft.com/office/drawing/2014/main" id="{9EF803D5-114A-4067-B610-C1D2E5D4F571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130" name="Oval 72">
                <a:extLst>
                  <a:ext uri="{FF2B5EF4-FFF2-40B4-BE49-F238E27FC236}">
                    <a16:creationId xmlns:a16="http://schemas.microsoft.com/office/drawing/2014/main" id="{A27AB520-1F00-4DD9-B602-55EAA82D080F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31" name="Chevron 60">
                <a:extLst>
                  <a:ext uri="{FF2B5EF4-FFF2-40B4-BE49-F238E27FC236}">
                    <a16:creationId xmlns:a16="http://schemas.microsoft.com/office/drawing/2014/main" id="{A94291E7-6F2D-4656-93A5-A8060EAFCCAF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26" name="Group 67">
              <a:extLst>
                <a:ext uri="{FF2B5EF4-FFF2-40B4-BE49-F238E27FC236}">
                  <a16:creationId xmlns:a16="http://schemas.microsoft.com/office/drawing/2014/main" id="{2090CE40-A9D7-40AD-8D24-A4986F9A2E94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4F95BF2D-64FF-4C52-B647-4060B21ABDD0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A6E923D-7E43-498F-B0B7-04491B8836FB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112A920-D974-480B-A74B-64A4967C8829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32" name="Group 91">
            <a:extLst>
              <a:ext uri="{FF2B5EF4-FFF2-40B4-BE49-F238E27FC236}">
                <a16:creationId xmlns:a16="http://schemas.microsoft.com/office/drawing/2014/main" id="{9DA4D368-6AC8-4AF6-958C-6277D8BDE22B}"/>
              </a:ext>
            </a:extLst>
          </p:cNvPr>
          <p:cNvGrpSpPr/>
          <p:nvPr/>
        </p:nvGrpSpPr>
        <p:grpSpPr>
          <a:xfrm flipH="1">
            <a:off x="661909" y="3412455"/>
            <a:ext cx="2207354" cy="893296"/>
            <a:chOff x="9023213" y="2973444"/>
            <a:chExt cx="2207354" cy="893296"/>
          </a:xfrm>
        </p:grpSpPr>
        <p:grpSp>
          <p:nvGrpSpPr>
            <p:cNvPr id="133" name="Group 108">
              <a:extLst>
                <a:ext uri="{FF2B5EF4-FFF2-40B4-BE49-F238E27FC236}">
                  <a16:creationId xmlns:a16="http://schemas.microsoft.com/office/drawing/2014/main" id="{398946FE-8E70-4FC3-9DB6-5A31D99B03AB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138" name="Oval 113">
                <a:extLst>
                  <a:ext uri="{FF2B5EF4-FFF2-40B4-BE49-F238E27FC236}">
                    <a16:creationId xmlns:a16="http://schemas.microsoft.com/office/drawing/2014/main" id="{40358222-1650-48D8-BB5A-C32F95F1608F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39" name="Chevron 60">
                <a:extLst>
                  <a:ext uri="{FF2B5EF4-FFF2-40B4-BE49-F238E27FC236}">
                    <a16:creationId xmlns:a16="http://schemas.microsoft.com/office/drawing/2014/main" id="{1E6BB327-087A-4FF2-8586-6B04B5DFF7F7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34" name="Group 109">
              <a:extLst>
                <a:ext uri="{FF2B5EF4-FFF2-40B4-BE49-F238E27FC236}">
                  <a16:creationId xmlns:a16="http://schemas.microsoft.com/office/drawing/2014/main" id="{4E9BD68A-6F1F-4BCA-B421-147FD489E9F3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5916BD2-7D62-41BE-8BC3-8040E4571AD0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EB8D611-4150-4CBC-B998-4C72339CFA82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B8C8C229-D8AC-44CF-A8CE-B6F7E99A3E59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40" name="Group 74">
            <a:extLst>
              <a:ext uri="{FF2B5EF4-FFF2-40B4-BE49-F238E27FC236}">
                <a16:creationId xmlns:a16="http://schemas.microsoft.com/office/drawing/2014/main" id="{B6FB8FB5-6AD3-4BBD-A5B0-3D875613260F}"/>
              </a:ext>
            </a:extLst>
          </p:cNvPr>
          <p:cNvGrpSpPr/>
          <p:nvPr/>
        </p:nvGrpSpPr>
        <p:grpSpPr>
          <a:xfrm>
            <a:off x="8531404" y="1673113"/>
            <a:ext cx="2207354" cy="893296"/>
            <a:chOff x="9023213" y="2973444"/>
            <a:chExt cx="2207354" cy="893296"/>
          </a:xfrm>
        </p:grpSpPr>
        <p:grpSp>
          <p:nvGrpSpPr>
            <p:cNvPr id="141" name="Group 75">
              <a:extLst>
                <a:ext uri="{FF2B5EF4-FFF2-40B4-BE49-F238E27FC236}">
                  <a16:creationId xmlns:a16="http://schemas.microsoft.com/office/drawing/2014/main" id="{250C48D3-85F8-412C-A48E-623DA0482155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146" name="Oval 80">
                <a:extLst>
                  <a:ext uri="{FF2B5EF4-FFF2-40B4-BE49-F238E27FC236}">
                    <a16:creationId xmlns:a16="http://schemas.microsoft.com/office/drawing/2014/main" id="{E042E097-6727-49A3-B5B2-D5E135B72B18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47" name="Chevron 60">
                <a:extLst>
                  <a:ext uri="{FF2B5EF4-FFF2-40B4-BE49-F238E27FC236}">
                    <a16:creationId xmlns:a16="http://schemas.microsoft.com/office/drawing/2014/main" id="{3660E0EA-6AEE-4622-9817-D2C6AD15DDCD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42" name="Group 76">
              <a:extLst>
                <a:ext uri="{FF2B5EF4-FFF2-40B4-BE49-F238E27FC236}">
                  <a16:creationId xmlns:a16="http://schemas.microsoft.com/office/drawing/2014/main" id="{1E80F730-316C-4C7C-9EF0-3BCC164A378E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90FB342-9936-4A8A-BF4F-0D6F0F3BC3B8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FEBEC10-FD84-4C35-99F7-6284E41ABDE2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D5484117-2C3E-48EA-9DCF-DE63C28DE73A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48" name="Group 82">
            <a:extLst>
              <a:ext uri="{FF2B5EF4-FFF2-40B4-BE49-F238E27FC236}">
                <a16:creationId xmlns:a16="http://schemas.microsoft.com/office/drawing/2014/main" id="{FD2C4A91-9A9B-47F8-B85C-5A43760096D0}"/>
              </a:ext>
            </a:extLst>
          </p:cNvPr>
          <p:cNvGrpSpPr/>
          <p:nvPr/>
        </p:nvGrpSpPr>
        <p:grpSpPr>
          <a:xfrm>
            <a:off x="8531404" y="5151796"/>
            <a:ext cx="2207354" cy="893296"/>
            <a:chOff x="9023213" y="2973444"/>
            <a:chExt cx="2207354" cy="893296"/>
          </a:xfrm>
        </p:grpSpPr>
        <p:grpSp>
          <p:nvGrpSpPr>
            <p:cNvPr id="149" name="Group 83">
              <a:extLst>
                <a:ext uri="{FF2B5EF4-FFF2-40B4-BE49-F238E27FC236}">
                  <a16:creationId xmlns:a16="http://schemas.microsoft.com/office/drawing/2014/main" id="{CEEC6D04-16BD-4C20-9767-9BDBFC073AB7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154" name="Oval 88">
                <a:extLst>
                  <a:ext uri="{FF2B5EF4-FFF2-40B4-BE49-F238E27FC236}">
                    <a16:creationId xmlns:a16="http://schemas.microsoft.com/office/drawing/2014/main" id="{D97D1F0B-4BD1-46FF-8C07-94796886497F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55" name="Chevron 60">
                <a:extLst>
                  <a:ext uri="{FF2B5EF4-FFF2-40B4-BE49-F238E27FC236}">
                    <a16:creationId xmlns:a16="http://schemas.microsoft.com/office/drawing/2014/main" id="{58216926-6F52-44F7-8238-82361DFD3EAD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50" name="Group 84">
              <a:extLst>
                <a:ext uri="{FF2B5EF4-FFF2-40B4-BE49-F238E27FC236}">
                  <a16:creationId xmlns:a16="http://schemas.microsoft.com/office/drawing/2014/main" id="{8230D373-C672-462F-9E47-C8BFE688268E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08BE61FA-6F04-47E9-BCC9-637C96EF0519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E12FAF8D-ADA8-4450-8B18-EA708C02F7B1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580592CE-4168-4573-AE6B-24CDFBFE0469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56" name="Group 92">
            <a:extLst>
              <a:ext uri="{FF2B5EF4-FFF2-40B4-BE49-F238E27FC236}">
                <a16:creationId xmlns:a16="http://schemas.microsoft.com/office/drawing/2014/main" id="{738EC63D-DC6F-4E4D-9F54-599794E43C6E}"/>
              </a:ext>
            </a:extLst>
          </p:cNvPr>
          <p:cNvGrpSpPr/>
          <p:nvPr/>
        </p:nvGrpSpPr>
        <p:grpSpPr>
          <a:xfrm flipH="1">
            <a:off x="1453242" y="1673113"/>
            <a:ext cx="2207354" cy="893296"/>
            <a:chOff x="9023213" y="2973444"/>
            <a:chExt cx="2207354" cy="893296"/>
          </a:xfrm>
        </p:grpSpPr>
        <p:grpSp>
          <p:nvGrpSpPr>
            <p:cNvPr id="157" name="Group 101">
              <a:extLst>
                <a:ext uri="{FF2B5EF4-FFF2-40B4-BE49-F238E27FC236}">
                  <a16:creationId xmlns:a16="http://schemas.microsoft.com/office/drawing/2014/main" id="{8A5C0890-E4CA-4586-8478-F5978C7B5549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162" name="Oval 106">
                <a:extLst>
                  <a:ext uri="{FF2B5EF4-FFF2-40B4-BE49-F238E27FC236}">
                    <a16:creationId xmlns:a16="http://schemas.microsoft.com/office/drawing/2014/main" id="{BCF49F08-E9A1-4783-AB22-4E3712D49910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63" name="Chevron 60">
                <a:extLst>
                  <a:ext uri="{FF2B5EF4-FFF2-40B4-BE49-F238E27FC236}">
                    <a16:creationId xmlns:a16="http://schemas.microsoft.com/office/drawing/2014/main" id="{2F774D97-5E36-4841-859D-600B33A33532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58" name="Group 102">
              <a:extLst>
                <a:ext uri="{FF2B5EF4-FFF2-40B4-BE49-F238E27FC236}">
                  <a16:creationId xmlns:a16="http://schemas.microsoft.com/office/drawing/2014/main" id="{A44448BB-E575-4A66-9996-79B810E14206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DE6CA60-4648-41BB-981E-D7B3D27E1C7B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B8842379-26D8-4391-BDD5-FE7FC27554C8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2D017DB-AA73-4FBD-95FD-313F81B34731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64" name="Group 93">
            <a:extLst>
              <a:ext uri="{FF2B5EF4-FFF2-40B4-BE49-F238E27FC236}">
                <a16:creationId xmlns:a16="http://schemas.microsoft.com/office/drawing/2014/main" id="{AF698B41-6369-45D0-8708-89C78D7E3748}"/>
              </a:ext>
            </a:extLst>
          </p:cNvPr>
          <p:cNvGrpSpPr/>
          <p:nvPr/>
        </p:nvGrpSpPr>
        <p:grpSpPr>
          <a:xfrm flipH="1">
            <a:off x="1453242" y="5151796"/>
            <a:ext cx="2207354" cy="893296"/>
            <a:chOff x="9023213" y="2973444"/>
            <a:chExt cx="2207354" cy="893296"/>
          </a:xfrm>
        </p:grpSpPr>
        <p:grpSp>
          <p:nvGrpSpPr>
            <p:cNvPr id="165" name="Group 94">
              <a:extLst>
                <a:ext uri="{FF2B5EF4-FFF2-40B4-BE49-F238E27FC236}">
                  <a16:creationId xmlns:a16="http://schemas.microsoft.com/office/drawing/2014/main" id="{C3B674B9-9BF7-47C9-AE9D-7718229FBFE3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170" name="Oval 99">
                <a:extLst>
                  <a:ext uri="{FF2B5EF4-FFF2-40B4-BE49-F238E27FC236}">
                    <a16:creationId xmlns:a16="http://schemas.microsoft.com/office/drawing/2014/main" id="{A40C3549-5E76-4DC2-9D22-5B1DDA782C0E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71" name="Chevron 60">
                <a:extLst>
                  <a:ext uri="{FF2B5EF4-FFF2-40B4-BE49-F238E27FC236}">
                    <a16:creationId xmlns:a16="http://schemas.microsoft.com/office/drawing/2014/main" id="{DB1452CC-A806-4146-8827-A0E812B5F593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66" name="Group 95">
              <a:extLst>
                <a:ext uri="{FF2B5EF4-FFF2-40B4-BE49-F238E27FC236}">
                  <a16:creationId xmlns:a16="http://schemas.microsoft.com/office/drawing/2014/main" id="{D4820B28-3A47-4C5B-9FA0-177F7819B46F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1F0921C-76C0-4C27-BF81-B413385A4142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6C3BB4A-A6B9-4B4B-8AA6-5F16A49FAC84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EC2A179C-A4A8-46AF-9443-2135A820977C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72" name="자유형: 도형 171">
            <a:extLst>
              <a:ext uri="{FF2B5EF4-FFF2-40B4-BE49-F238E27FC236}">
                <a16:creationId xmlns:a16="http://schemas.microsoft.com/office/drawing/2014/main" id="{F5E5E5EE-84CA-435E-8A48-944E8BDDA769}"/>
              </a:ext>
            </a:extLst>
          </p:cNvPr>
          <p:cNvSpPr/>
          <p:nvPr/>
        </p:nvSpPr>
        <p:spPr>
          <a:xfrm>
            <a:off x="4249729" y="3269814"/>
            <a:ext cx="720299" cy="3588186"/>
          </a:xfrm>
          <a:custGeom>
            <a:avLst/>
            <a:gdLst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4143243 h 4558419"/>
              <a:gd name="connsiteX13" fmla="*/ 912436 w 915065"/>
              <a:gd name="connsiteY13" fmla="*/ 2555576 h 4558419"/>
              <a:gd name="connsiteX14" fmla="*/ 913431 w 915065"/>
              <a:gd name="connsiteY14" fmla="*/ 2554955 h 4558419"/>
              <a:gd name="connsiteX15" fmla="*/ 504752 w 915065"/>
              <a:gd name="connsiteY15" fmla="*/ 1453740 h 4558419"/>
              <a:gd name="connsiteX16" fmla="*/ 504752 w 915065"/>
              <a:gd name="connsiteY16" fmla="*/ 436294 h 4558419"/>
              <a:gd name="connsiteX17" fmla="*/ 673002 w 915065"/>
              <a:gd name="connsiteY17" fmla="*/ 436294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2555576 h 4558419"/>
              <a:gd name="connsiteX13" fmla="*/ 913431 w 915065"/>
              <a:gd name="connsiteY13" fmla="*/ 2554955 h 4558419"/>
              <a:gd name="connsiteX14" fmla="*/ 504752 w 915065"/>
              <a:gd name="connsiteY14" fmla="*/ 1453740 h 4558419"/>
              <a:gd name="connsiteX15" fmla="*/ 504752 w 915065"/>
              <a:gd name="connsiteY15" fmla="*/ 436294 h 4558419"/>
              <a:gd name="connsiteX16" fmla="*/ 673002 w 915065"/>
              <a:gd name="connsiteY16" fmla="*/ 436294 h 4558419"/>
              <a:gd name="connsiteX17" fmla="*/ 336502 w 915065"/>
              <a:gd name="connsiteY17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2436 w 915065"/>
              <a:gd name="connsiteY11" fmla="*/ 2555576 h 4558419"/>
              <a:gd name="connsiteX12" fmla="*/ 913431 w 915065"/>
              <a:gd name="connsiteY12" fmla="*/ 2554955 h 4558419"/>
              <a:gd name="connsiteX13" fmla="*/ 504752 w 915065"/>
              <a:gd name="connsiteY13" fmla="*/ 1453740 h 4558419"/>
              <a:gd name="connsiteX14" fmla="*/ 504752 w 915065"/>
              <a:gd name="connsiteY14" fmla="*/ 436294 h 4558419"/>
              <a:gd name="connsiteX15" fmla="*/ 673002 w 915065"/>
              <a:gd name="connsiteY15" fmla="*/ 436294 h 4558419"/>
              <a:gd name="connsiteX16" fmla="*/ 336502 w 915065"/>
              <a:gd name="connsiteY16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558419 h 4558419"/>
              <a:gd name="connsiteX9" fmla="*/ 915065 w 915065"/>
              <a:gd name="connsiteY9" fmla="*/ 4558419 h 4558419"/>
              <a:gd name="connsiteX10" fmla="*/ 912436 w 915065"/>
              <a:gd name="connsiteY10" fmla="*/ 2555576 h 4558419"/>
              <a:gd name="connsiteX11" fmla="*/ 913431 w 915065"/>
              <a:gd name="connsiteY11" fmla="*/ 2554955 h 4558419"/>
              <a:gd name="connsiteX12" fmla="*/ 504752 w 915065"/>
              <a:gd name="connsiteY12" fmla="*/ 1453740 h 4558419"/>
              <a:gd name="connsiteX13" fmla="*/ 504752 w 915065"/>
              <a:gd name="connsiteY13" fmla="*/ 436294 h 4558419"/>
              <a:gd name="connsiteX14" fmla="*/ 673002 w 915065"/>
              <a:gd name="connsiteY14" fmla="*/ 436294 h 4558419"/>
              <a:gd name="connsiteX15" fmla="*/ 336502 w 915065"/>
              <a:gd name="connsiteY15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3906 w 915065"/>
              <a:gd name="connsiteY7" fmla="*/ 4558419 h 4558419"/>
              <a:gd name="connsiteX8" fmla="*/ 915065 w 915065"/>
              <a:gd name="connsiteY8" fmla="*/ 4558419 h 4558419"/>
              <a:gd name="connsiteX9" fmla="*/ 912436 w 915065"/>
              <a:gd name="connsiteY9" fmla="*/ 2555576 h 4558419"/>
              <a:gd name="connsiteX10" fmla="*/ 913431 w 915065"/>
              <a:gd name="connsiteY10" fmla="*/ 2554955 h 4558419"/>
              <a:gd name="connsiteX11" fmla="*/ 504752 w 915065"/>
              <a:gd name="connsiteY11" fmla="*/ 1453740 h 4558419"/>
              <a:gd name="connsiteX12" fmla="*/ 504752 w 915065"/>
              <a:gd name="connsiteY12" fmla="*/ 436294 h 4558419"/>
              <a:gd name="connsiteX13" fmla="*/ 673002 w 915065"/>
              <a:gd name="connsiteY13" fmla="*/ 436294 h 4558419"/>
              <a:gd name="connsiteX14" fmla="*/ 336502 w 915065"/>
              <a:gd name="connsiteY14" fmla="*/ 0 h 455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5065" h="4558419">
                <a:moveTo>
                  <a:pt x="336502" y="0"/>
                </a:moveTo>
                <a:lnTo>
                  <a:pt x="0" y="436294"/>
                </a:lnTo>
                <a:lnTo>
                  <a:pt x="168251" y="436294"/>
                </a:lnTo>
                <a:lnTo>
                  <a:pt x="168251" y="1553354"/>
                </a:lnTo>
                <a:lnTo>
                  <a:pt x="169517" y="1553354"/>
                </a:lnTo>
                <a:lnTo>
                  <a:pt x="168625" y="1553911"/>
                </a:lnTo>
                <a:lnTo>
                  <a:pt x="576049" y="2651747"/>
                </a:lnTo>
                <a:cubicBezTo>
                  <a:pt x="575335" y="3287304"/>
                  <a:pt x="574620" y="3922862"/>
                  <a:pt x="573906" y="4558419"/>
                </a:cubicBezTo>
                <a:lnTo>
                  <a:pt x="915065" y="4558419"/>
                </a:lnTo>
                <a:cubicBezTo>
                  <a:pt x="914189" y="3890805"/>
                  <a:pt x="913312" y="3223190"/>
                  <a:pt x="912436" y="2555576"/>
                </a:cubicBezTo>
                <a:lnTo>
                  <a:pt x="913431" y="2554955"/>
                </a:lnTo>
                <a:lnTo>
                  <a:pt x="504752" y="1453740"/>
                </a:lnTo>
                <a:lnTo>
                  <a:pt x="504752" y="436294"/>
                </a:lnTo>
                <a:lnTo>
                  <a:pt x="673002" y="436294"/>
                </a:lnTo>
                <a:lnTo>
                  <a:pt x="3365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5C437955-559E-4259-870E-03D6BB7C4ACD}"/>
              </a:ext>
            </a:extLst>
          </p:cNvPr>
          <p:cNvGrpSpPr/>
          <p:nvPr/>
        </p:nvGrpSpPr>
        <p:grpSpPr>
          <a:xfrm flipH="1">
            <a:off x="5028504" y="2619194"/>
            <a:ext cx="1594169" cy="4238806"/>
            <a:chOff x="5557677" y="2038349"/>
            <a:chExt cx="1594169" cy="4238806"/>
          </a:xfrm>
          <a:solidFill>
            <a:schemeClr val="accent2"/>
          </a:solidFill>
        </p:grpSpPr>
        <p:sp>
          <p:nvSpPr>
            <p:cNvPr id="174" name="화살표: 위쪽 173">
              <a:extLst>
                <a:ext uri="{FF2B5EF4-FFF2-40B4-BE49-F238E27FC236}">
                  <a16:creationId xmlns:a16="http://schemas.microsoft.com/office/drawing/2014/main" id="{602AA3C9-068D-4AA0-BB76-ADC55D19DDDC}"/>
                </a:ext>
              </a:extLst>
            </p:cNvPr>
            <p:cNvSpPr/>
            <p:nvPr/>
          </p:nvSpPr>
          <p:spPr>
            <a:xfrm>
              <a:off x="5557677" y="2038349"/>
              <a:ext cx="778523" cy="1966913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5" name="직사각형 174">
              <a:extLst>
                <a:ext uri="{FF2B5EF4-FFF2-40B4-BE49-F238E27FC236}">
                  <a16:creationId xmlns:a16="http://schemas.microsoft.com/office/drawing/2014/main" id="{D0A499F6-9155-4081-986B-A2B814C8B2D1}"/>
                </a:ext>
              </a:extLst>
            </p:cNvPr>
            <p:cNvSpPr/>
            <p:nvPr/>
          </p:nvSpPr>
          <p:spPr>
            <a:xfrm>
              <a:off x="6762717" y="5022469"/>
              <a:ext cx="389129" cy="12546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6" name="직사각형 175">
              <a:extLst>
                <a:ext uri="{FF2B5EF4-FFF2-40B4-BE49-F238E27FC236}">
                  <a16:creationId xmlns:a16="http://schemas.microsoft.com/office/drawing/2014/main" id="{3E295C8F-8722-4904-84FA-D4E825EFF97D}"/>
                </a:ext>
              </a:extLst>
            </p:cNvPr>
            <p:cNvSpPr/>
            <p:nvPr/>
          </p:nvSpPr>
          <p:spPr>
            <a:xfrm rot="19135019">
              <a:off x="6257280" y="3667039"/>
              <a:ext cx="389129" cy="16926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0C75A10A-8186-4CC3-8839-83F2A7060A09}"/>
              </a:ext>
            </a:extLst>
          </p:cNvPr>
          <p:cNvGrpSpPr/>
          <p:nvPr/>
        </p:nvGrpSpPr>
        <p:grpSpPr>
          <a:xfrm>
            <a:off x="4879862" y="2038349"/>
            <a:ext cx="1497990" cy="4819650"/>
            <a:chOff x="5557677" y="2038349"/>
            <a:chExt cx="1497990" cy="4819650"/>
          </a:xfrm>
        </p:grpSpPr>
        <p:sp>
          <p:nvSpPr>
            <p:cNvPr id="178" name="화살표: 위쪽 177">
              <a:extLst>
                <a:ext uri="{FF2B5EF4-FFF2-40B4-BE49-F238E27FC236}">
                  <a16:creationId xmlns:a16="http://schemas.microsoft.com/office/drawing/2014/main" id="{C3007608-9823-4993-918C-A99CAA0A8F69}"/>
                </a:ext>
              </a:extLst>
            </p:cNvPr>
            <p:cNvSpPr/>
            <p:nvPr/>
          </p:nvSpPr>
          <p:spPr>
            <a:xfrm>
              <a:off x="5557677" y="2038349"/>
              <a:ext cx="1104900" cy="1966913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9" name="직사각형 178">
              <a:extLst>
                <a:ext uri="{FF2B5EF4-FFF2-40B4-BE49-F238E27FC236}">
                  <a16:creationId xmlns:a16="http://schemas.microsoft.com/office/drawing/2014/main" id="{3C589F44-82F2-43DE-907F-81D36ADB7666}"/>
                </a:ext>
              </a:extLst>
            </p:cNvPr>
            <p:cNvSpPr/>
            <p:nvPr/>
          </p:nvSpPr>
          <p:spPr>
            <a:xfrm>
              <a:off x="6503405" y="5271554"/>
              <a:ext cx="552262" cy="15864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80" name="직사각형 179">
              <a:extLst>
                <a:ext uri="{FF2B5EF4-FFF2-40B4-BE49-F238E27FC236}">
                  <a16:creationId xmlns:a16="http://schemas.microsoft.com/office/drawing/2014/main" id="{7B8CE512-61F0-4B69-846F-33A5A7E6D399}"/>
                </a:ext>
              </a:extLst>
            </p:cNvPr>
            <p:cNvSpPr/>
            <p:nvPr/>
          </p:nvSpPr>
          <p:spPr>
            <a:xfrm rot="20058263">
              <a:off x="6169777" y="3803548"/>
              <a:ext cx="552262" cy="16723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81" name="자유형: 도형 180">
            <a:extLst>
              <a:ext uri="{FF2B5EF4-FFF2-40B4-BE49-F238E27FC236}">
                <a16:creationId xmlns:a16="http://schemas.microsoft.com/office/drawing/2014/main" id="{031CBAE6-3DA9-47BE-983B-C137B36993AB}"/>
              </a:ext>
            </a:extLst>
          </p:cNvPr>
          <p:cNvSpPr/>
          <p:nvPr/>
        </p:nvSpPr>
        <p:spPr>
          <a:xfrm flipH="1">
            <a:off x="6511377" y="2299580"/>
            <a:ext cx="915065" cy="4558419"/>
          </a:xfrm>
          <a:custGeom>
            <a:avLst/>
            <a:gdLst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4143243 h 4558419"/>
              <a:gd name="connsiteX13" fmla="*/ 912436 w 915065"/>
              <a:gd name="connsiteY13" fmla="*/ 2555576 h 4558419"/>
              <a:gd name="connsiteX14" fmla="*/ 913431 w 915065"/>
              <a:gd name="connsiteY14" fmla="*/ 2554955 h 4558419"/>
              <a:gd name="connsiteX15" fmla="*/ 504752 w 915065"/>
              <a:gd name="connsiteY15" fmla="*/ 1453740 h 4558419"/>
              <a:gd name="connsiteX16" fmla="*/ 504752 w 915065"/>
              <a:gd name="connsiteY16" fmla="*/ 436294 h 4558419"/>
              <a:gd name="connsiteX17" fmla="*/ 673002 w 915065"/>
              <a:gd name="connsiteY17" fmla="*/ 436294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2555576 h 4558419"/>
              <a:gd name="connsiteX13" fmla="*/ 913431 w 915065"/>
              <a:gd name="connsiteY13" fmla="*/ 2554955 h 4558419"/>
              <a:gd name="connsiteX14" fmla="*/ 504752 w 915065"/>
              <a:gd name="connsiteY14" fmla="*/ 1453740 h 4558419"/>
              <a:gd name="connsiteX15" fmla="*/ 504752 w 915065"/>
              <a:gd name="connsiteY15" fmla="*/ 436294 h 4558419"/>
              <a:gd name="connsiteX16" fmla="*/ 673002 w 915065"/>
              <a:gd name="connsiteY16" fmla="*/ 436294 h 4558419"/>
              <a:gd name="connsiteX17" fmla="*/ 336502 w 915065"/>
              <a:gd name="connsiteY17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2436 w 915065"/>
              <a:gd name="connsiteY11" fmla="*/ 2555576 h 4558419"/>
              <a:gd name="connsiteX12" fmla="*/ 913431 w 915065"/>
              <a:gd name="connsiteY12" fmla="*/ 2554955 h 4558419"/>
              <a:gd name="connsiteX13" fmla="*/ 504752 w 915065"/>
              <a:gd name="connsiteY13" fmla="*/ 1453740 h 4558419"/>
              <a:gd name="connsiteX14" fmla="*/ 504752 w 915065"/>
              <a:gd name="connsiteY14" fmla="*/ 436294 h 4558419"/>
              <a:gd name="connsiteX15" fmla="*/ 673002 w 915065"/>
              <a:gd name="connsiteY15" fmla="*/ 436294 h 4558419"/>
              <a:gd name="connsiteX16" fmla="*/ 336502 w 915065"/>
              <a:gd name="connsiteY16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558419 h 4558419"/>
              <a:gd name="connsiteX9" fmla="*/ 915065 w 915065"/>
              <a:gd name="connsiteY9" fmla="*/ 4558419 h 4558419"/>
              <a:gd name="connsiteX10" fmla="*/ 912436 w 915065"/>
              <a:gd name="connsiteY10" fmla="*/ 2555576 h 4558419"/>
              <a:gd name="connsiteX11" fmla="*/ 913431 w 915065"/>
              <a:gd name="connsiteY11" fmla="*/ 2554955 h 4558419"/>
              <a:gd name="connsiteX12" fmla="*/ 504752 w 915065"/>
              <a:gd name="connsiteY12" fmla="*/ 1453740 h 4558419"/>
              <a:gd name="connsiteX13" fmla="*/ 504752 w 915065"/>
              <a:gd name="connsiteY13" fmla="*/ 436294 h 4558419"/>
              <a:gd name="connsiteX14" fmla="*/ 673002 w 915065"/>
              <a:gd name="connsiteY14" fmla="*/ 436294 h 4558419"/>
              <a:gd name="connsiteX15" fmla="*/ 336502 w 915065"/>
              <a:gd name="connsiteY15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3906 w 915065"/>
              <a:gd name="connsiteY7" fmla="*/ 4558419 h 4558419"/>
              <a:gd name="connsiteX8" fmla="*/ 915065 w 915065"/>
              <a:gd name="connsiteY8" fmla="*/ 4558419 h 4558419"/>
              <a:gd name="connsiteX9" fmla="*/ 912436 w 915065"/>
              <a:gd name="connsiteY9" fmla="*/ 2555576 h 4558419"/>
              <a:gd name="connsiteX10" fmla="*/ 913431 w 915065"/>
              <a:gd name="connsiteY10" fmla="*/ 2554955 h 4558419"/>
              <a:gd name="connsiteX11" fmla="*/ 504752 w 915065"/>
              <a:gd name="connsiteY11" fmla="*/ 1453740 h 4558419"/>
              <a:gd name="connsiteX12" fmla="*/ 504752 w 915065"/>
              <a:gd name="connsiteY12" fmla="*/ 436294 h 4558419"/>
              <a:gd name="connsiteX13" fmla="*/ 673002 w 915065"/>
              <a:gd name="connsiteY13" fmla="*/ 436294 h 4558419"/>
              <a:gd name="connsiteX14" fmla="*/ 336502 w 915065"/>
              <a:gd name="connsiteY14" fmla="*/ 0 h 455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5065" h="4558419">
                <a:moveTo>
                  <a:pt x="336502" y="0"/>
                </a:moveTo>
                <a:lnTo>
                  <a:pt x="0" y="436294"/>
                </a:lnTo>
                <a:lnTo>
                  <a:pt x="168251" y="436294"/>
                </a:lnTo>
                <a:lnTo>
                  <a:pt x="168251" y="1553354"/>
                </a:lnTo>
                <a:lnTo>
                  <a:pt x="169517" y="1553354"/>
                </a:lnTo>
                <a:lnTo>
                  <a:pt x="168625" y="1553911"/>
                </a:lnTo>
                <a:lnTo>
                  <a:pt x="576049" y="2651747"/>
                </a:lnTo>
                <a:cubicBezTo>
                  <a:pt x="575335" y="3287304"/>
                  <a:pt x="574620" y="3922862"/>
                  <a:pt x="573906" y="4558419"/>
                </a:cubicBezTo>
                <a:lnTo>
                  <a:pt x="915065" y="4558419"/>
                </a:lnTo>
                <a:cubicBezTo>
                  <a:pt x="914189" y="3890805"/>
                  <a:pt x="913312" y="3223190"/>
                  <a:pt x="912436" y="2555576"/>
                </a:cubicBezTo>
                <a:lnTo>
                  <a:pt x="913431" y="2554955"/>
                </a:lnTo>
                <a:lnTo>
                  <a:pt x="504752" y="1453740"/>
                </a:lnTo>
                <a:lnTo>
                  <a:pt x="504752" y="436294"/>
                </a:lnTo>
                <a:lnTo>
                  <a:pt x="673002" y="436294"/>
                </a:lnTo>
                <a:lnTo>
                  <a:pt x="336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2" name="자유형: 도형 181">
            <a:extLst>
              <a:ext uri="{FF2B5EF4-FFF2-40B4-BE49-F238E27FC236}">
                <a16:creationId xmlns:a16="http://schemas.microsoft.com/office/drawing/2014/main" id="{C3851644-A182-498F-8ECF-24DF789500C9}"/>
              </a:ext>
            </a:extLst>
          </p:cNvPr>
          <p:cNvSpPr/>
          <p:nvPr/>
        </p:nvSpPr>
        <p:spPr>
          <a:xfrm flipH="1">
            <a:off x="4338082" y="2837640"/>
            <a:ext cx="807054" cy="4020359"/>
          </a:xfrm>
          <a:custGeom>
            <a:avLst/>
            <a:gdLst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4143243 h 4558419"/>
              <a:gd name="connsiteX13" fmla="*/ 912436 w 915065"/>
              <a:gd name="connsiteY13" fmla="*/ 2555576 h 4558419"/>
              <a:gd name="connsiteX14" fmla="*/ 913431 w 915065"/>
              <a:gd name="connsiteY14" fmla="*/ 2554955 h 4558419"/>
              <a:gd name="connsiteX15" fmla="*/ 504752 w 915065"/>
              <a:gd name="connsiteY15" fmla="*/ 1453740 h 4558419"/>
              <a:gd name="connsiteX16" fmla="*/ 504752 w 915065"/>
              <a:gd name="connsiteY16" fmla="*/ 436294 h 4558419"/>
              <a:gd name="connsiteX17" fmla="*/ 673002 w 915065"/>
              <a:gd name="connsiteY17" fmla="*/ 436294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2555576 h 4558419"/>
              <a:gd name="connsiteX13" fmla="*/ 913431 w 915065"/>
              <a:gd name="connsiteY13" fmla="*/ 2554955 h 4558419"/>
              <a:gd name="connsiteX14" fmla="*/ 504752 w 915065"/>
              <a:gd name="connsiteY14" fmla="*/ 1453740 h 4558419"/>
              <a:gd name="connsiteX15" fmla="*/ 504752 w 915065"/>
              <a:gd name="connsiteY15" fmla="*/ 436294 h 4558419"/>
              <a:gd name="connsiteX16" fmla="*/ 673002 w 915065"/>
              <a:gd name="connsiteY16" fmla="*/ 436294 h 4558419"/>
              <a:gd name="connsiteX17" fmla="*/ 336502 w 915065"/>
              <a:gd name="connsiteY17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2436 w 915065"/>
              <a:gd name="connsiteY11" fmla="*/ 2555576 h 4558419"/>
              <a:gd name="connsiteX12" fmla="*/ 913431 w 915065"/>
              <a:gd name="connsiteY12" fmla="*/ 2554955 h 4558419"/>
              <a:gd name="connsiteX13" fmla="*/ 504752 w 915065"/>
              <a:gd name="connsiteY13" fmla="*/ 1453740 h 4558419"/>
              <a:gd name="connsiteX14" fmla="*/ 504752 w 915065"/>
              <a:gd name="connsiteY14" fmla="*/ 436294 h 4558419"/>
              <a:gd name="connsiteX15" fmla="*/ 673002 w 915065"/>
              <a:gd name="connsiteY15" fmla="*/ 436294 h 4558419"/>
              <a:gd name="connsiteX16" fmla="*/ 336502 w 915065"/>
              <a:gd name="connsiteY16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558419 h 4558419"/>
              <a:gd name="connsiteX9" fmla="*/ 915065 w 915065"/>
              <a:gd name="connsiteY9" fmla="*/ 4558419 h 4558419"/>
              <a:gd name="connsiteX10" fmla="*/ 912436 w 915065"/>
              <a:gd name="connsiteY10" fmla="*/ 2555576 h 4558419"/>
              <a:gd name="connsiteX11" fmla="*/ 913431 w 915065"/>
              <a:gd name="connsiteY11" fmla="*/ 2554955 h 4558419"/>
              <a:gd name="connsiteX12" fmla="*/ 504752 w 915065"/>
              <a:gd name="connsiteY12" fmla="*/ 1453740 h 4558419"/>
              <a:gd name="connsiteX13" fmla="*/ 504752 w 915065"/>
              <a:gd name="connsiteY13" fmla="*/ 436294 h 4558419"/>
              <a:gd name="connsiteX14" fmla="*/ 673002 w 915065"/>
              <a:gd name="connsiteY14" fmla="*/ 436294 h 4558419"/>
              <a:gd name="connsiteX15" fmla="*/ 336502 w 915065"/>
              <a:gd name="connsiteY15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3906 w 915065"/>
              <a:gd name="connsiteY7" fmla="*/ 4558419 h 4558419"/>
              <a:gd name="connsiteX8" fmla="*/ 915065 w 915065"/>
              <a:gd name="connsiteY8" fmla="*/ 4558419 h 4558419"/>
              <a:gd name="connsiteX9" fmla="*/ 912436 w 915065"/>
              <a:gd name="connsiteY9" fmla="*/ 2555576 h 4558419"/>
              <a:gd name="connsiteX10" fmla="*/ 913431 w 915065"/>
              <a:gd name="connsiteY10" fmla="*/ 2554955 h 4558419"/>
              <a:gd name="connsiteX11" fmla="*/ 504752 w 915065"/>
              <a:gd name="connsiteY11" fmla="*/ 1453740 h 4558419"/>
              <a:gd name="connsiteX12" fmla="*/ 504752 w 915065"/>
              <a:gd name="connsiteY12" fmla="*/ 436294 h 4558419"/>
              <a:gd name="connsiteX13" fmla="*/ 673002 w 915065"/>
              <a:gd name="connsiteY13" fmla="*/ 436294 h 4558419"/>
              <a:gd name="connsiteX14" fmla="*/ 336502 w 915065"/>
              <a:gd name="connsiteY14" fmla="*/ 0 h 455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5065" h="4558419">
                <a:moveTo>
                  <a:pt x="336502" y="0"/>
                </a:moveTo>
                <a:lnTo>
                  <a:pt x="0" y="436294"/>
                </a:lnTo>
                <a:lnTo>
                  <a:pt x="168251" y="436294"/>
                </a:lnTo>
                <a:lnTo>
                  <a:pt x="168251" y="1553354"/>
                </a:lnTo>
                <a:lnTo>
                  <a:pt x="169517" y="1553354"/>
                </a:lnTo>
                <a:lnTo>
                  <a:pt x="168625" y="1553911"/>
                </a:lnTo>
                <a:lnTo>
                  <a:pt x="576049" y="2651747"/>
                </a:lnTo>
                <a:cubicBezTo>
                  <a:pt x="575335" y="3287304"/>
                  <a:pt x="574620" y="3922862"/>
                  <a:pt x="573906" y="4558419"/>
                </a:cubicBezTo>
                <a:lnTo>
                  <a:pt x="915065" y="4558419"/>
                </a:lnTo>
                <a:cubicBezTo>
                  <a:pt x="914189" y="3890805"/>
                  <a:pt x="913312" y="3223190"/>
                  <a:pt x="912436" y="2555576"/>
                </a:cubicBezTo>
                <a:lnTo>
                  <a:pt x="913431" y="2554955"/>
                </a:lnTo>
                <a:lnTo>
                  <a:pt x="504752" y="1453740"/>
                </a:lnTo>
                <a:lnTo>
                  <a:pt x="504752" y="436294"/>
                </a:lnTo>
                <a:lnTo>
                  <a:pt x="673002" y="436294"/>
                </a:lnTo>
                <a:lnTo>
                  <a:pt x="3365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DC7AE59-61B0-4FB0-884F-292AE1FAFD48}"/>
              </a:ext>
            </a:extLst>
          </p:cNvPr>
          <p:cNvGrpSpPr/>
          <p:nvPr/>
        </p:nvGrpSpPr>
        <p:grpSpPr>
          <a:xfrm>
            <a:off x="0" y="2303787"/>
            <a:ext cx="7804318" cy="3396977"/>
            <a:chOff x="0" y="2102491"/>
            <a:chExt cx="7804318" cy="3396977"/>
          </a:xfrm>
        </p:grpSpPr>
        <p:sp>
          <p:nvSpPr>
            <p:cNvPr id="4" name="Rectangle 23">
              <a:extLst>
                <a:ext uri="{FF2B5EF4-FFF2-40B4-BE49-F238E27FC236}">
                  <a16:creationId xmlns:a16="http://schemas.microsoft.com/office/drawing/2014/main" id="{B4786BE9-2B0B-4AAC-9412-8EB2C3837E7F}"/>
                </a:ext>
              </a:extLst>
            </p:cNvPr>
            <p:cNvSpPr/>
            <p:nvPr/>
          </p:nvSpPr>
          <p:spPr>
            <a:xfrm rot="10800000" flipH="1" flipV="1">
              <a:off x="0" y="3554252"/>
              <a:ext cx="4958478" cy="54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막힌 원호 4">
              <a:extLst>
                <a:ext uri="{FF2B5EF4-FFF2-40B4-BE49-F238E27FC236}">
                  <a16:creationId xmlns:a16="http://schemas.microsoft.com/office/drawing/2014/main" id="{568DB8C9-197B-4972-8BFF-6EFC24485A27}"/>
                </a:ext>
              </a:extLst>
            </p:cNvPr>
            <p:cNvSpPr/>
            <p:nvPr/>
          </p:nvSpPr>
          <p:spPr>
            <a:xfrm rot="10800000" flipH="1" flipV="1">
              <a:off x="4368414" y="2102491"/>
              <a:ext cx="3372967" cy="3396977"/>
            </a:xfrm>
            <a:prstGeom prst="blockArc">
              <a:avLst>
                <a:gd name="adj1" fmla="val 10854925"/>
                <a:gd name="adj2" fmla="val 19254430"/>
                <a:gd name="adj3" fmla="val 1761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4">
              <a:extLst>
                <a:ext uri="{FF2B5EF4-FFF2-40B4-BE49-F238E27FC236}">
                  <a16:creationId xmlns:a16="http://schemas.microsoft.com/office/drawing/2014/main" id="{A591DAC4-C077-44F4-866D-3F2B6363DADA}"/>
                </a:ext>
              </a:extLst>
            </p:cNvPr>
            <p:cNvSpPr/>
            <p:nvPr/>
          </p:nvSpPr>
          <p:spPr>
            <a:xfrm rot="19253083" flipH="1" flipV="1">
              <a:off x="6813571" y="2807951"/>
              <a:ext cx="990747" cy="673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282F22D-A9E3-4369-A429-6C1B27C106DA}"/>
              </a:ext>
            </a:extLst>
          </p:cNvPr>
          <p:cNvGrpSpPr/>
          <p:nvPr/>
        </p:nvGrpSpPr>
        <p:grpSpPr>
          <a:xfrm flipH="1" flipV="1">
            <a:off x="4387682" y="2344247"/>
            <a:ext cx="7804318" cy="3396977"/>
            <a:chOff x="0" y="2102491"/>
            <a:chExt cx="7804318" cy="3396977"/>
          </a:xfrm>
          <a:solidFill>
            <a:schemeClr val="accent2"/>
          </a:solidFill>
        </p:grpSpPr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D1B4E473-D1B5-4DF0-A6C6-C55A40ECA8FA}"/>
                </a:ext>
              </a:extLst>
            </p:cNvPr>
            <p:cNvSpPr/>
            <p:nvPr/>
          </p:nvSpPr>
          <p:spPr>
            <a:xfrm rot="10800000" flipH="1" flipV="1">
              <a:off x="0" y="3554252"/>
              <a:ext cx="4958478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막힌 원호 8">
              <a:extLst>
                <a:ext uri="{FF2B5EF4-FFF2-40B4-BE49-F238E27FC236}">
                  <a16:creationId xmlns:a16="http://schemas.microsoft.com/office/drawing/2014/main" id="{0A1375EA-A0D1-43A7-9A41-216CDDED810C}"/>
                </a:ext>
              </a:extLst>
            </p:cNvPr>
            <p:cNvSpPr/>
            <p:nvPr/>
          </p:nvSpPr>
          <p:spPr>
            <a:xfrm rot="10800000" flipH="1" flipV="1">
              <a:off x="4368414" y="2102491"/>
              <a:ext cx="3372967" cy="3396977"/>
            </a:xfrm>
            <a:prstGeom prst="blockArc">
              <a:avLst>
                <a:gd name="adj1" fmla="val 10854925"/>
                <a:gd name="adj2" fmla="val 19254430"/>
                <a:gd name="adj3" fmla="val 176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24">
              <a:extLst>
                <a:ext uri="{FF2B5EF4-FFF2-40B4-BE49-F238E27FC236}">
                  <a16:creationId xmlns:a16="http://schemas.microsoft.com/office/drawing/2014/main" id="{F6ACAD4E-4363-4A7B-B72E-0C831503D4AD}"/>
                </a:ext>
              </a:extLst>
            </p:cNvPr>
            <p:cNvSpPr/>
            <p:nvPr/>
          </p:nvSpPr>
          <p:spPr>
            <a:xfrm rot="19253083" flipH="1" flipV="1">
              <a:off x="6813571" y="2807951"/>
              <a:ext cx="990747" cy="6736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Oval 21">
            <a:extLst>
              <a:ext uri="{FF2B5EF4-FFF2-40B4-BE49-F238E27FC236}">
                <a16:creationId xmlns:a16="http://schemas.microsoft.com/office/drawing/2014/main" id="{A95BE38E-48EB-43FC-A1A3-6BB72CB82518}"/>
              </a:ext>
            </a:extLst>
          </p:cNvPr>
          <p:cNvSpPr>
            <a:spLocks noChangeAspect="1"/>
          </p:cNvSpPr>
          <p:nvPr/>
        </p:nvSpPr>
        <p:spPr>
          <a:xfrm flipH="1">
            <a:off x="5854901" y="3100967"/>
            <a:ext cx="564402" cy="5691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1D722165-27A2-435C-8BD0-87D84C9848E8}"/>
              </a:ext>
            </a:extLst>
          </p:cNvPr>
          <p:cNvGrpSpPr/>
          <p:nvPr/>
        </p:nvGrpSpPr>
        <p:grpSpPr>
          <a:xfrm>
            <a:off x="5452618" y="3748300"/>
            <a:ext cx="1368968" cy="1227168"/>
            <a:chOff x="7952788" y="1944240"/>
            <a:chExt cx="3363809" cy="1227168"/>
          </a:xfrm>
          <a:noFill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B60C98-D6C2-426A-8144-9A86456DE935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4032E8-8764-4F87-BD5A-EF48B2984C30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D6E81BF-3F78-4500-AA76-22A34B117BDB}"/>
              </a:ext>
            </a:extLst>
          </p:cNvPr>
          <p:cNvSpPr txBox="1"/>
          <p:nvPr/>
        </p:nvSpPr>
        <p:spPr>
          <a:xfrm>
            <a:off x="828850" y="3839838"/>
            <a:ext cx="35806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0FEA9E-D704-4C84-B6C5-33BC55A814A1}"/>
              </a:ext>
            </a:extLst>
          </p:cNvPr>
          <p:cNvSpPr txBox="1"/>
          <p:nvPr/>
        </p:nvSpPr>
        <p:spPr>
          <a:xfrm>
            <a:off x="7741626" y="3839838"/>
            <a:ext cx="35806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78F8BBC-97AE-4C8F-BE34-D63894952AB5}"/>
              </a:ext>
            </a:extLst>
          </p:cNvPr>
          <p:cNvGrpSpPr/>
          <p:nvPr/>
        </p:nvGrpSpPr>
        <p:grpSpPr>
          <a:xfrm>
            <a:off x="945416" y="1906798"/>
            <a:ext cx="3200400" cy="1731594"/>
            <a:chOff x="945416" y="1906798"/>
            <a:chExt cx="3200400" cy="1731594"/>
          </a:xfrm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5E847701-E6FC-478A-A491-C8DA095A3231}"/>
                </a:ext>
              </a:extLst>
            </p:cNvPr>
            <p:cNvSpPr/>
            <p:nvPr/>
          </p:nvSpPr>
          <p:spPr>
            <a:xfrm>
              <a:off x="945416" y="1906798"/>
              <a:ext cx="1524000" cy="173159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6">
              <a:extLst>
                <a:ext uri="{FF2B5EF4-FFF2-40B4-BE49-F238E27FC236}">
                  <a16:creationId xmlns:a16="http://schemas.microsoft.com/office/drawing/2014/main" id="{1B4F888F-9209-46B1-A29F-11D6D56716A2}"/>
                </a:ext>
              </a:extLst>
            </p:cNvPr>
            <p:cNvSpPr/>
            <p:nvPr/>
          </p:nvSpPr>
          <p:spPr>
            <a:xfrm>
              <a:off x="2621816" y="1906798"/>
              <a:ext cx="1524000" cy="173159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id="{DDD29F7A-FE14-4F8A-926C-C234F620757A}"/>
                </a:ext>
              </a:extLst>
            </p:cNvPr>
            <p:cNvGrpSpPr/>
            <p:nvPr/>
          </p:nvGrpSpPr>
          <p:grpSpPr>
            <a:xfrm>
              <a:off x="1081229" y="2046964"/>
              <a:ext cx="1252374" cy="1495854"/>
              <a:chOff x="1085326" y="1958450"/>
              <a:chExt cx="2219161" cy="149585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65723F-6475-4D1B-8551-8C808F009C8D}"/>
                  </a:ext>
                </a:extLst>
              </p:cNvPr>
              <p:cNvSpPr txBox="1"/>
              <p:nvPr/>
            </p:nvSpPr>
            <p:spPr>
              <a:xfrm>
                <a:off x="1085326" y="1958450"/>
                <a:ext cx="22191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24E799-AC7D-4225-881D-47C615D6D783}"/>
                  </a:ext>
                </a:extLst>
              </p:cNvPr>
              <p:cNvSpPr txBox="1"/>
              <p:nvPr/>
            </p:nvSpPr>
            <p:spPr>
              <a:xfrm>
                <a:off x="1085326" y="2253975"/>
                <a:ext cx="221916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3CDB562F-03D1-48C5-9F1C-5E5CB34D9703}"/>
                </a:ext>
              </a:extLst>
            </p:cNvPr>
            <p:cNvGrpSpPr/>
            <p:nvPr/>
          </p:nvGrpSpPr>
          <p:grpSpPr>
            <a:xfrm>
              <a:off x="2757629" y="2046964"/>
              <a:ext cx="1252374" cy="1495854"/>
              <a:chOff x="1085326" y="1958450"/>
              <a:chExt cx="2219161" cy="149585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539BCD-B61D-4159-9ECD-5012129732D6}"/>
                  </a:ext>
                </a:extLst>
              </p:cNvPr>
              <p:cNvSpPr txBox="1"/>
              <p:nvPr/>
            </p:nvSpPr>
            <p:spPr>
              <a:xfrm>
                <a:off x="1085326" y="1958450"/>
                <a:ext cx="22191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323D42-7810-4E2A-AFC4-225A381EAC5D}"/>
                  </a:ext>
                </a:extLst>
              </p:cNvPr>
              <p:cNvSpPr txBox="1"/>
              <p:nvPr/>
            </p:nvSpPr>
            <p:spPr>
              <a:xfrm>
                <a:off x="1085326" y="2253975"/>
                <a:ext cx="221916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94F6B46-B57B-4C6F-AC81-A08D70EC160B}"/>
              </a:ext>
            </a:extLst>
          </p:cNvPr>
          <p:cNvGrpSpPr/>
          <p:nvPr/>
        </p:nvGrpSpPr>
        <p:grpSpPr>
          <a:xfrm>
            <a:off x="8112561" y="4400914"/>
            <a:ext cx="3200400" cy="1731594"/>
            <a:chOff x="945416" y="1906798"/>
            <a:chExt cx="3200400" cy="1731594"/>
          </a:xfrm>
        </p:grpSpPr>
        <p:sp>
          <p:nvSpPr>
            <p:cNvPr id="27" name="Rectangle: Rounded Corners 15">
              <a:extLst>
                <a:ext uri="{FF2B5EF4-FFF2-40B4-BE49-F238E27FC236}">
                  <a16:creationId xmlns:a16="http://schemas.microsoft.com/office/drawing/2014/main" id="{76CA9CF5-ECD8-4486-9FE1-1DD5896B0B2B}"/>
                </a:ext>
              </a:extLst>
            </p:cNvPr>
            <p:cNvSpPr/>
            <p:nvPr/>
          </p:nvSpPr>
          <p:spPr>
            <a:xfrm>
              <a:off x="945416" y="1906798"/>
              <a:ext cx="1524000" cy="173159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16">
              <a:extLst>
                <a:ext uri="{FF2B5EF4-FFF2-40B4-BE49-F238E27FC236}">
                  <a16:creationId xmlns:a16="http://schemas.microsoft.com/office/drawing/2014/main" id="{04E63353-B3D9-4091-8522-9618A4086AE3}"/>
                </a:ext>
              </a:extLst>
            </p:cNvPr>
            <p:cNvSpPr/>
            <p:nvPr/>
          </p:nvSpPr>
          <p:spPr>
            <a:xfrm>
              <a:off x="2621816" y="1906798"/>
              <a:ext cx="1524000" cy="173159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1">
              <a:extLst>
                <a:ext uri="{FF2B5EF4-FFF2-40B4-BE49-F238E27FC236}">
                  <a16:creationId xmlns:a16="http://schemas.microsoft.com/office/drawing/2014/main" id="{389018CB-F184-4433-BDE0-20615D7B0D52}"/>
                </a:ext>
              </a:extLst>
            </p:cNvPr>
            <p:cNvGrpSpPr/>
            <p:nvPr/>
          </p:nvGrpSpPr>
          <p:grpSpPr>
            <a:xfrm>
              <a:off x="1081229" y="2046964"/>
              <a:ext cx="1252374" cy="1495854"/>
              <a:chOff x="1085326" y="1958450"/>
              <a:chExt cx="2219161" cy="149585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561541-8528-4F5C-810C-EC7AF01D7E81}"/>
                  </a:ext>
                </a:extLst>
              </p:cNvPr>
              <p:cNvSpPr txBox="1"/>
              <p:nvPr/>
            </p:nvSpPr>
            <p:spPr>
              <a:xfrm>
                <a:off x="1085326" y="1958450"/>
                <a:ext cx="22191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13C789-CC44-4E9F-B786-DF55B93A9512}"/>
                  </a:ext>
                </a:extLst>
              </p:cNvPr>
              <p:cNvSpPr txBox="1"/>
              <p:nvPr/>
            </p:nvSpPr>
            <p:spPr>
              <a:xfrm>
                <a:off x="1085326" y="2253975"/>
                <a:ext cx="221916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  <p:grpSp>
          <p:nvGrpSpPr>
            <p:cNvPr id="30" name="Group 22">
              <a:extLst>
                <a:ext uri="{FF2B5EF4-FFF2-40B4-BE49-F238E27FC236}">
                  <a16:creationId xmlns:a16="http://schemas.microsoft.com/office/drawing/2014/main" id="{BF9006E9-F4CF-45E1-B23C-06CFF5067048}"/>
                </a:ext>
              </a:extLst>
            </p:cNvPr>
            <p:cNvGrpSpPr/>
            <p:nvPr/>
          </p:nvGrpSpPr>
          <p:grpSpPr>
            <a:xfrm>
              <a:off x="2757629" y="2046964"/>
              <a:ext cx="1252374" cy="1495854"/>
              <a:chOff x="1085326" y="1958450"/>
              <a:chExt cx="2219161" cy="149585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12A1ACF-AA00-41C9-8AAE-840766E05555}"/>
                  </a:ext>
                </a:extLst>
              </p:cNvPr>
              <p:cNvSpPr txBox="1"/>
              <p:nvPr/>
            </p:nvSpPr>
            <p:spPr>
              <a:xfrm>
                <a:off x="1085326" y="1958450"/>
                <a:ext cx="22191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1780E64-6169-4CFE-86B6-4AA947BC646C}"/>
                  </a:ext>
                </a:extLst>
              </p:cNvPr>
              <p:cNvSpPr txBox="1"/>
              <p:nvPr/>
            </p:nvSpPr>
            <p:spPr>
              <a:xfrm>
                <a:off x="1085326" y="2253975"/>
                <a:ext cx="221916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090FB-C4C7-44F0-9B07-BA16A0CCF244}"/>
              </a:ext>
            </a:extLst>
          </p:cNvPr>
          <p:cNvSpPr txBox="1"/>
          <p:nvPr/>
        </p:nvSpPr>
        <p:spPr>
          <a:xfrm>
            <a:off x="531220" y="516541"/>
            <a:ext cx="304325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5F756-A894-470F-8564-2F20F63857A1}"/>
              </a:ext>
            </a:extLst>
          </p:cNvPr>
          <p:cNvSpPr txBox="1"/>
          <p:nvPr/>
        </p:nvSpPr>
        <p:spPr>
          <a:xfrm>
            <a:off x="531220" y="1716870"/>
            <a:ext cx="30432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65905-4AAF-40C0-BD2F-FDCDD6C657B7}"/>
              </a:ext>
            </a:extLst>
          </p:cNvPr>
          <p:cNvSpPr txBox="1"/>
          <p:nvPr/>
        </p:nvSpPr>
        <p:spPr>
          <a:xfrm>
            <a:off x="1586139" y="5826935"/>
            <a:ext cx="901972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DF503-997B-4D3D-A67D-CD25D918A3A0}"/>
              </a:ext>
            </a:extLst>
          </p:cNvPr>
          <p:cNvSpPr txBox="1"/>
          <p:nvPr/>
        </p:nvSpPr>
        <p:spPr>
          <a:xfrm>
            <a:off x="9909451" y="516541"/>
            <a:ext cx="17513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131B08-5557-48F5-AA73-058628D88C73}"/>
              </a:ext>
            </a:extLst>
          </p:cNvPr>
          <p:cNvSpPr txBox="1"/>
          <p:nvPr/>
        </p:nvSpPr>
        <p:spPr>
          <a:xfrm>
            <a:off x="811096" y="413771"/>
            <a:ext cx="340113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7" name="Group 5">
            <a:extLst>
              <a:ext uri="{FF2B5EF4-FFF2-40B4-BE49-F238E27FC236}">
                <a16:creationId xmlns:a16="http://schemas.microsoft.com/office/drawing/2014/main" id="{8AE360EB-5D8A-4EE8-9BBC-14EFABF5CAD8}"/>
              </a:ext>
            </a:extLst>
          </p:cNvPr>
          <p:cNvGrpSpPr/>
          <p:nvPr/>
        </p:nvGrpSpPr>
        <p:grpSpPr>
          <a:xfrm>
            <a:off x="5319292" y="775598"/>
            <a:ext cx="6115048" cy="960823"/>
            <a:chOff x="942976" y="1628776"/>
            <a:chExt cx="6115048" cy="960823"/>
          </a:xfrm>
        </p:grpSpPr>
        <p:grpSp>
          <p:nvGrpSpPr>
            <p:cNvPr id="38" name="Group 6">
              <a:extLst>
                <a:ext uri="{FF2B5EF4-FFF2-40B4-BE49-F238E27FC236}">
                  <a16:creationId xmlns:a16="http://schemas.microsoft.com/office/drawing/2014/main" id="{DA68FEDF-A94C-4EBA-8335-B117BF001872}"/>
                </a:ext>
              </a:extLst>
            </p:cNvPr>
            <p:cNvGrpSpPr/>
            <p:nvPr/>
          </p:nvGrpSpPr>
          <p:grpSpPr>
            <a:xfrm>
              <a:off x="942976" y="1628776"/>
              <a:ext cx="988134" cy="960823"/>
              <a:chOff x="942976" y="1628776"/>
              <a:chExt cx="1109662" cy="1078992"/>
            </a:xfrm>
          </p:grpSpPr>
          <p:sp>
            <p:nvSpPr>
              <p:cNvPr id="43" name="Teardrop 2">
                <a:extLst>
                  <a:ext uri="{FF2B5EF4-FFF2-40B4-BE49-F238E27FC236}">
                    <a16:creationId xmlns:a16="http://schemas.microsoft.com/office/drawing/2014/main" id="{A054CAE1-2357-4664-8CC0-9D2C4227B79A}"/>
                  </a:ext>
                </a:extLst>
              </p:cNvPr>
              <p:cNvSpPr/>
              <p:nvPr/>
            </p:nvSpPr>
            <p:spPr>
              <a:xfrm rot="8100000">
                <a:off x="942976" y="1628776"/>
                <a:ext cx="1109662" cy="1078992"/>
              </a:xfrm>
              <a:prstGeom prst="teardrop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">
                <a:extLst>
                  <a:ext uri="{FF2B5EF4-FFF2-40B4-BE49-F238E27FC236}">
                    <a16:creationId xmlns:a16="http://schemas.microsoft.com/office/drawing/2014/main" id="{1B3B42F2-7954-4239-8C47-2775549F4175}"/>
                  </a:ext>
                </a:extLst>
              </p:cNvPr>
              <p:cNvSpPr/>
              <p:nvPr/>
            </p:nvSpPr>
            <p:spPr>
              <a:xfrm>
                <a:off x="1026318" y="1696783"/>
                <a:ext cx="942975" cy="9429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F74E81-F321-4B4F-9F0A-F73876FB1AEE}"/>
                </a:ext>
              </a:extLst>
            </p:cNvPr>
            <p:cNvSpPr txBox="1"/>
            <p:nvPr/>
          </p:nvSpPr>
          <p:spPr>
            <a:xfrm>
              <a:off x="1082651" y="1847576"/>
              <a:ext cx="708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0" name="Group 23">
              <a:extLst>
                <a:ext uri="{FF2B5EF4-FFF2-40B4-BE49-F238E27FC236}">
                  <a16:creationId xmlns:a16="http://schemas.microsoft.com/office/drawing/2014/main" id="{8FF09CE0-FDE8-4ECA-8149-F8FD180EFF63}"/>
                </a:ext>
              </a:extLst>
            </p:cNvPr>
            <p:cNvGrpSpPr/>
            <p:nvPr/>
          </p:nvGrpSpPr>
          <p:grpSpPr>
            <a:xfrm>
              <a:off x="2078991" y="1745088"/>
              <a:ext cx="4979033" cy="738665"/>
              <a:chOff x="819820" y="3646109"/>
              <a:chExt cx="1225994" cy="738665"/>
            </a:xfrm>
            <a:noFill/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EAB52D-AF28-4819-A1A6-569F4FDDA41C}"/>
                  </a:ext>
                </a:extLst>
              </p:cNvPr>
              <p:cNvSpPr txBox="1"/>
              <p:nvPr/>
            </p:nvSpPr>
            <p:spPr>
              <a:xfrm>
                <a:off x="819822" y="3646109"/>
                <a:ext cx="1225992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640DBFA-AC6D-4535-8AE3-6A5297E08C7F}"/>
                  </a:ext>
                </a:extLst>
              </p:cNvPr>
              <p:cNvSpPr txBox="1"/>
              <p:nvPr/>
            </p:nvSpPr>
            <p:spPr>
              <a:xfrm>
                <a:off x="819820" y="3923109"/>
                <a:ext cx="12259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5" name="Group 35">
            <a:extLst>
              <a:ext uri="{FF2B5EF4-FFF2-40B4-BE49-F238E27FC236}">
                <a16:creationId xmlns:a16="http://schemas.microsoft.com/office/drawing/2014/main" id="{EBE91AB1-5B4A-4E1A-BF38-7676165EB026}"/>
              </a:ext>
            </a:extLst>
          </p:cNvPr>
          <p:cNvGrpSpPr/>
          <p:nvPr/>
        </p:nvGrpSpPr>
        <p:grpSpPr>
          <a:xfrm>
            <a:off x="5319292" y="2276718"/>
            <a:ext cx="6196247" cy="960823"/>
            <a:chOff x="3962401" y="2793044"/>
            <a:chExt cx="6196247" cy="960823"/>
          </a:xfrm>
        </p:grpSpPr>
        <p:grpSp>
          <p:nvGrpSpPr>
            <p:cNvPr id="46" name="Group 7">
              <a:extLst>
                <a:ext uri="{FF2B5EF4-FFF2-40B4-BE49-F238E27FC236}">
                  <a16:creationId xmlns:a16="http://schemas.microsoft.com/office/drawing/2014/main" id="{7AFECC80-6F36-42BD-B10C-C84C7A449287}"/>
                </a:ext>
              </a:extLst>
            </p:cNvPr>
            <p:cNvGrpSpPr/>
            <p:nvPr/>
          </p:nvGrpSpPr>
          <p:grpSpPr>
            <a:xfrm>
              <a:off x="3962401" y="2793044"/>
              <a:ext cx="988134" cy="960823"/>
              <a:chOff x="942976" y="1628776"/>
              <a:chExt cx="1109662" cy="1078992"/>
            </a:xfrm>
          </p:grpSpPr>
          <p:sp>
            <p:nvSpPr>
              <p:cNvPr id="51" name="Teardrop 9">
                <a:extLst>
                  <a:ext uri="{FF2B5EF4-FFF2-40B4-BE49-F238E27FC236}">
                    <a16:creationId xmlns:a16="http://schemas.microsoft.com/office/drawing/2014/main" id="{E66879F0-031B-4ABB-AFE1-3870734F498D}"/>
                  </a:ext>
                </a:extLst>
              </p:cNvPr>
              <p:cNvSpPr/>
              <p:nvPr/>
            </p:nvSpPr>
            <p:spPr>
              <a:xfrm rot="8100000">
                <a:off x="942976" y="1628776"/>
                <a:ext cx="1109662" cy="1078992"/>
              </a:xfrm>
              <a:prstGeom prst="teardrop">
                <a:avLst/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10">
                <a:extLst>
                  <a:ext uri="{FF2B5EF4-FFF2-40B4-BE49-F238E27FC236}">
                    <a16:creationId xmlns:a16="http://schemas.microsoft.com/office/drawing/2014/main" id="{37483F7B-A9C5-4574-9D6D-DD6D2FD6B43E}"/>
                  </a:ext>
                </a:extLst>
              </p:cNvPr>
              <p:cNvSpPr/>
              <p:nvPr/>
            </p:nvSpPr>
            <p:spPr>
              <a:xfrm>
                <a:off x="1026318" y="1696783"/>
                <a:ext cx="942975" cy="9429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D11CB1-A3AF-4B13-AB9B-5A3FCDCACD0F}"/>
                </a:ext>
              </a:extLst>
            </p:cNvPr>
            <p:cNvSpPr txBox="1"/>
            <p:nvPr/>
          </p:nvSpPr>
          <p:spPr>
            <a:xfrm>
              <a:off x="4102076" y="3011844"/>
              <a:ext cx="708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8" name="Group 26">
              <a:extLst>
                <a:ext uri="{FF2B5EF4-FFF2-40B4-BE49-F238E27FC236}">
                  <a16:creationId xmlns:a16="http://schemas.microsoft.com/office/drawing/2014/main" id="{3FAEFD39-5C1C-486A-A282-17435FDD76C5}"/>
                </a:ext>
              </a:extLst>
            </p:cNvPr>
            <p:cNvGrpSpPr/>
            <p:nvPr/>
          </p:nvGrpSpPr>
          <p:grpSpPr>
            <a:xfrm>
              <a:off x="5179615" y="2904121"/>
              <a:ext cx="4979033" cy="738665"/>
              <a:chOff x="819820" y="3646109"/>
              <a:chExt cx="1225994" cy="738665"/>
            </a:xfrm>
            <a:noFill/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F403EAE-17B5-49A4-96CF-BD09D57C5E08}"/>
                  </a:ext>
                </a:extLst>
              </p:cNvPr>
              <p:cNvSpPr txBox="1"/>
              <p:nvPr/>
            </p:nvSpPr>
            <p:spPr>
              <a:xfrm>
                <a:off x="819822" y="3646109"/>
                <a:ext cx="1225992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F1089BC-83A1-48D3-90BF-9EE9BF73500E}"/>
                  </a:ext>
                </a:extLst>
              </p:cNvPr>
              <p:cNvSpPr txBox="1"/>
              <p:nvPr/>
            </p:nvSpPr>
            <p:spPr>
              <a:xfrm>
                <a:off x="819820" y="3923109"/>
                <a:ext cx="12259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3" name="Group 36">
            <a:extLst>
              <a:ext uri="{FF2B5EF4-FFF2-40B4-BE49-F238E27FC236}">
                <a16:creationId xmlns:a16="http://schemas.microsoft.com/office/drawing/2014/main" id="{1F9F6885-EC96-4316-9105-E01BF1D4B6A5}"/>
              </a:ext>
            </a:extLst>
          </p:cNvPr>
          <p:cNvGrpSpPr/>
          <p:nvPr/>
        </p:nvGrpSpPr>
        <p:grpSpPr>
          <a:xfrm>
            <a:off x="5319292" y="3777838"/>
            <a:ext cx="6236370" cy="960823"/>
            <a:chOff x="2971801" y="3957312"/>
            <a:chExt cx="6236370" cy="960823"/>
          </a:xfrm>
        </p:grpSpPr>
        <p:grpSp>
          <p:nvGrpSpPr>
            <p:cNvPr id="54" name="Group 11">
              <a:extLst>
                <a:ext uri="{FF2B5EF4-FFF2-40B4-BE49-F238E27FC236}">
                  <a16:creationId xmlns:a16="http://schemas.microsoft.com/office/drawing/2014/main" id="{48010496-1445-4860-972B-AAAE0373B71B}"/>
                </a:ext>
              </a:extLst>
            </p:cNvPr>
            <p:cNvGrpSpPr/>
            <p:nvPr/>
          </p:nvGrpSpPr>
          <p:grpSpPr>
            <a:xfrm>
              <a:off x="2971801" y="3957312"/>
              <a:ext cx="988134" cy="960823"/>
              <a:chOff x="942976" y="1628776"/>
              <a:chExt cx="1109662" cy="1078992"/>
            </a:xfrm>
          </p:grpSpPr>
          <p:sp>
            <p:nvSpPr>
              <p:cNvPr id="59" name="Teardrop 13">
                <a:extLst>
                  <a:ext uri="{FF2B5EF4-FFF2-40B4-BE49-F238E27FC236}">
                    <a16:creationId xmlns:a16="http://schemas.microsoft.com/office/drawing/2014/main" id="{F97B4C97-698D-4B66-BEB7-568BA91860F0}"/>
                  </a:ext>
                </a:extLst>
              </p:cNvPr>
              <p:cNvSpPr/>
              <p:nvPr/>
            </p:nvSpPr>
            <p:spPr>
              <a:xfrm rot="8100000">
                <a:off x="942976" y="1628776"/>
                <a:ext cx="1109662" cy="1078992"/>
              </a:xfrm>
              <a:prstGeom prst="teardrop">
                <a:avLst/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14">
                <a:extLst>
                  <a:ext uri="{FF2B5EF4-FFF2-40B4-BE49-F238E27FC236}">
                    <a16:creationId xmlns:a16="http://schemas.microsoft.com/office/drawing/2014/main" id="{1429F039-AC60-40DC-8337-15FA76D9A400}"/>
                  </a:ext>
                </a:extLst>
              </p:cNvPr>
              <p:cNvSpPr/>
              <p:nvPr/>
            </p:nvSpPr>
            <p:spPr>
              <a:xfrm>
                <a:off x="1026318" y="1696783"/>
                <a:ext cx="942975" cy="9429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62C5DE7-B116-485F-B9D5-781C356EE0EC}"/>
                </a:ext>
              </a:extLst>
            </p:cNvPr>
            <p:cNvSpPr txBox="1"/>
            <p:nvPr/>
          </p:nvSpPr>
          <p:spPr>
            <a:xfrm>
              <a:off x="3111476" y="4176112"/>
              <a:ext cx="708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6" name="Group 29">
              <a:extLst>
                <a:ext uri="{FF2B5EF4-FFF2-40B4-BE49-F238E27FC236}">
                  <a16:creationId xmlns:a16="http://schemas.microsoft.com/office/drawing/2014/main" id="{3B7F54EB-A293-4D61-BBFE-B0BCABEEBAD1}"/>
                </a:ext>
              </a:extLst>
            </p:cNvPr>
            <p:cNvGrpSpPr/>
            <p:nvPr/>
          </p:nvGrpSpPr>
          <p:grpSpPr>
            <a:xfrm>
              <a:off x="4229138" y="4062421"/>
              <a:ext cx="4979033" cy="738665"/>
              <a:chOff x="819820" y="3646109"/>
              <a:chExt cx="1225994" cy="738665"/>
            </a:xfrm>
            <a:noFill/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DCBEEE1-41FF-454D-88E8-5DB4D4352053}"/>
                  </a:ext>
                </a:extLst>
              </p:cNvPr>
              <p:cNvSpPr txBox="1"/>
              <p:nvPr/>
            </p:nvSpPr>
            <p:spPr>
              <a:xfrm>
                <a:off x="819822" y="3646109"/>
                <a:ext cx="1225992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0E053C-E009-43AC-B4B2-B40887DF0EC1}"/>
                  </a:ext>
                </a:extLst>
              </p:cNvPr>
              <p:cNvSpPr txBox="1"/>
              <p:nvPr/>
            </p:nvSpPr>
            <p:spPr>
              <a:xfrm>
                <a:off x="819820" y="3923109"/>
                <a:ext cx="12259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1" name="Group 37">
            <a:extLst>
              <a:ext uri="{FF2B5EF4-FFF2-40B4-BE49-F238E27FC236}">
                <a16:creationId xmlns:a16="http://schemas.microsoft.com/office/drawing/2014/main" id="{53E26C85-6C39-41A4-9730-BD387D3763EA}"/>
              </a:ext>
            </a:extLst>
          </p:cNvPr>
          <p:cNvGrpSpPr/>
          <p:nvPr/>
        </p:nvGrpSpPr>
        <p:grpSpPr>
          <a:xfrm>
            <a:off x="5319292" y="5278958"/>
            <a:ext cx="6236370" cy="960823"/>
            <a:chOff x="5105401" y="5121581"/>
            <a:chExt cx="6236370" cy="960823"/>
          </a:xfrm>
        </p:grpSpPr>
        <p:grpSp>
          <p:nvGrpSpPr>
            <p:cNvPr id="62" name="Group 15">
              <a:extLst>
                <a:ext uri="{FF2B5EF4-FFF2-40B4-BE49-F238E27FC236}">
                  <a16:creationId xmlns:a16="http://schemas.microsoft.com/office/drawing/2014/main" id="{B087AF00-5B2A-496D-A245-60A251169F66}"/>
                </a:ext>
              </a:extLst>
            </p:cNvPr>
            <p:cNvGrpSpPr/>
            <p:nvPr/>
          </p:nvGrpSpPr>
          <p:grpSpPr>
            <a:xfrm>
              <a:off x="5105401" y="5121581"/>
              <a:ext cx="988134" cy="960823"/>
              <a:chOff x="942976" y="1628776"/>
              <a:chExt cx="1109662" cy="1078992"/>
            </a:xfrm>
          </p:grpSpPr>
          <p:sp>
            <p:nvSpPr>
              <p:cNvPr id="67" name="Teardrop 17">
                <a:extLst>
                  <a:ext uri="{FF2B5EF4-FFF2-40B4-BE49-F238E27FC236}">
                    <a16:creationId xmlns:a16="http://schemas.microsoft.com/office/drawing/2014/main" id="{40BD43F6-2A4A-44D7-A787-331FB650CFCA}"/>
                  </a:ext>
                </a:extLst>
              </p:cNvPr>
              <p:cNvSpPr/>
              <p:nvPr/>
            </p:nvSpPr>
            <p:spPr>
              <a:xfrm rot="8100000">
                <a:off x="942976" y="1628776"/>
                <a:ext cx="1109662" cy="1078992"/>
              </a:xfrm>
              <a:prstGeom prst="teardrop">
                <a:avLst/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18">
                <a:extLst>
                  <a:ext uri="{FF2B5EF4-FFF2-40B4-BE49-F238E27FC236}">
                    <a16:creationId xmlns:a16="http://schemas.microsoft.com/office/drawing/2014/main" id="{94D90015-5BC3-44C2-B997-B7806076F370}"/>
                  </a:ext>
                </a:extLst>
              </p:cNvPr>
              <p:cNvSpPr/>
              <p:nvPr/>
            </p:nvSpPr>
            <p:spPr>
              <a:xfrm>
                <a:off x="1026318" y="1696783"/>
                <a:ext cx="942975" cy="9429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36040A6-C51A-4361-AC14-AFDD93300D2F}"/>
                </a:ext>
              </a:extLst>
            </p:cNvPr>
            <p:cNvSpPr txBox="1"/>
            <p:nvPr/>
          </p:nvSpPr>
          <p:spPr>
            <a:xfrm>
              <a:off x="5245076" y="5340381"/>
              <a:ext cx="708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64" name="Group 32">
              <a:extLst>
                <a:ext uri="{FF2B5EF4-FFF2-40B4-BE49-F238E27FC236}">
                  <a16:creationId xmlns:a16="http://schemas.microsoft.com/office/drawing/2014/main" id="{78A414E9-6343-4EB8-8837-52EC9478E4A8}"/>
                </a:ext>
              </a:extLst>
            </p:cNvPr>
            <p:cNvGrpSpPr/>
            <p:nvPr/>
          </p:nvGrpSpPr>
          <p:grpSpPr>
            <a:xfrm>
              <a:off x="6362738" y="5232658"/>
              <a:ext cx="4979033" cy="738665"/>
              <a:chOff x="819820" y="3646109"/>
              <a:chExt cx="1225994" cy="738665"/>
            </a:xfrm>
            <a:noFill/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987AE4E-F702-4F56-8F36-532FD8F7665A}"/>
                  </a:ext>
                </a:extLst>
              </p:cNvPr>
              <p:cNvSpPr txBox="1"/>
              <p:nvPr/>
            </p:nvSpPr>
            <p:spPr>
              <a:xfrm>
                <a:off x="819822" y="3646109"/>
                <a:ext cx="1225992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4A7DE24-D4CE-4A9C-A328-B0ED27C227C5}"/>
                  </a:ext>
                </a:extLst>
              </p:cNvPr>
              <p:cNvSpPr txBox="1"/>
              <p:nvPr/>
            </p:nvSpPr>
            <p:spPr>
              <a:xfrm>
                <a:off x="819820" y="3923109"/>
                <a:ext cx="12259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5B2BDA1-F423-4007-A299-5C6EAA51DA64}"/>
              </a:ext>
            </a:extLst>
          </p:cNvPr>
          <p:cNvGrpSpPr/>
          <p:nvPr/>
        </p:nvGrpSpPr>
        <p:grpSpPr>
          <a:xfrm>
            <a:off x="4984550" y="2723191"/>
            <a:ext cx="2190216" cy="2348670"/>
            <a:chOff x="4472641" y="2165132"/>
            <a:chExt cx="3214034" cy="3446560"/>
          </a:xfrm>
        </p:grpSpPr>
        <p:cxnSp>
          <p:nvCxnSpPr>
            <p:cNvPr id="4" name="Straight Arrow Connector 9">
              <a:extLst>
                <a:ext uri="{FF2B5EF4-FFF2-40B4-BE49-F238E27FC236}">
                  <a16:creationId xmlns:a16="http://schemas.microsoft.com/office/drawing/2014/main" id="{051F587C-3623-424B-B119-9EB1D8AEFE21}"/>
                </a:ext>
              </a:extLst>
            </p:cNvPr>
            <p:cNvCxnSpPr>
              <a:cxnSpLocks/>
            </p:cNvCxnSpPr>
            <p:nvPr/>
          </p:nvCxnSpPr>
          <p:spPr>
            <a:xfrm>
              <a:off x="4472641" y="2999525"/>
              <a:ext cx="3214034" cy="1866915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10">
              <a:extLst>
                <a:ext uri="{FF2B5EF4-FFF2-40B4-BE49-F238E27FC236}">
                  <a16:creationId xmlns:a16="http://schemas.microsoft.com/office/drawing/2014/main" id="{82A9F263-8785-4838-AA45-469EAB5E0F5D}"/>
                </a:ext>
              </a:extLst>
            </p:cNvPr>
            <p:cNvCxnSpPr>
              <a:cxnSpLocks/>
            </p:cNvCxnSpPr>
            <p:nvPr/>
          </p:nvCxnSpPr>
          <p:spPr>
            <a:xfrm>
              <a:off x="6087425" y="2165132"/>
              <a:ext cx="0" cy="344656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11">
              <a:extLst>
                <a:ext uri="{FF2B5EF4-FFF2-40B4-BE49-F238E27FC236}">
                  <a16:creationId xmlns:a16="http://schemas.microsoft.com/office/drawing/2014/main" id="{694EDFAD-A908-49BC-8D6F-510551C709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2641" y="2975265"/>
              <a:ext cx="3214034" cy="1918706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14">
            <a:extLst>
              <a:ext uri="{FF2B5EF4-FFF2-40B4-BE49-F238E27FC236}">
                <a16:creationId xmlns:a16="http://schemas.microsoft.com/office/drawing/2014/main" id="{8456ED65-6570-4654-A0F3-62BC1F2E7AFE}"/>
              </a:ext>
            </a:extLst>
          </p:cNvPr>
          <p:cNvSpPr/>
          <p:nvPr/>
        </p:nvSpPr>
        <p:spPr>
          <a:xfrm>
            <a:off x="5451067" y="3290420"/>
            <a:ext cx="1272716" cy="127271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Donut 15">
            <a:extLst>
              <a:ext uri="{FF2B5EF4-FFF2-40B4-BE49-F238E27FC236}">
                <a16:creationId xmlns:a16="http://schemas.microsoft.com/office/drawing/2014/main" id="{78B1884E-A849-4B0D-BDAA-C43E492DBE09}"/>
              </a:ext>
            </a:extLst>
          </p:cNvPr>
          <p:cNvSpPr/>
          <p:nvPr/>
        </p:nvSpPr>
        <p:spPr>
          <a:xfrm>
            <a:off x="4759897" y="2599250"/>
            <a:ext cx="2655056" cy="2655056"/>
          </a:xfrm>
          <a:prstGeom prst="ellipse">
            <a:avLst/>
          </a:prstGeom>
          <a:noFill/>
          <a:ln w="3429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C7C95115-9C07-45BE-8862-048473EFE14C}"/>
              </a:ext>
            </a:extLst>
          </p:cNvPr>
          <p:cNvGrpSpPr/>
          <p:nvPr/>
        </p:nvGrpSpPr>
        <p:grpSpPr>
          <a:xfrm>
            <a:off x="4390488" y="2222020"/>
            <a:ext cx="3399991" cy="3399991"/>
            <a:chOff x="2527495" y="1869398"/>
            <a:chExt cx="4079882" cy="4079882"/>
          </a:xfrm>
        </p:grpSpPr>
        <p:sp>
          <p:nvSpPr>
            <p:cNvPr id="10" name="Block Arc 17">
              <a:extLst>
                <a:ext uri="{FF2B5EF4-FFF2-40B4-BE49-F238E27FC236}">
                  <a16:creationId xmlns:a16="http://schemas.microsoft.com/office/drawing/2014/main" id="{77F57746-832E-4611-A1B6-A0FBAD9CFC90}"/>
                </a:ext>
              </a:extLst>
            </p:cNvPr>
            <p:cNvSpPr/>
            <p:nvPr/>
          </p:nvSpPr>
          <p:spPr>
            <a:xfrm rot="19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Block Arc 18">
              <a:extLst>
                <a:ext uri="{FF2B5EF4-FFF2-40B4-BE49-F238E27FC236}">
                  <a16:creationId xmlns:a16="http://schemas.microsoft.com/office/drawing/2014/main" id="{48C72A80-9CFB-489B-9111-9AF99497A39C}"/>
                </a:ext>
              </a:extLst>
            </p:cNvPr>
            <p:cNvSpPr/>
            <p:nvPr/>
          </p:nvSpPr>
          <p:spPr>
            <a:xfrm rot="16320000">
              <a:off x="2538925" y="1880828"/>
              <a:ext cx="4068452" cy="4068452"/>
            </a:xfrm>
            <a:prstGeom prst="blockArc">
              <a:avLst>
                <a:gd name="adj1" fmla="val 10860918"/>
                <a:gd name="adj2" fmla="val 14062698"/>
                <a:gd name="adj3" fmla="val 284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Block Arc 19">
              <a:extLst>
                <a:ext uri="{FF2B5EF4-FFF2-40B4-BE49-F238E27FC236}">
                  <a16:creationId xmlns:a16="http://schemas.microsoft.com/office/drawing/2014/main" id="{45DC7989-77C0-4B9F-8355-491BE6D48469}"/>
                </a:ext>
              </a:extLst>
            </p:cNvPr>
            <p:cNvSpPr/>
            <p:nvPr/>
          </p:nvSpPr>
          <p:spPr>
            <a:xfrm rot="12720000">
              <a:off x="2527495" y="1880828"/>
              <a:ext cx="4068452" cy="4068452"/>
            </a:xfrm>
            <a:prstGeom prst="blockArc">
              <a:avLst>
                <a:gd name="adj1" fmla="val 10859126"/>
                <a:gd name="adj2" fmla="val 14124484"/>
                <a:gd name="adj3" fmla="val 283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Block Arc 20">
              <a:extLst>
                <a:ext uri="{FF2B5EF4-FFF2-40B4-BE49-F238E27FC236}">
                  <a16:creationId xmlns:a16="http://schemas.microsoft.com/office/drawing/2014/main" id="{EA964C14-1D9C-4919-BBB4-059B4FDBA570}"/>
                </a:ext>
              </a:extLst>
            </p:cNvPr>
            <p:cNvSpPr/>
            <p:nvPr/>
          </p:nvSpPr>
          <p:spPr>
            <a:xfrm rot="9120000">
              <a:off x="2527495" y="1869398"/>
              <a:ext cx="4068452" cy="4068452"/>
            </a:xfrm>
            <a:prstGeom prst="blockArc">
              <a:avLst>
                <a:gd name="adj1" fmla="val 10851568"/>
                <a:gd name="adj2" fmla="val 14124484"/>
                <a:gd name="adj3" fmla="val 2832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Block Arc 21">
              <a:extLst>
                <a:ext uri="{FF2B5EF4-FFF2-40B4-BE49-F238E27FC236}">
                  <a16:creationId xmlns:a16="http://schemas.microsoft.com/office/drawing/2014/main" id="{B8AF4A8B-9A0F-48B2-B90B-F1678BC3A3DD}"/>
                </a:ext>
              </a:extLst>
            </p:cNvPr>
            <p:cNvSpPr/>
            <p:nvPr/>
          </p:nvSpPr>
          <p:spPr>
            <a:xfrm rot="5520000">
              <a:off x="2527495" y="1880828"/>
              <a:ext cx="4068452" cy="4068452"/>
            </a:xfrm>
            <a:prstGeom prst="blockArc">
              <a:avLst>
                <a:gd name="adj1" fmla="val 10819300"/>
                <a:gd name="adj2" fmla="val 14124484"/>
                <a:gd name="adj3" fmla="val 2832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Block Arc 22">
              <a:extLst>
                <a:ext uri="{FF2B5EF4-FFF2-40B4-BE49-F238E27FC236}">
                  <a16:creationId xmlns:a16="http://schemas.microsoft.com/office/drawing/2014/main" id="{4FD8FF2A-4F0B-4F4A-803F-3D38E45B35AA}"/>
                </a:ext>
              </a:extLst>
            </p:cNvPr>
            <p:cNvSpPr/>
            <p:nvPr/>
          </p:nvSpPr>
          <p:spPr>
            <a:xfrm rot="1920000">
              <a:off x="2527495" y="1880828"/>
              <a:ext cx="4068452" cy="4068452"/>
            </a:xfrm>
            <a:prstGeom prst="blockArc">
              <a:avLst>
                <a:gd name="adj1" fmla="val 10863995"/>
                <a:gd name="adj2" fmla="val 14124484"/>
                <a:gd name="adj3" fmla="val 283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4473A873-648C-4FC0-98C1-E7D1D244044F}"/>
              </a:ext>
            </a:extLst>
          </p:cNvPr>
          <p:cNvSpPr/>
          <p:nvPr/>
        </p:nvSpPr>
        <p:spPr>
          <a:xfrm flipH="1">
            <a:off x="5301929" y="478383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30">
            <a:extLst>
              <a:ext uri="{FF2B5EF4-FFF2-40B4-BE49-F238E27FC236}">
                <a16:creationId xmlns:a16="http://schemas.microsoft.com/office/drawing/2014/main" id="{8E8A6622-2A0B-406D-8599-C9B3CBAC8681}"/>
              </a:ext>
            </a:extLst>
          </p:cNvPr>
          <p:cNvSpPr/>
          <p:nvPr/>
        </p:nvSpPr>
        <p:spPr>
          <a:xfrm>
            <a:off x="4708972" y="373917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4EE1D79F-C547-4581-B0D3-C290698940B7}"/>
              </a:ext>
            </a:extLst>
          </p:cNvPr>
          <p:cNvSpPr/>
          <p:nvPr/>
        </p:nvSpPr>
        <p:spPr>
          <a:xfrm rot="2700000">
            <a:off x="5399666" y="262345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DDD91ABB-4B27-474D-81BE-1584A652E97D}"/>
              </a:ext>
            </a:extLst>
          </p:cNvPr>
          <p:cNvSpPr/>
          <p:nvPr/>
        </p:nvSpPr>
        <p:spPr>
          <a:xfrm>
            <a:off x="6498315" y="4807424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AD45CAB-5C32-4AA2-A20A-C68D7E6AD261}"/>
              </a:ext>
            </a:extLst>
          </p:cNvPr>
          <p:cNvSpPr/>
          <p:nvPr/>
        </p:nvSpPr>
        <p:spPr>
          <a:xfrm>
            <a:off x="7133765" y="3741189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 Same Side Corner Rectangle 36">
            <a:extLst>
              <a:ext uri="{FF2B5EF4-FFF2-40B4-BE49-F238E27FC236}">
                <a16:creationId xmlns:a16="http://schemas.microsoft.com/office/drawing/2014/main" id="{23155CA4-A136-4EE8-A7E1-15B94D2A9235}"/>
              </a:ext>
            </a:extLst>
          </p:cNvPr>
          <p:cNvSpPr>
            <a:spLocks noChangeAspect="1"/>
          </p:cNvSpPr>
          <p:nvPr/>
        </p:nvSpPr>
        <p:spPr>
          <a:xfrm>
            <a:off x="6483550" y="270735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82746EA-895F-4FB1-9961-B70D9BBED187}"/>
              </a:ext>
            </a:extLst>
          </p:cNvPr>
          <p:cNvSpPr>
            <a:spLocks noChangeAspect="1"/>
          </p:cNvSpPr>
          <p:nvPr/>
        </p:nvSpPr>
        <p:spPr>
          <a:xfrm>
            <a:off x="5833573" y="3633455"/>
            <a:ext cx="523345" cy="5277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31">
            <a:extLst>
              <a:ext uri="{FF2B5EF4-FFF2-40B4-BE49-F238E27FC236}">
                <a16:creationId xmlns:a16="http://schemas.microsoft.com/office/drawing/2014/main" id="{5C9EB32F-E945-416C-947E-B4DF75480E94}"/>
              </a:ext>
            </a:extLst>
          </p:cNvPr>
          <p:cNvGrpSpPr/>
          <p:nvPr/>
        </p:nvGrpSpPr>
        <p:grpSpPr>
          <a:xfrm>
            <a:off x="7999833" y="2490531"/>
            <a:ext cx="3276000" cy="923330"/>
            <a:chOff x="2551706" y="4283314"/>
            <a:chExt cx="1416829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2C5500-0865-4F04-A711-4EFD8D398ADC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BECF46-D064-4DF7-BD43-F7E3E693592E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4">
            <a:extLst>
              <a:ext uri="{FF2B5EF4-FFF2-40B4-BE49-F238E27FC236}">
                <a16:creationId xmlns:a16="http://schemas.microsoft.com/office/drawing/2014/main" id="{858F118C-03C2-4855-9DE2-C73A74EC8F53}"/>
              </a:ext>
            </a:extLst>
          </p:cNvPr>
          <p:cNvGrpSpPr/>
          <p:nvPr/>
        </p:nvGrpSpPr>
        <p:grpSpPr>
          <a:xfrm>
            <a:off x="916168" y="4388787"/>
            <a:ext cx="3276000" cy="923330"/>
            <a:chOff x="2551706" y="4283314"/>
            <a:chExt cx="1416829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AD5DB1-DBA1-4D6F-97AD-BE9AAE03D7A7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38CA52-94C2-416F-9ED2-416273097E27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4ABD77-8C80-4323-9FF3-97D754A76770}"/>
              </a:ext>
            </a:extLst>
          </p:cNvPr>
          <p:cNvGrpSpPr/>
          <p:nvPr/>
        </p:nvGrpSpPr>
        <p:grpSpPr>
          <a:xfrm>
            <a:off x="8199858" y="3883035"/>
            <a:ext cx="3276000" cy="923330"/>
            <a:chOff x="2551706" y="4283314"/>
            <a:chExt cx="1416829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76C30D-E32E-415D-8155-72A857348358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723545-BEE0-4CE6-ADC9-9916A096BC97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7">
            <a:extLst>
              <a:ext uri="{FF2B5EF4-FFF2-40B4-BE49-F238E27FC236}">
                <a16:creationId xmlns:a16="http://schemas.microsoft.com/office/drawing/2014/main" id="{435BF869-C576-47AD-82DC-A2D2C10CCFB5}"/>
              </a:ext>
            </a:extLst>
          </p:cNvPr>
          <p:cNvGrpSpPr/>
          <p:nvPr/>
        </p:nvGrpSpPr>
        <p:grpSpPr>
          <a:xfrm>
            <a:off x="716143" y="2996283"/>
            <a:ext cx="3276000" cy="923330"/>
            <a:chOff x="2551706" y="4283314"/>
            <a:chExt cx="1416829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B00C78-909E-4CFA-AD74-416D2737FD34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544338-E65D-409E-AE34-8F19EE68AD66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5">
            <a:extLst>
              <a:ext uri="{FF2B5EF4-FFF2-40B4-BE49-F238E27FC236}">
                <a16:creationId xmlns:a16="http://schemas.microsoft.com/office/drawing/2014/main" id="{0C5F8B25-A063-4FA5-8626-930C7559200A}"/>
              </a:ext>
            </a:extLst>
          </p:cNvPr>
          <p:cNvGrpSpPr/>
          <p:nvPr/>
        </p:nvGrpSpPr>
        <p:grpSpPr>
          <a:xfrm>
            <a:off x="7447305" y="5275539"/>
            <a:ext cx="3276000" cy="923330"/>
            <a:chOff x="2551706" y="4283314"/>
            <a:chExt cx="1416829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01543F-DF4A-4870-B09C-CA82042B17FF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81AEF1-3236-4D0B-8CB1-89DBD078F47D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0">
            <a:extLst>
              <a:ext uri="{FF2B5EF4-FFF2-40B4-BE49-F238E27FC236}">
                <a16:creationId xmlns:a16="http://schemas.microsoft.com/office/drawing/2014/main" id="{0AC74C52-EE9A-4E46-A2C5-DCB04063FF8F}"/>
              </a:ext>
            </a:extLst>
          </p:cNvPr>
          <p:cNvGrpSpPr/>
          <p:nvPr/>
        </p:nvGrpSpPr>
        <p:grpSpPr>
          <a:xfrm>
            <a:off x="1468696" y="1603779"/>
            <a:ext cx="3276000" cy="923330"/>
            <a:chOff x="2551706" y="4283314"/>
            <a:chExt cx="1416829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7A1AAA-A4BD-49ED-9134-79997CC3C764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1A8403-78C6-41D8-A9EB-FE02A0920CE6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68BD438-2A13-4C4F-AA9F-B6D240EE0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003586"/>
              </p:ext>
            </p:extLst>
          </p:nvPr>
        </p:nvGraphicFramePr>
        <p:xfrm>
          <a:off x="1097280" y="1542590"/>
          <a:ext cx="8786949" cy="2872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3">
            <a:extLst>
              <a:ext uri="{FF2B5EF4-FFF2-40B4-BE49-F238E27FC236}">
                <a16:creationId xmlns:a16="http://schemas.microsoft.com/office/drawing/2014/main" id="{5321EEF5-A236-4EFB-A8DF-45F1257EACF9}"/>
              </a:ext>
            </a:extLst>
          </p:cNvPr>
          <p:cNvGrpSpPr/>
          <p:nvPr/>
        </p:nvGrpSpPr>
        <p:grpSpPr>
          <a:xfrm>
            <a:off x="10200349" y="1726376"/>
            <a:ext cx="1457815" cy="1025436"/>
            <a:chOff x="7766186" y="1186446"/>
            <a:chExt cx="1457815" cy="102543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EF9770-7BE7-42C8-9114-BDDE29D4B109}"/>
                </a:ext>
              </a:extLst>
            </p:cNvPr>
            <p:cNvGrpSpPr/>
            <p:nvPr/>
          </p:nvGrpSpPr>
          <p:grpSpPr>
            <a:xfrm>
              <a:off x="7766186" y="1186446"/>
              <a:ext cx="1457815" cy="276999"/>
              <a:chOff x="5658150" y="2096795"/>
              <a:chExt cx="1457815" cy="27699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694AE54-61FE-4196-A09A-D0A1F93E06B6}"/>
                  </a:ext>
                </a:extLst>
              </p:cNvPr>
              <p:cNvSpPr/>
              <p:nvPr/>
            </p:nvSpPr>
            <p:spPr>
              <a:xfrm>
                <a:off x="5658150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97F8F4-2423-4FDF-8D47-CA02024CEF02}"/>
                  </a:ext>
                </a:extLst>
              </p:cNvPr>
              <p:cNvSpPr txBox="1"/>
              <p:nvPr/>
            </p:nvSpPr>
            <p:spPr>
              <a:xfrm>
                <a:off x="580661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560AA2E-D7BC-4EBA-9815-B347FA5C553E}"/>
                </a:ext>
              </a:extLst>
            </p:cNvPr>
            <p:cNvGrpSpPr/>
            <p:nvPr/>
          </p:nvGrpSpPr>
          <p:grpSpPr>
            <a:xfrm>
              <a:off x="7766186" y="1560664"/>
              <a:ext cx="1457815" cy="276999"/>
              <a:chOff x="5388820" y="2096795"/>
              <a:chExt cx="1457815" cy="27699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D3D8009-C425-432D-91D0-9EEF514AABF1}"/>
                  </a:ext>
                </a:extLst>
              </p:cNvPr>
              <p:cNvSpPr/>
              <p:nvPr/>
            </p:nvSpPr>
            <p:spPr>
              <a:xfrm>
                <a:off x="5388820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B51162-D023-4489-9767-09D983843F2E}"/>
                  </a:ext>
                </a:extLst>
              </p:cNvPr>
              <p:cNvSpPr txBox="1"/>
              <p:nvPr/>
            </p:nvSpPr>
            <p:spPr>
              <a:xfrm>
                <a:off x="553728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51CE79-F398-4A7E-961D-650AEACFCBD2}"/>
                </a:ext>
              </a:extLst>
            </p:cNvPr>
            <p:cNvGrpSpPr/>
            <p:nvPr/>
          </p:nvGrpSpPr>
          <p:grpSpPr>
            <a:xfrm>
              <a:off x="7766186" y="1934883"/>
              <a:ext cx="1457815" cy="276999"/>
              <a:chOff x="5119489" y="2096795"/>
              <a:chExt cx="1457815" cy="27699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9CF276-8D47-4CC4-9794-2C0CC058AAC9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929582-4F83-426F-BC4F-5CAFA9D4B039}"/>
                  </a:ext>
                </a:extLst>
              </p:cNvPr>
              <p:cNvSpPr txBox="1"/>
              <p:nvPr/>
            </p:nvSpPr>
            <p:spPr>
              <a:xfrm>
                <a:off x="5267955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14" name="Table Placeholder 5">
            <a:extLst>
              <a:ext uri="{FF2B5EF4-FFF2-40B4-BE49-F238E27FC236}">
                <a16:creationId xmlns:a16="http://schemas.microsoft.com/office/drawing/2014/main" id="{98F6E489-DCFF-4CDA-8AF8-A8B73E5363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602940"/>
              </p:ext>
            </p:extLst>
          </p:nvPr>
        </p:nvGraphicFramePr>
        <p:xfrm>
          <a:off x="967188" y="4713415"/>
          <a:ext cx="10257623" cy="156702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1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CLASSIFICATION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5">
            <a:extLst>
              <a:ext uri="{FF2B5EF4-FFF2-40B4-BE49-F238E27FC236}">
                <a16:creationId xmlns:a16="http://schemas.microsoft.com/office/drawing/2014/main" id="{4C76C3F1-7F39-4793-ACE6-0C5FC760FB4B}"/>
              </a:ext>
            </a:extLst>
          </p:cNvPr>
          <p:cNvGrpSpPr/>
          <p:nvPr/>
        </p:nvGrpSpPr>
        <p:grpSpPr>
          <a:xfrm>
            <a:off x="0" y="1958505"/>
            <a:ext cx="8404456" cy="3883620"/>
            <a:chOff x="0" y="1992982"/>
            <a:chExt cx="3096864" cy="3380234"/>
          </a:xfrm>
          <a:solidFill>
            <a:schemeClr val="accent2"/>
          </a:solidFill>
        </p:grpSpPr>
        <p:sp>
          <p:nvSpPr>
            <p:cNvPr id="38" name="Rectangle 6">
              <a:extLst>
                <a:ext uri="{FF2B5EF4-FFF2-40B4-BE49-F238E27FC236}">
                  <a16:creationId xmlns:a16="http://schemas.microsoft.com/office/drawing/2014/main" id="{ABA91571-8834-4663-B531-5CF4350EBD7D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9" name="Rectangle 7">
              <a:extLst>
                <a:ext uri="{FF2B5EF4-FFF2-40B4-BE49-F238E27FC236}">
                  <a16:creationId xmlns:a16="http://schemas.microsoft.com/office/drawing/2014/main" id="{7F002B0D-2D15-4202-9FB4-A6343C13FD89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F99F4FF-71D0-4E46-80F7-B01EE8F3FB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Mobile Style</a:t>
            </a:r>
            <a:endParaRPr lang="ko-KR" altLang="en-US" dirty="0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9B09FF9-820E-48C0-8F76-7B473E7BD86D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3" name="Oval 10">
            <a:extLst>
              <a:ext uri="{FF2B5EF4-FFF2-40B4-BE49-F238E27FC236}">
                <a16:creationId xmlns:a16="http://schemas.microsoft.com/office/drawing/2014/main" id="{AD048371-548F-431F-8E62-16E73E4DF7F7}"/>
              </a:ext>
            </a:extLst>
          </p:cNvPr>
          <p:cNvSpPr/>
          <p:nvPr/>
        </p:nvSpPr>
        <p:spPr>
          <a:xfrm>
            <a:off x="4058842" y="236003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12">
            <a:extLst>
              <a:ext uri="{FF2B5EF4-FFF2-40B4-BE49-F238E27FC236}">
                <a16:creationId xmlns:a16="http://schemas.microsoft.com/office/drawing/2014/main" id="{A5439A5A-BC6F-4C29-AFB0-5B746C3EE58A}"/>
              </a:ext>
            </a:extLst>
          </p:cNvPr>
          <p:cNvSpPr/>
          <p:nvPr/>
        </p:nvSpPr>
        <p:spPr>
          <a:xfrm>
            <a:off x="4058842" y="354617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50FFCD76-BED0-4EBC-B902-A2900FBFD669}"/>
              </a:ext>
            </a:extLst>
          </p:cNvPr>
          <p:cNvSpPr/>
          <p:nvPr/>
        </p:nvSpPr>
        <p:spPr>
          <a:xfrm>
            <a:off x="4058842" y="473231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06840C39-3452-4C89-8C44-21CF1E18D6C4}"/>
              </a:ext>
            </a:extLst>
          </p:cNvPr>
          <p:cNvSpPr txBox="1">
            <a:spLocks/>
          </p:cNvSpPr>
          <p:nvPr/>
        </p:nvSpPr>
        <p:spPr>
          <a:xfrm>
            <a:off x="4887620" y="237881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E4F505A-61A3-4345-903B-F4FEFF1B8803}"/>
              </a:ext>
            </a:extLst>
          </p:cNvPr>
          <p:cNvSpPr txBox="1">
            <a:spLocks/>
          </p:cNvSpPr>
          <p:nvPr/>
        </p:nvSpPr>
        <p:spPr>
          <a:xfrm>
            <a:off x="4887620" y="356495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F509F103-C2E9-4D66-9425-82054A555A64}"/>
              </a:ext>
            </a:extLst>
          </p:cNvPr>
          <p:cNvSpPr txBox="1">
            <a:spLocks/>
          </p:cNvSpPr>
          <p:nvPr/>
        </p:nvSpPr>
        <p:spPr>
          <a:xfrm>
            <a:off x="4887620" y="475109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4D05FA8-029B-4DD2-91EC-01372E9B91D8}"/>
              </a:ext>
            </a:extLst>
          </p:cNvPr>
          <p:cNvSpPr/>
          <p:nvPr/>
        </p:nvSpPr>
        <p:spPr>
          <a:xfrm>
            <a:off x="685396" y="2213958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27ED89B-45C5-4528-BDB3-52760CAEDACB}"/>
              </a:ext>
            </a:extLst>
          </p:cNvPr>
          <p:cNvSpPr/>
          <p:nvPr/>
        </p:nvSpPr>
        <p:spPr>
          <a:xfrm>
            <a:off x="685398" y="3594482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4B3278EC-A0F7-431F-8CC4-8BB8259643EE}"/>
              </a:ext>
            </a:extLst>
          </p:cNvPr>
          <p:cNvSpPr/>
          <p:nvPr/>
        </p:nvSpPr>
        <p:spPr>
          <a:xfrm rot="2700000">
            <a:off x="4288519" y="364975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2139E9DD-56CD-49AA-8E24-69664DC111C6}"/>
              </a:ext>
            </a:extLst>
          </p:cNvPr>
          <p:cNvSpPr/>
          <p:nvPr/>
        </p:nvSpPr>
        <p:spPr>
          <a:xfrm>
            <a:off x="4214454" y="25298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Freeform 19">
            <a:extLst>
              <a:ext uri="{FF2B5EF4-FFF2-40B4-BE49-F238E27FC236}">
                <a16:creationId xmlns:a16="http://schemas.microsoft.com/office/drawing/2014/main" id="{C42A8110-4FBC-492B-9325-EFEA3B4E5D75}"/>
              </a:ext>
            </a:extLst>
          </p:cNvPr>
          <p:cNvSpPr/>
          <p:nvPr/>
        </p:nvSpPr>
        <p:spPr>
          <a:xfrm>
            <a:off x="4214454" y="4892016"/>
            <a:ext cx="360125" cy="35435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E2ABB8FA-0722-4D82-B7B7-EDC261C6AF6D}"/>
              </a:ext>
            </a:extLst>
          </p:cNvPr>
          <p:cNvSpPr/>
          <p:nvPr/>
        </p:nvSpPr>
        <p:spPr>
          <a:xfrm>
            <a:off x="3275386" y="2694469"/>
            <a:ext cx="5105848" cy="3927534"/>
          </a:xfrm>
          <a:custGeom>
            <a:avLst/>
            <a:gdLst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71982 w 5575945"/>
              <a:gd name="connsiteY9" fmla="*/ 177371 h 3851516"/>
              <a:gd name="connsiteX10" fmla="*/ 4357023 w 5575945"/>
              <a:gd name="connsiteY10" fmla="*/ 180672 h 3851516"/>
              <a:gd name="connsiteX11" fmla="*/ 4624476 w 5575945"/>
              <a:gd name="connsiteY11" fmla="*/ 293721 h 3851516"/>
              <a:gd name="connsiteX12" fmla="*/ 4701135 w 5575945"/>
              <a:gd name="connsiteY12" fmla="*/ 348096 h 3851516"/>
              <a:gd name="connsiteX13" fmla="*/ 4733287 w 5575945"/>
              <a:gd name="connsiteY13" fmla="*/ 432866 h 3851516"/>
              <a:gd name="connsiteX14" fmla="*/ 4708521 w 5575945"/>
              <a:gd name="connsiteY14" fmla="*/ 613975 h 3851516"/>
              <a:gd name="connsiteX15" fmla="*/ 4678186 w 5575945"/>
              <a:gd name="connsiteY15" fmla="*/ 702318 h 3851516"/>
              <a:gd name="connsiteX16" fmla="*/ 4726687 w 5575945"/>
              <a:gd name="connsiteY16" fmla="*/ 706497 h 3851516"/>
              <a:gd name="connsiteX17" fmla="*/ 5078548 w 5575945"/>
              <a:gd name="connsiteY17" fmla="*/ 742949 h 3851516"/>
              <a:gd name="connsiteX18" fmla="*/ 5422478 w 5575945"/>
              <a:gd name="connsiteY18" fmla="*/ 819000 h 3851516"/>
              <a:gd name="connsiteX19" fmla="*/ 5530684 w 5575945"/>
              <a:gd name="connsiteY19" fmla="*/ 871982 h 3851516"/>
              <a:gd name="connsiteX20" fmla="*/ 5574340 w 5575945"/>
              <a:gd name="connsiteY20" fmla="*/ 977644 h 3851516"/>
              <a:gd name="connsiteX21" fmla="*/ 5436163 w 5575945"/>
              <a:gd name="connsiteY21" fmla="*/ 1412036 h 3851516"/>
              <a:gd name="connsiteX22" fmla="*/ 5186875 w 5575945"/>
              <a:gd name="connsiteY22" fmla="*/ 1850245 h 3851516"/>
              <a:gd name="connsiteX23" fmla="*/ 5178700 w 5575945"/>
              <a:gd name="connsiteY23" fmla="*/ 1875070 h 3851516"/>
              <a:gd name="connsiteX24" fmla="*/ 5169981 w 5575945"/>
              <a:gd name="connsiteY24" fmla="*/ 2173647 h 3851516"/>
              <a:gd name="connsiteX25" fmla="*/ 5159990 w 5575945"/>
              <a:gd name="connsiteY25" fmla="*/ 2830142 h 3851516"/>
              <a:gd name="connsiteX26" fmla="*/ 5160717 w 5575945"/>
              <a:gd name="connsiteY26" fmla="*/ 3280642 h 3851516"/>
              <a:gd name="connsiteX27" fmla="*/ 5173493 w 5575945"/>
              <a:gd name="connsiteY27" fmla="*/ 3458662 h 3851516"/>
              <a:gd name="connsiteX28" fmla="*/ 5202314 w 5575945"/>
              <a:gd name="connsiteY28" fmla="*/ 3575586 h 3851516"/>
              <a:gd name="connsiteX29" fmla="*/ 5226899 w 5575945"/>
              <a:gd name="connsiteY29" fmla="*/ 3747247 h 3851516"/>
              <a:gd name="connsiteX30" fmla="*/ 5236163 w 5575945"/>
              <a:gd name="connsiteY30" fmla="*/ 3838619 h 3851516"/>
              <a:gd name="connsiteX31" fmla="*/ 5137949 w 5575945"/>
              <a:gd name="connsiteY31" fmla="*/ 3847580 h 3851516"/>
              <a:gd name="connsiteX32" fmla="*/ 4893747 w 5575945"/>
              <a:gd name="connsiteY32" fmla="*/ 3850487 h 3851516"/>
              <a:gd name="connsiteX33" fmla="*/ 4521056 w 5575945"/>
              <a:gd name="connsiteY33" fmla="*/ 3777825 h 3851516"/>
              <a:gd name="connsiteX34" fmla="*/ 4357083 w 5575945"/>
              <a:gd name="connsiteY34" fmla="*/ 3643766 h 3851516"/>
              <a:gd name="connsiteX35" fmla="*/ 4338192 w 5575945"/>
              <a:gd name="connsiteY35" fmla="*/ 3601985 h 3851516"/>
              <a:gd name="connsiteX36" fmla="*/ 4368226 w 5575945"/>
              <a:gd name="connsiteY36" fmla="*/ 3535501 h 3851516"/>
              <a:gd name="connsiteX37" fmla="*/ 4473099 w 5575945"/>
              <a:gd name="connsiteY37" fmla="*/ 3520666 h 3851516"/>
              <a:gd name="connsiteX38" fmla="*/ 4777247 w 5575945"/>
              <a:gd name="connsiteY38" fmla="*/ 3561961 h 3851516"/>
              <a:gd name="connsiteX39" fmla="*/ 4888358 w 5575945"/>
              <a:gd name="connsiteY39" fmla="*/ 3581882 h 3851516"/>
              <a:gd name="connsiteX40" fmla="*/ 4978883 w 5575945"/>
              <a:gd name="connsiteY40" fmla="*/ 3551486 h 3851516"/>
              <a:gd name="connsiteX41" fmla="*/ 4982152 w 5575945"/>
              <a:gd name="connsiteY41" fmla="*/ 3493478 h 3851516"/>
              <a:gd name="connsiteX42" fmla="*/ 4928322 w 5575945"/>
              <a:gd name="connsiteY42" fmla="*/ 3452728 h 3851516"/>
              <a:gd name="connsiteX43" fmla="*/ 4751452 w 5575945"/>
              <a:gd name="connsiteY43" fmla="*/ 3391389 h 3851516"/>
              <a:gd name="connsiteX44" fmla="*/ 4416545 w 5575945"/>
              <a:gd name="connsiteY44" fmla="*/ 3297716 h 3851516"/>
              <a:gd name="connsiteX45" fmla="*/ 4242218 w 5575945"/>
              <a:gd name="connsiteY45" fmla="*/ 3211008 h 3851516"/>
              <a:gd name="connsiteX46" fmla="*/ 4215636 w 5575945"/>
              <a:gd name="connsiteY46" fmla="*/ 3185818 h 3851516"/>
              <a:gd name="connsiteX47" fmla="*/ 4190448 w 5575945"/>
              <a:gd name="connsiteY47" fmla="*/ 3177887 h 3851516"/>
              <a:gd name="connsiteX48" fmla="*/ 4003708 w 5575945"/>
              <a:gd name="connsiteY48" fmla="*/ 3199079 h 3851516"/>
              <a:gd name="connsiteX49" fmla="*/ 3890599 w 5575945"/>
              <a:gd name="connsiteY49" fmla="*/ 3205559 h 3851516"/>
              <a:gd name="connsiteX50" fmla="*/ 3761261 w 5575945"/>
              <a:gd name="connsiteY50" fmla="*/ 3148096 h 3851516"/>
              <a:gd name="connsiteX51" fmla="*/ 3688116 w 5575945"/>
              <a:gd name="connsiteY51" fmla="*/ 3117880 h 3851516"/>
              <a:gd name="connsiteX52" fmla="*/ 3362351 w 5575945"/>
              <a:gd name="connsiteY52" fmla="*/ 3119515 h 3851516"/>
              <a:gd name="connsiteX53" fmla="*/ 3215030 w 5575945"/>
              <a:gd name="connsiteY53" fmla="*/ 3105710 h 3851516"/>
              <a:gd name="connsiteX54" fmla="*/ 3142793 w 5575945"/>
              <a:gd name="connsiteY54" fmla="*/ 3077735 h 3851516"/>
              <a:gd name="connsiteX55" fmla="*/ 2824175 w 5575945"/>
              <a:gd name="connsiteY55" fmla="*/ 2904619 h 3851516"/>
              <a:gd name="connsiteX56" fmla="*/ 2747214 w 5575945"/>
              <a:gd name="connsiteY56" fmla="*/ 2835773 h 3851516"/>
              <a:gd name="connsiteX57" fmla="*/ 2746668 w 5575945"/>
              <a:gd name="connsiteY57" fmla="*/ 2750639 h 3851516"/>
              <a:gd name="connsiteX58" fmla="*/ 2886724 w 5575945"/>
              <a:gd name="connsiteY58" fmla="*/ 2633109 h 3851516"/>
              <a:gd name="connsiteX59" fmla="*/ 3307614 w 5575945"/>
              <a:gd name="connsiteY59" fmla="*/ 2437408 h 3851516"/>
              <a:gd name="connsiteX60" fmla="*/ 3473220 w 5575945"/>
              <a:gd name="connsiteY60" fmla="*/ 2419969 h 3851516"/>
              <a:gd name="connsiteX61" fmla="*/ 3542430 w 5575945"/>
              <a:gd name="connsiteY61" fmla="*/ 2430263 h 3851516"/>
              <a:gd name="connsiteX62" fmla="*/ 3594928 w 5575945"/>
              <a:gd name="connsiteY62" fmla="*/ 2431716 h 3851516"/>
              <a:gd name="connsiteX63" fmla="*/ 3618119 w 5575945"/>
              <a:gd name="connsiteY63" fmla="*/ 2419242 h 3851516"/>
              <a:gd name="connsiteX64" fmla="*/ 3608612 w 5575945"/>
              <a:gd name="connsiteY64" fmla="*/ 2394841 h 3851516"/>
              <a:gd name="connsiteX65" fmla="*/ 3499802 w 5575945"/>
              <a:gd name="connsiteY65" fmla="*/ 2333623 h 3851516"/>
              <a:gd name="connsiteX66" fmla="*/ 3282545 w 5575945"/>
              <a:gd name="connsiteY66" fmla="*/ 2288815 h 3851516"/>
              <a:gd name="connsiteX67" fmla="*/ 3111973 w 5575945"/>
              <a:gd name="connsiteY67" fmla="*/ 2285971 h 3851516"/>
              <a:gd name="connsiteX68" fmla="*/ 3023568 w 5575945"/>
              <a:gd name="connsiteY68" fmla="*/ 2296809 h 3851516"/>
              <a:gd name="connsiteX69" fmla="*/ 2980880 w 5575945"/>
              <a:gd name="connsiteY69" fmla="*/ 2291237 h 3851516"/>
              <a:gd name="connsiteX70" fmla="*/ 2919482 w 5575945"/>
              <a:gd name="connsiteY70" fmla="*/ 2276343 h 3851516"/>
              <a:gd name="connsiteX71" fmla="*/ 2618543 w 5575945"/>
              <a:gd name="connsiteY71" fmla="*/ 2243523 h 3851516"/>
              <a:gd name="connsiteX72" fmla="*/ 2493808 w 5575945"/>
              <a:gd name="connsiteY72" fmla="*/ 2227236 h 3851516"/>
              <a:gd name="connsiteX73" fmla="*/ 2360111 w 5575945"/>
              <a:gd name="connsiteY73" fmla="*/ 2126539 h 3851516"/>
              <a:gd name="connsiteX74" fmla="*/ 2477884 w 5575945"/>
              <a:gd name="connsiteY74" fmla="*/ 2115458 h 3851516"/>
              <a:gd name="connsiteX75" fmla="*/ 2655479 w 5575945"/>
              <a:gd name="connsiteY75" fmla="*/ 2097353 h 3851516"/>
              <a:gd name="connsiteX76" fmla="*/ 2799531 w 5575945"/>
              <a:gd name="connsiteY76" fmla="*/ 2080763 h 3851516"/>
              <a:gd name="connsiteX77" fmla="*/ 2999954 w 5575945"/>
              <a:gd name="connsiteY77" fmla="*/ 2054180 h 3851516"/>
              <a:gd name="connsiteX78" fmla="*/ 3212003 w 5575945"/>
              <a:gd name="connsiteY78" fmla="*/ 2012461 h 3851516"/>
              <a:gd name="connsiteX79" fmla="*/ 3320511 w 5575945"/>
              <a:gd name="connsiteY79" fmla="*/ 1972619 h 3851516"/>
              <a:gd name="connsiteX80" fmla="*/ 3517786 w 5575945"/>
              <a:gd name="connsiteY80" fmla="*/ 1930898 h 3851516"/>
              <a:gd name="connsiteX81" fmla="*/ 3732924 w 5575945"/>
              <a:gd name="connsiteY81" fmla="*/ 1905648 h 3851516"/>
              <a:gd name="connsiteX82" fmla="*/ 3978398 w 5575945"/>
              <a:gd name="connsiteY82" fmla="*/ 1893175 h 3851516"/>
              <a:gd name="connsiteX83" fmla="*/ 3923963 w 5575945"/>
              <a:gd name="connsiteY83" fmla="*/ 1847883 h 3851516"/>
              <a:gd name="connsiteX84" fmla="*/ 3552239 w 5575945"/>
              <a:gd name="connsiteY84" fmla="*/ 1680822 h 3851516"/>
              <a:gd name="connsiteX85" fmla="*/ 3183182 w 5575945"/>
              <a:gd name="connsiteY85" fmla="*/ 1649579 h 3851516"/>
              <a:gd name="connsiteX86" fmla="*/ 3157931 w 5575945"/>
              <a:gd name="connsiteY86" fmla="*/ 1630747 h 3851516"/>
              <a:gd name="connsiteX87" fmla="*/ 3182455 w 5575945"/>
              <a:gd name="connsiteY87" fmla="*/ 1575464 h 3851516"/>
              <a:gd name="connsiteX88" fmla="*/ 3258203 w 5575945"/>
              <a:gd name="connsiteY88" fmla="*/ 1560387 h 3851516"/>
              <a:gd name="connsiteX89" fmla="*/ 3379487 w 5575945"/>
              <a:gd name="connsiteY89" fmla="*/ 1559357 h 3851516"/>
              <a:gd name="connsiteX90" fmla="*/ 3498955 w 5575945"/>
              <a:gd name="connsiteY90" fmla="*/ 1552455 h 3851516"/>
              <a:gd name="connsiteX91" fmla="*/ 3601225 w 5575945"/>
              <a:gd name="connsiteY91" fmla="*/ 1577038 h 3851516"/>
              <a:gd name="connsiteX92" fmla="*/ 3614728 w 5575945"/>
              <a:gd name="connsiteY92" fmla="*/ 1579037 h 3851516"/>
              <a:gd name="connsiteX93" fmla="*/ 3814668 w 5575945"/>
              <a:gd name="connsiteY93" fmla="*/ 1569107 h 3851516"/>
              <a:gd name="connsiteX94" fmla="*/ 3814668 w 5575945"/>
              <a:gd name="connsiteY94" fmla="*/ 1548701 h 3851516"/>
              <a:gd name="connsiteX95" fmla="*/ 3855357 w 5575945"/>
              <a:gd name="connsiteY95" fmla="*/ 1508313 h 3851516"/>
              <a:gd name="connsiteX96" fmla="*/ 3993354 w 5575945"/>
              <a:gd name="connsiteY96" fmla="*/ 1529506 h 3851516"/>
              <a:gd name="connsiteX97" fmla="*/ 4106887 w 5575945"/>
              <a:gd name="connsiteY97" fmla="*/ 1569834 h 3851516"/>
              <a:gd name="connsiteX98" fmla="*/ 4136557 w 5575945"/>
              <a:gd name="connsiteY98" fmla="*/ 1588846 h 3851516"/>
              <a:gd name="connsiteX99" fmla="*/ 4260868 w 5575945"/>
              <a:gd name="connsiteY99" fmla="*/ 1502379 h 3851516"/>
              <a:gd name="connsiteX100" fmla="*/ 4458324 w 5575945"/>
              <a:gd name="connsiteY100" fmla="*/ 1498867 h 3851516"/>
              <a:gd name="connsiteX101" fmla="*/ 4412427 w 5575945"/>
              <a:gd name="connsiteY101" fmla="*/ 1474768 h 3851516"/>
              <a:gd name="connsiteX102" fmla="*/ 3932379 w 5575945"/>
              <a:gd name="connsiteY102" fmla="*/ 1317214 h 3851516"/>
              <a:gd name="connsiteX103" fmla="*/ 3643066 w 5575945"/>
              <a:gd name="connsiteY103" fmla="*/ 1296748 h 3851516"/>
              <a:gd name="connsiteX104" fmla="*/ 3086844 w 5575945"/>
              <a:gd name="connsiteY104" fmla="*/ 1181761 h 3851516"/>
              <a:gd name="connsiteX105" fmla="*/ 3008370 w 5575945"/>
              <a:gd name="connsiteY105" fmla="*/ 1136712 h 3851516"/>
              <a:gd name="connsiteX106" fmla="*/ 2984574 w 5575945"/>
              <a:gd name="connsiteY106" fmla="*/ 1094992 h 3851516"/>
              <a:gd name="connsiteX107" fmla="*/ 3023508 w 5575945"/>
              <a:gd name="connsiteY107" fmla="*/ 1073436 h 3851516"/>
              <a:gd name="connsiteX108" fmla="*/ 3118694 w 5575945"/>
              <a:gd name="connsiteY108" fmla="*/ 1065141 h 3851516"/>
              <a:gd name="connsiteX109" fmla="*/ 3402981 w 5575945"/>
              <a:gd name="connsiteY109" fmla="*/ 1069984 h 3851516"/>
              <a:gd name="connsiteX110" fmla="*/ 3634287 w 5575945"/>
              <a:gd name="connsiteY110" fmla="*/ 1080459 h 3851516"/>
              <a:gd name="connsiteX111" fmla="*/ 3868437 w 5575945"/>
              <a:gd name="connsiteY111" fmla="*/ 1095295 h 3851516"/>
              <a:gd name="connsiteX112" fmla="*/ 4038888 w 5575945"/>
              <a:gd name="connsiteY112" fmla="*/ 1105891 h 3851516"/>
              <a:gd name="connsiteX113" fmla="*/ 4210853 w 5575945"/>
              <a:gd name="connsiteY113" fmla="*/ 1117335 h 3851516"/>
              <a:gd name="connsiteX114" fmla="*/ 4338494 w 5575945"/>
              <a:gd name="connsiteY114" fmla="*/ 1120786 h 3851516"/>
              <a:gd name="connsiteX115" fmla="*/ 4595473 w 5575945"/>
              <a:gd name="connsiteY115" fmla="*/ 1111825 h 3851516"/>
              <a:gd name="connsiteX116" fmla="*/ 4840825 w 5575945"/>
              <a:gd name="connsiteY116" fmla="*/ 1096566 h 3851516"/>
              <a:gd name="connsiteX117" fmla="*/ 5061533 w 5575945"/>
              <a:gd name="connsiteY117" fmla="*/ 1076705 h 3851516"/>
              <a:gd name="connsiteX118" fmla="*/ 5464683 w 5575945"/>
              <a:gd name="connsiteY118" fmla="*/ 996899 h 3851516"/>
              <a:gd name="connsiteX119" fmla="*/ 5545700 w 5575945"/>
              <a:gd name="connsiteY119" fmla="*/ 956754 h 3851516"/>
              <a:gd name="connsiteX120" fmla="*/ 5554117 w 5575945"/>
              <a:gd name="connsiteY120" fmla="*/ 915761 h 3851516"/>
              <a:gd name="connsiteX121" fmla="*/ 5511974 w 5575945"/>
              <a:gd name="connsiteY121" fmla="*/ 875495 h 3851516"/>
              <a:gd name="connsiteX122" fmla="*/ 5347455 w 5575945"/>
              <a:gd name="connsiteY122" fmla="*/ 809191 h 3851516"/>
              <a:gd name="connsiteX123" fmla="*/ 5058749 w 5575945"/>
              <a:gd name="connsiteY123" fmla="*/ 754271 h 3851516"/>
              <a:gd name="connsiteX124" fmla="*/ 4771979 w 5575945"/>
              <a:gd name="connsiteY124" fmla="*/ 723270 h 3851516"/>
              <a:gd name="connsiteX125" fmla="*/ 4580820 w 5575945"/>
              <a:gd name="connsiteY125" fmla="*/ 712673 h 3851516"/>
              <a:gd name="connsiteX126" fmla="*/ 4381606 w 5575945"/>
              <a:gd name="connsiteY126" fmla="*/ 700927 h 3851516"/>
              <a:gd name="connsiteX127" fmla="*/ 4206372 w 5575945"/>
              <a:gd name="connsiteY127" fmla="*/ 690208 h 3851516"/>
              <a:gd name="connsiteX128" fmla="*/ 3957023 w 5575945"/>
              <a:gd name="connsiteY128" fmla="*/ 668713 h 3851516"/>
              <a:gd name="connsiteX129" fmla="*/ 3790507 w 5575945"/>
              <a:gd name="connsiteY129" fmla="*/ 651820 h 3851516"/>
              <a:gd name="connsiteX130" fmla="*/ 3608673 w 5575945"/>
              <a:gd name="connsiteY130" fmla="*/ 629839 h 3851516"/>
              <a:gd name="connsiteX131" fmla="*/ 3420057 w 5575945"/>
              <a:gd name="connsiteY131" fmla="*/ 600412 h 3851516"/>
              <a:gd name="connsiteX132" fmla="*/ 3338918 w 5575945"/>
              <a:gd name="connsiteY132" fmla="*/ 578673 h 3851516"/>
              <a:gd name="connsiteX133" fmla="*/ 3321903 w 5575945"/>
              <a:gd name="connsiteY133" fmla="*/ 570136 h 3851516"/>
              <a:gd name="connsiteX134" fmla="*/ 3322024 w 5575945"/>
              <a:gd name="connsiteY134" fmla="*/ 547187 h 3851516"/>
              <a:gd name="connsiteX135" fmla="*/ 3390811 w 5575945"/>
              <a:gd name="connsiteY135" fmla="*/ 518849 h 3851516"/>
              <a:gd name="connsiteX136" fmla="*/ 3635437 w 5575945"/>
              <a:gd name="connsiteY136" fmla="*/ 470469 h 3851516"/>
              <a:gd name="connsiteX137" fmla="*/ 3834467 w 5575945"/>
              <a:gd name="connsiteY137" fmla="*/ 445583 h 3851516"/>
              <a:gd name="connsiteX138" fmla="*/ 4033681 w 5575945"/>
              <a:gd name="connsiteY138" fmla="*/ 435046 h 3851516"/>
              <a:gd name="connsiteX139" fmla="*/ 4380093 w 5575945"/>
              <a:gd name="connsiteY139" fmla="*/ 422876 h 3851516"/>
              <a:gd name="connsiteX140" fmla="*/ 4602012 w 5575945"/>
              <a:gd name="connsiteY140" fmla="*/ 415670 h 3851516"/>
              <a:gd name="connsiteX141" fmla="*/ 4704163 w 5575945"/>
              <a:gd name="connsiteY141" fmla="*/ 412280 h 3851516"/>
              <a:gd name="connsiteX142" fmla="*/ 4717180 w 5575945"/>
              <a:gd name="connsiteY142" fmla="*/ 392116 h 3851516"/>
              <a:gd name="connsiteX143" fmla="*/ 4686965 w 5575945"/>
              <a:gd name="connsiteY143" fmla="*/ 353909 h 3851516"/>
              <a:gd name="connsiteX144" fmla="*/ 4407522 w 5575945"/>
              <a:gd name="connsiteY144" fmla="*/ 206466 h 3851516"/>
              <a:gd name="connsiteX145" fmla="*/ 4244035 w 5575945"/>
              <a:gd name="connsiteY145" fmla="*/ 182609 h 3851516"/>
              <a:gd name="connsiteX146" fmla="*/ 4013274 w 5575945"/>
              <a:gd name="connsiteY146" fmla="*/ 150094 h 3851516"/>
              <a:gd name="connsiteX147" fmla="*/ 3977126 w 5575945"/>
              <a:gd name="connsiteY147" fmla="*/ 133926 h 3851516"/>
              <a:gd name="connsiteX148" fmla="*/ 3972524 w 5575945"/>
              <a:gd name="connsiteY148" fmla="*/ 101108 h 3851516"/>
              <a:gd name="connsiteX149" fmla="*/ 4016787 w 5575945"/>
              <a:gd name="connsiteY149" fmla="*/ 68046 h 3851516"/>
              <a:gd name="connsiteX150" fmla="*/ 4156659 w 5575945"/>
              <a:gd name="connsiteY150" fmla="*/ 17123 h 3851516"/>
              <a:gd name="connsiteX151" fmla="*/ 4139705 w 5575945"/>
              <a:gd name="connsiteY151" fmla="*/ 593 h 3851516"/>
              <a:gd name="connsiteX152" fmla="*/ 4150120 w 5575945"/>
              <a:gd name="connsiteY152" fmla="*/ 7314 h 3851516"/>
              <a:gd name="connsiteX153" fmla="*/ 4139705 w 5575945"/>
              <a:gd name="connsiteY153" fmla="*/ 13854 h 3851516"/>
              <a:gd name="connsiteX154" fmla="*/ 4032712 w 5575945"/>
              <a:gd name="connsiteY154" fmla="*/ 29476 h 3851516"/>
              <a:gd name="connsiteX155" fmla="*/ 3822236 w 5575945"/>
              <a:gd name="connsiteY155" fmla="*/ 83972 h 3851516"/>
              <a:gd name="connsiteX156" fmla="*/ 3756599 w 5575945"/>
              <a:gd name="connsiteY156" fmla="*/ 121453 h 3851516"/>
              <a:gd name="connsiteX157" fmla="*/ 3738252 w 5575945"/>
              <a:gd name="connsiteY157" fmla="*/ 165171 h 3851516"/>
              <a:gd name="connsiteX158" fmla="*/ 3753208 w 5575945"/>
              <a:gd name="connsiteY158" fmla="*/ 179158 h 3851516"/>
              <a:gd name="connsiteX159" fmla="*/ 4003527 w 5575945"/>
              <a:gd name="connsiteY159" fmla="*/ 233412 h 3851516"/>
              <a:gd name="connsiteX160" fmla="*/ 4212851 w 5575945"/>
              <a:gd name="connsiteY160" fmla="*/ 284941 h 3851516"/>
              <a:gd name="connsiteX161" fmla="*/ 4291325 w 5575945"/>
              <a:gd name="connsiteY161" fmla="*/ 297777 h 3851516"/>
              <a:gd name="connsiteX162" fmla="*/ 4304767 w 5575945"/>
              <a:gd name="connsiteY162" fmla="*/ 324056 h 3851516"/>
              <a:gd name="connsiteX163" fmla="*/ 4248273 w 5575945"/>
              <a:gd name="connsiteY163" fmla="*/ 354574 h 3851516"/>
              <a:gd name="connsiteX164" fmla="*/ 4125294 w 5575945"/>
              <a:gd name="connsiteY164" fmla="*/ 357663 h 3851516"/>
              <a:gd name="connsiteX165" fmla="*/ 3842581 w 5575945"/>
              <a:gd name="connsiteY165" fmla="*/ 362082 h 3851516"/>
              <a:gd name="connsiteX166" fmla="*/ 3703133 w 5575945"/>
              <a:gd name="connsiteY166" fmla="*/ 375283 h 3851516"/>
              <a:gd name="connsiteX167" fmla="*/ 3483029 w 5575945"/>
              <a:gd name="connsiteY167" fmla="*/ 409675 h 3851516"/>
              <a:gd name="connsiteX168" fmla="*/ 3078186 w 5575945"/>
              <a:gd name="connsiteY168" fmla="*/ 521514 h 3851516"/>
              <a:gd name="connsiteX169" fmla="*/ 2970526 w 5575945"/>
              <a:gd name="connsiteY169" fmla="*/ 593933 h 3851516"/>
              <a:gd name="connsiteX170" fmla="*/ 2944368 w 5575945"/>
              <a:gd name="connsiteY170" fmla="*/ 637772 h 3851516"/>
              <a:gd name="connsiteX171" fmla="*/ 3062927 w 5575945"/>
              <a:gd name="connsiteY171" fmla="*/ 652303 h 3851516"/>
              <a:gd name="connsiteX172" fmla="*/ 3231985 w 5575945"/>
              <a:gd name="connsiteY172" fmla="*/ 673497 h 3851516"/>
              <a:gd name="connsiteX173" fmla="*/ 3397955 w 5575945"/>
              <a:gd name="connsiteY173" fmla="*/ 693842 h 3851516"/>
              <a:gd name="connsiteX174" fmla="*/ 3567074 w 5575945"/>
              <a:gd name="connsiteY174" fmla="*/ 714732 h 3851516"/>
              <a:gd name="connsiteX175" fmla="*/ 3741098 w 5575945"/>
              <a:gd name="connsiteY175" fmla="*/ 735259 h 3851516"/>
              <a:gd name="connsiteX176" fmla="*/ 3905857 w 5575945"/>
              <a:gd name="connsiteY176" fmla="*/ 752999 h 3851516"/>
              <a:gd name="connsiteX177" fmla="*/ 4014123 w 5575945"/>
              <a:gd name="connsiteY177" fmla="*/ 760871 h 3851516"/>
              <a:gd name="connsiteX178" fmla="*/ 4209703 w 5575945"/>
              <a:gd name="connsiteY178" fmla="*/ 776131 h 3851516"/>
              <a:gd name="connsiteX179" fmla="*/ 4366954 w 5575945"/>
              <a:gd name="connsiteY179" fmla="*/ 789876 h 3851516"/>
              <a:gd name="connsiteX180" fmla="*/ 4550725 w 5575945"/>
              <a:gd name="connsiteY180" fmla="*/ 810039 h 3851516"/>
              <a:gd name="connsiteX181" fmla="*/ 4747759 w 5575945"/>
              <a:gd name="connsiteY181" fmla="*/ 837831 h 3851516"/>
              <a:gd name="connsiteX182" fmla="*/ 5017877 w 5575945"/>
              <a:gd name="connsiteY182" fmla="*/ 901773 h 3851516"/>
              <a:gd name="connsiteX183" fmla="*/ 5062624 w 5575945"/>
              <a:gd name="connsiteY183" fmla="*/ 925691 h 3851516"/>
              <a:gd name="connsiteX184" fmla="*/ 5080730 w 5575945"/>
              <a:gd name="connsiteY184" fmla="*/ 935682 h 3851516"/>
              <a:gd name="connsiteX185" fmla="*/ 5075158 w 5575945"/>
              <a:gd name="connsiteY185" fmla="*/ 942645 h 3851516"/>
              <a:gd name="connsiteX186" fmla="*/ 4948969 w 5575945"/>
              <a:gd name="connsiteY186" fmla="*/ 955542 h 3851516"/>
              <a:gd name="connsiteX187" fmla="*/ 4750120 w 5575945"/>
              <a:gd name="connsiteY187" fmla="*/ 970620 h 3851516"/>
              <a:gd name="connsiteX188" fmla="*/ 4477156 w 5575945"/>
              <a:gd name="connsiteY188" fmla="*/ 975404 h 3851516"/>
              <a:gd name="connsiteX189" fmla="*/ 4060263 w 5575945"/>
              <a:gd name="connsiteY189" fmla="*/ 968258 h 3851516"/>
              <a:gd name="connsiteX190" fmla="*/ 3662685 w 5575945"/>
              <a:gd name="connsiteY190" fmla="*/ 956512 h 3851516"/>
              <a:gd name="connsiteX191" fmla="*/ 3429624 w 5575945"/>
              <a:gd name="connsiteY191" fmla="*/ 949125 h 3851516"/>
              <a:gd name="connsiteX192" fmla="*/ 3118634 w 5575945"/>
              <a:gd name="connsiteY192" fmla="*/ 934048 h 3851516"/>
              <a:gd name="connsiteX193" fmla="*/ 2587602 w 5575945"/>
              <a:gd name="connsiteY193" fmla="*/ 912249 h 3851516"/>
              <a:gd name="connsiteX194" fmla="*/ 2439977 w 5575945"/>
              <a:gd name="connsiteY194" fmla="*/ 923996 h 3851516"/>
              <a:gd name="connsiteX195" fmla="*/ 2422418 w 5575945"/>
              <a:gd name="connsiteY195" fmla="*/ 930838 h 3851516"/>
              <a:gd name="connsiteX196" fmla="*/ 2231198 w 5575945"/>
              <a:gd name="connsiteY196" fmla="*/ 1018940 h 3851516"/>
              <a:gd name="connsiteX197" fmla="*/ 1966227 w 5575945"/>
              <a:gd name="connsiteY197" fmla="*/ 1077796 h 3851516"/>
              <a:gd name="connsiteX198" fmla="*/ 1863109 w 5575945"/>
              <a:gd name="connsiteY198" fmla="*/ 1103409 h 3851516"/>
              <a:gd name="connsiteX199" fmla="*/ 1838040 w 5575945"/>
              <a:gd name="connsiteY199" fmla="*/ 1119576 h 3851516"/>
              <a:gd name="connsiteX200" fmla="*/ 1836224 w 5575945"/>
              <a:gd name="connsiteY200" fmla="*/ 1136106 h 3851516"/>
              <a:gd name="connsiteX201" fmla="*/ 1850454 w 5575945"/>
              <a:gd name="connsiteY201" fmla="*/ 1145370 h 3851516"/>
              <a:gd name="connsiteX202" fmla="*/ 2017938 w 5575945"/>
              <a:gd name="connsiteY202" fmla="*/ 1174556 h 3851516"/>
              <a:gd name="connsiteX203" fmla="*/ 2207401 w 5575945"/>
              <a:gd name="connsiteY203" fmla="*/ 1220636 h 3851516"/>
              <a:gd name="connsiteX204" fmla="*/ 2424234 w 5575945"/>
              <a:gd name="connsiteY204" fmla="*/ 1245582 h 3851516"/>
              <a:gd name="connsiteX205" fmla="*/ 2612004 w 5575945"/>
              <a:gd name="connsiteY205" fmla="*/ 1259449 h 3851516"/>
              <a:gd name="connsiteX206" fmla="*/ 2818907 w 5575945"/>
              <a:gd name="connsiteY206" fmla="*/ 1274405 h 3851516"/>
              <a:gd name="connsiteX207" fmla="*/ 2958901 w 5575945"/>
              <a:gd name="connsiteY207" fmla="*/ 1285122 h 3851516"/>
              <a:gd name="connsiteX208" fmla="*/ 3315667 w 5575945"/>
              <a:gd name="connsiteY208" fmla="*/ 1358813 h 3851516"/>
              <a:gd name="connsiteX209" fmla="*/ 3402315 w 5575945"/>
              <a:gd name="connsiteY209" fmla="*/ 1424208 h 3851516"/>
              <a:gd name="connsiteX210" fmla="*/ 3407341 w 5575945"/>
              <a:gd name="connsiteY210" fmla="*/ 1434441 h 3851516"/>
              <a:gd name="connsiteX211" fmla="*/ 3345034 w 5575945"/>
              <a:gd name="connsiteY211" fmla="*/ 1438195 h 3851516"/>
              <a:gd name="connsiteX212" fmla="*/ 3102830 w 5575945"/>
              <a:gd name="connsiteY212" fmla="*/ 1452121 h 3851516"/>
              <a:gd name="connsiteX213" fmla="*/ 2791961 w 5575945"/>
              <a:gd name="connsiteY213" fmla="*/ 1483124 h 3851516"/>
              <a:gd name="connsiteX214" fmla="*/ 2474734 w 5575945"/>
              <a:gd name="connsiteY214" fmla="*/ 1541132 h 3851516"/>
              <a:gd name="connsiteX215" fmla="*/ 2354480 w 5575945"/>
              <a:gd name="connsiteY215" fmla="*/ 1586364 h 3851516"/>
              <a:gd name="connsiteX216" fmla="*/ 2299379 w 5575945"/>
              <a:gd name="connsiteY216" fmla="*/ 1638134 h 3851516"/>
              <a:gd name="connsiteX217" fmla="*/ 2341340 w 5575945"/>
              <a:gd name="connsiteY217" fmla="*/ 1645825 h 3851516"/>
              <a:gd name="connsiteX218" fmla="*/ 2623872 w 5575945"/>
              <a:gd name="connsiteY218" fmla="*/ 1656240 h 3851516"/>
              <a:gd name="connsiteX219" fmla="*/ 3031137 w 5575945"/>
              <a:gd name="connsiteY219" fmla="*/ 1697837 h 3851516"/>
              <a:gd name="connsiteX220" fmla="*/ 3142551 w 5575945"/>
              <a:gd name="connsiteY220" fmla="*/ 1729142 h 3851516"/>
              <a:gd name="connsiteX221" fmla="*/ 3174704 w 5575945"/>
              <a:gd name="connsiteY221" fmla="*/ 1749064 h 3851516"/>
              <a:gd name="connsiteX222" fmla="*/ 3177731 w 5575945"/>
              <a:gd name="connsiteY222" fmla="*/ 1789815 h 3851516"/>
              <a:gd name="connsiteX223" fmla="*/ 3151816 w 5575945"/>
              <a:gd name="connsiteY223" fmla="*/ 1813066 h 3851516"/>
              <a:gd name="connsiteX224" fmla="*/ 2967196 w 5575945"/>
              <a:gd name="connsiteY224" fmla="*/ 1882276 h 3851516"/>
              <a:gd name="connsiteX225" fmla="*/ 2716152 w 5575945"/>
              <a:gd name="connsiteY225" fmla="*/ 1901835 h 3851516"/>
              <a:gd name="connsiteX226" fmla="*/ 2385725 w 5575945"/>
              <a:gd name="connsiteY226" fmla="*/ 1912491 h 3851516"/>
              <a:gd name="connsiteX227" fmla="*/ 2051362 w 5575945"/>
              <a:gd name="connsiteY227" fmla="*/ 1946824 h 3851516"/>
              <a:gd name="connsiteX228" fmla="*/ 2038645 w 5575945"/>
              <a:gd name="connsiteY228" fmla="*/ 1952516 h 3851516"/>
              <a:gd name="connsiteX229" fmla="*/ 1857477 w 5575945"/>
              <a:gd name="connsiteY229" fmla="*/ 2035652 h 3851516"/>
              <a:gd name="connsiteX230" fmla="*/ 1483877 w 5575945"/>
              <a:gd name="connsiteY230" fmla="*/ 2056723 h 3851516"/>
              <a:gd name="connsiteX231" fmla="*/ 1134196 w 5575945"/>
              <a:gd name="connsiteY231" fmla="*/ 2049579 h 3851516"/>
              <a:gd name="connsiteX232" fmla="*/ 952118 w 5575945"/>
              <a:gd name="connsiteY232" fmla="*/ 2102621 h 3851516"/>
              <a:gd name="connsiteX233" fmla="*/ 888722 w 5575945"/>
              <a:gd name="connsiteY233" fmla="*/ 2213126 h 3851516"/>
              <a:gd name="connsiteX234" fmla="*/ 966893 w 5575945"/>
              <a:gd name="connsiteY234" fmla="*/ 2224329 h 3851516"/>
              <a:gd name="connsiteX235" fmla="*/ 1190447 w 5575945"/>
              <a:gd name="connsiteY235" fmla="*/ 2257631 h 3851516"/>
              <a:gd name="connsiteX236" fmla="*/ 1491991 w 5575945"/>
              <a:gd name="connsiteY236" fmla="*/ 2314307 h 3851516"/>
              <a:gd name="connsiteX237" fmla="*/ 1807764 w 5575945"/>
              <a:gd name="connsiteY237" fmla="*/ 2404226 h 3851516"/>
              <a:gd name="connsiteX238" fmla="*/ 1887874 w 5575945"/>
              <a:gd name="connsiteY238" fmla="*/ 2449458 h 3851516"/>
              <a:gd name="connsiteX239" fmla="*/ 1898653 w 5575945"/>
              <a:gd name="connsiteY239" fmla="*/ 2525147 h 3851516"/>
              <a:gd name="connsiteX240" fmla="*/ 1804919 w 5575945"/>
              <a:gd name="connsiteY240" fmla="*/ 2603379 h 3851516"/>
              <a:gd name="connsiteX241" fmla="*/ 1472918 w 5575945"/>
              <a:gd name="connsiteY241" fmla="*/ 2751607 h 3851516"/>
              <a:gd name="connsiteX242" fmla="*/ 1106524 w 5575945"/>
              <a:gd name="connsiteY242" fmla="*/ 2849700 h 3851516"/>
              <a:gd name="connsiteX243" fmla="*/ 933650 w 5575945"/>
              <a:gd name="connsiteY243" fmla="*/ 2864474 h 3851516"/>
              <a:gd name="connsiteX244" fmla="*/ 861413 w 5575945"/>
              <a:gd name="connsiteY244" fmla="*/ 2873254 h 3851516"/>
              <a:gd name="connsiteX245" fmla="*/ 703556 w 5575945"/>
              <a:gd name="connsiteY245" fmla="*/ 2874768 h 3851516"/>
              <a:gd name="connsiteX246" fmla="*/ 615819 w 5575945"/>
              <a:gd name="connsiteY246" fmla="*/ 2873557 h 3851516"/>
              <a:gd name="connsiteX247" fmla="*/ 568043 w 5575945"/>
              <a:gd name="connsiteY247" fmla="*/ 2929142 h 3851516"/>
              <a:gd name="connsiteX248" fmla="*/ 582515 w 5575945"/>
              <a:gd name="connsiteY248" fmla="*/ 2946884 h 3851516"/>
              <a:gd name="connsiteX249" fmla="*/ 647184 w 5575945"/>
              <a:gd name="connsiteY249" fmla="*/ 2968804 h 3851516"/>
              <a:gd name="connsiteX250" fmla="*/ 672010 w 5575945"/>
              <a:gd name="connsiteY250" fmla="*/ 3002833 h 3851516"/>
              <a:gd name="connsiteX251" fmla="*/ 656691 w 5575945"/>
              <a:gd name="connsiteY251" fmla="*/ 3023723 h 3851516"/>
              <a:gd name="connsiteX252" fmla="*/ 604859 w 5575945"/>
              <a:gd name="connsiteY252" fmla="*/ 3028870 h 3851516"/>
              <a:gd name="connsiteX253" fmla="*/ 307856 w 5575945"/>
              <a:gd name="connsiteY253" fmla="*/ 3131928 h 3851516"/>
              <a:gd name="connsiteX254" fmla="*/ 276066 w 5575945"/>
              <a:gd name="connsiteY254" fmla="*/ 3161053 h 3851516"/>
              <a:gd name="connsiteX255" fmla="*/ 270617 w 5575945"/>
              <a:gd name="connsiteY255" fmla="*/ 3167108 h 3851516"/>
              <a:gd name="connsiteX256" fmla="*/ 305615 w 5575945"/>
              <a:gd name="connsiteY256" fmla="*/ 3174192 h 3851516"/>
              <a:gd name="connsiteX257" fmla="*/ 337526 w 5575945"/>
              <a:gd name="connsiteY257" fmla="*/ 3204468 h 3851516"/>
              <a:gd name="connsiteX258" fmla="*/ 296956 w 5575945"/>
              <a:gd name="connsiteY258" fmla="*/ 3240799 h 3851516"/>
              <a:gd name="connsiteX259" fmla="*/ 230774 w 5575945"/>
              <a:gd name="connsiteY259" fmla="*/ 3246491 h 3851516"/>
              <a:gd name="connsiteX260" fmla="*/ 65894 w 5575945"/>
              <a:gd name="connsiteY260" fmla="*/ 3372376 h 3851516"/>
              <a:gd name="connsiteX261" fmla="*/ 18482 w 5575945"/>
              <a:gd name="connsiteY261" fmla="*/ 3450365 h 3851516"/>
              <a:gd name="connsiteX262" fmla="*/ 608855 w 5575945"/>
              <a:gd name="connsiteY262" fmla="*/ 3726599 h 3851516"/>
              <a:gd name="connsiteX263" fmla="*/ 607220 w 5575945"/>
              <a:gd name="connsiteY263" fmla="*/ 3731746 h 3851516"/>
              <a:gd name="connsiteX264" fmla="*/ 469829 w 5575945"/>
              <a:gd name="connsiteY264" fmla="*/ 3793630 h 3851516"/>
              <a:gd name="connsiteX265" fmla="*/ 412185 w 5575945"/>
              <a:gd name="connsiteY265" fmla="*/ 3820454 h 3851516"/>
              <a:gd name="connsiteX266" fmla="*/ 331531 w 5575945"/>
              <a:gd name="connsiteY266" fmla="*/ 3838861 h 3851516"/>
              <a:gd name="connsiteX267" fmla="*/ 131773 w 5575945"/>
              <a:gd name="connsiteY267" fmla="*/ 3838498 h 3851516"/>
              <a:gd name="connsiteX268" fmla="*/ 114335 w 5575945"/>
              <a:gd name="connsiteY268" fmla="*/ 3829052 h 3851516"/>
              <a:gd name="connsiteX269" fmla="*/ 10611 w 5575945"/>
              <a:gd name="connsiteY269" fmla="*/ 3542826 h 3851516"/>
              <a:gd name="connsiteX270" fmla="*/ 378 w 5575945"/>
              <a:gd name="connsiteY270" fmla="*/ 3468834 h 3851516"/>
              <a:gd name="connsiteX271" fmla="*/ 12912 w 5575945"/>
              <a:gd name="connsiteY271" fmla="*/ 3433412 h 3851516"/>
              <a:gd name="connsiteX272" fmla="*/ 135285 w 5575945"/>
              <a:gd name="connsiteY272" fmla="*/ 3278340 h 3851516"/>
              <a:gd name="connsiteX273" fmla="*/ 250816 w 5575945"/>
              <a:gd name="connsiteY273" fmla="*/ 3226872 h 3851516"/>
              <a:gd name="connsiteX274" fmla="*/ 251120 w 5575945"/>
              <a:gd name="connsiteY274" fmla="*/ 3179521 h 3851516"/>
              <a:gd name="connsiteX275" fmla="*/ 258264 w 5575945"/>
              <a:gd name="connsiteY275" fmla="*/ 3159660 h 3851516"/>
              <a:gd name="connsiteX276" fmla="*/ 501437 w 5575945"/>
              <a:gd name="connsiteY276" fmla="*/ 3016154 h 3851516"/>
              <a:gd name="connsiteX277" fmla="*/ 547940 w 5575945"/>
              <a:gd name="connsiteY277" fmla="*/ 3009191 h 3851516"/>
              <a:gd name="connsiteX278" fmla="*/ 554540 w 5575945"/>
              <a:gd name="connsiteY278" fmla="*/ 2939740 h 3851516"/>
              <a:gd name="connsiteX279" fmla="*/ 631137 w 5575945"/>
              <a:gd name="connsiteY279" fmla="*/ 2857995 h 3851516"/>
              <a:gd name="connsiteX280" fmla="*/ 728443 w 5575945"/>
              <a:gd name="connsiteY280" fmla="*/ 2861871 h 3851516"/>
              <a:gd name="connsiteX281" fmla="*/ 876491 w 5575945"/>
              <a:gd name="connsiteY281" fmla="*/ 2857390 h 3851516"/>
              <a:gd name="connsiteX282" fmla="*/ 878852 w 5575945"/>
              <a:gd name="connsiteY282" fmla="*/ 2856542 h 3851516"/>
              <a:gd name="connsiteX283" fmla="*/ 878792 w 5575945"/>
              <a:gd name="connsiteY283" fmla="*/ 2783154 h 3851516"/>
              <a:gd name="connsiteX284" fmla="*/ 873463 w 5575945"/>
              <a:gd name="connsiteY284" fmla="*/ 2337439 h 3851516"/>
              <a:gd name="connsiteX285" fmla="*/ 871525 w 5575945"/>
              <a:gd name="connsiteY285" fmla="*/ 2244795 h 3851516"/>
              <a:gd name="connsiteX286" fmla="*/ 983423 w 5575945"/>
              <a:gd name="connsiteY286" fmla="*/ 2068047 h 3851516"/>
              <a:gd name="connsiteX287" fmla="*/ 1118876 w 5575945"/>
              <a:gd name="connsiteY287" fmla="*/ 2036742 h 3851516"/>
              <a:gd name="connsiteX288" fmla="*/ 1431744 w 5575945"/>
              <a:gd name="connsiteY288" fmla="*/ 2041404 h 3851516"/>
              <a:gd name="connsiteX289" fmla="*/ 1735104 w 5575945"/>
              <a:gd name="connsiteY289" fmla="*/ 2038256 h 3851516"/>
              <a:gd name="connsiteX290" fmla="*/ 1954783 w 5575945"/>
              <a:gd name="connsiteY290" fmla="*/ 1991086 h 3851516"/>
              <a:gd name="connsiteX291" fmla="*/ 2006917 w 5575945"/>
              <a:gd name="connsiteY291" fmla="*/ 1960689 h 3851516"/>
              <a:gd name="connsiteX292" fmla="*/ 2013578 w 5575945"/>
              <a:gd name="connsiteY292" fmla="*/ 1944280 h 3851516"/>
              <a:gd name="connsiteX293" fmla="*/ 1893626 w 5575945"/>
              <a:gd name="connsiteY293" fmla="*/ 1370318 h 3851516"/>
              <a:gd name="connsiteX294" fmla="*/ 1845671 w 5575945"/>
              <a:gd name="connsiteY294" fmla="*/ 1189269 h 3851516"/>
              <a:gd name="connsiteX295" fmla="*/ 1824719 w 5575945"/>
              <a:gd name="connsiteY295" fmla="*/ 1146885 h 3851516"/>
              <a:gd name="connsiteX296" fmla="*/ 1829745 w 5575945"/>
              <a:gd name="connsiteY296" fmla="*/ 1108676 h 3851516"/>
              <a:gd name="connsiteX297" fmla="*/ 1896896 w 5575945"/>
              <a:gd name="connsiteY297" fmla="*/ 1078219 h 3851516"/>
              <a:gd name="connsiteX298" fmla="*/ 2073462 w 5575945"/>
              <a:gd name="connsiteY298" fmla="*/ 1045159 h 3851516"/>
              <a:gd name="connsiteX299" fmla="*/ 2382575 w 5575945"/>
              <a:gd name="connsiteY299" fmla="*/ 941011 h 3851516"/>
              <a:gd name="connsiteX300" fmla="*/ 2446881 w 5575945"/>
              <a:gd name="connsiteY300" fmla="*/ 907949 h 3851516"/>
              <a:gd name="connsiteX301" fmla="*/ 2556418 w 5575945"/>
              <a:gd name="connsiteY301" fmla="*/ 899110 h 3851516"/>
              <a:gd name="connsiteX302" fmla="*/ 2890175 w 5575945"/>
              <a:gd name="connsiteY302" fmla="*/ 905407 h 3851516"/>
              <a:gd name="connsiteX303" fmla="*/ 2996381 w 5575945"/>
              <a:gd name="connsiteY303" fmla="*/ 911825 h 3851516"/>
              <a:gd name="connsiteX304" fmla="*/ 2993717 w 5575945"/>
              <a:gd name="connsiteY304" fmla="*/ 750094 h 3851516"/>
              <a:gd name="connsiteX305" fmla="*/ 2959688 w 5575945"/>
              <a:gd name="connsiteY305" fmla="*/ 689725 h 3851516"/>
              <a:gd name="connsiteX306" fmla="*/ 2936678 w 5575945"/>
              <a:gd name="connsiteY306" fmla="*/ 642494 h 3851516"/>
              <a:gd name="connsiteX307" fmla="*/ 2973432 w 5575945"/>
              <a:gd name="connsiteY307" fmla="*/ 570317 h 3851516"/>
              <a:gd name="connsiteX308" fmla="*/ 3118634 w 5575945"/>
              <a:gd name="connsiteY308" fmla="*/ 489239 h 3851516"/>
              <a:gd name="connsiteX309" fmla="*/ 3423326 w 5575945"/>
              <a:gd name="connsiteY309" fmla="*/ 406648 h 3851516"/>
              <a:gd name="connsiteX310" fmla="*/ 3669648 w 5575945"/>
              <a:gd name="connsiteY310" fmla="*/ 365534 h 3851516"/>
              <a:gd name="connsiteX311" fmla="*/ 3752845 w 5575945"/>
              <a:gd name="connsiteY311" fmla="*/ 354817 h 3851516"/>
              <a:gd name="connsiteX312" fmla="*/ 3739524 w 5575945"/>
              <a:gd name="connsiteY312" fmla="*/ 238316 h 3851516"/>
              <a:gd name="connsiteX313" fmla="*/ 3726565 w 5575945"/>
              <a:gd name="connsiteY313" fmla="*/ 182731 h 3851516"/>
              <a:gd name="connsiteX314" fmla="*/ 3763683 w 5575945"/>
              <a:gd name="connsiteY314" fmla="*/ 96809 h 3851516"/>
              <a:gd name="connsiteX315" fmla="*/ 3814607 w 5575945"/>
              <a:gd name="connsiteY315" fmla="*/ 71075 h 3851516"/>
              <a:gd name="connsiteX316" fmla="*/ 3869103 w 5575945"/>
              <a:gd name="connsiteY316" fmla="*/ 52667 h 3851516"/>
              <a:gd name="connsiteX317" fmla="*/ 3863608 w 5575945"/>
              <a:gd name="connsiteY317" fmla="*/ 48164 h 3851516"/>
              <a:gd name="connsiteX318" fmla="*/ 3906397 w 5575945"/>
              <a:gd name="connsiteY318" fmla="*/ 38132 h 3851516"/>
              <a:gd name="connsiteX319" fmla="*/ 3906705 w 5575945"/>
              <a:gd name="connsiteY319" fmla="*/ 38271 h 3851516"/>
              <a:gd name="connsiteX320" fmla="*/ 3934861 w 5575945"/>
              <a:gd name="connsiteY320" fmla="*/ 36560 h 3851516"/>
              <a:gd name="connsiteX321" fmla="*/ 4122206 w 5575945"/>
              <a:gd name="connsiteY321" fmla="*/ 1016 h 3851516"/>
              <a:gd name="connsiteX322" fmla="*/ 4139705 w 5575945"/>
              <a:gd name="connsiteY322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186875 w 5575945"/>
              <a:gd name="connsiteY21" fmla="*/ 1850245 h 3851516"/>
              <a:gd name="connsiteX22" fmla="*/ 5178700 w 5575945"/>
              <a:gd name="connsiteY22" fmla="*/ 1875070 h 3851516"/>
              <a:gd name="connsiteX23" fmla="*/ 5169981 w 5575945"/>
              <a:gd name="connsiteY23" fmla="*/ 2173647 h 3851516"/>
              <a:gd name="connsiteX24" fmla="*/ 5159990 w 5575945"/>
              <a:gd name="connsiteY24" fmla="*/ 2830142 h 3851516"/>
              <a:gd name="connsiteX25" fmla="*/ 5160717 w 5575945"/>
              <a:gd name="connsiteY25" fmla="*/ 3280642 h 3851516"/>
              <a:gd name="connsiteX26" fmla="*/ 5173493 w 5575945"/>
              <a:gd name="connsiteY26" fmla="*/ 3458662 h 3851516"/>
              <a:gd name="connsiteX27" fmla="*/ 5202314 w 5575945"/>
              <a:gd name="connsiteY27" fmla="*/ 3575586 h 3851516"/>
              <a:gd name="connsiteX28" fmla="*/ 5226899 w 5575945"/>
              <a:gd name="connsiteY28" fmla="*/ 3747247 h 3851516"/>
              <a:gd name="connsiteX29" fmla="*/ 5236163 w 5575945"/>
              <a:gd name="connsiteY29" fmla="*/ 3838619 h 3851516"/>
              <a:gd name="connsiteX30" fmla="*/ 5137949 w 5575945"/>
              <a:gd name="connsiteY30" fmla="*/ 3847580 h 3851516"/>
              <a:gd name="connsiteX31" fmla="*/ 4893747 w 5575945"/>
              <a:gd name="connsiteY31" fmla="*/ 3850487 h 3851516"/>
              <a:gd name="connsiteX32" fmla="*/ 4521056 w 5575945"/>
              <a:gd name="connsiteY32" fmla="*/ 3777825 h 3851516"/>
              <a:gd name="connsiteX33" fmla="*/ 4357083 w 5575945"/>
              <a:gd name="connsiteY33" fmla="*/ 3643766 h 3851516"/>
              <a:gd name="connsiteX34" fmla="*/ 4338192 w 5575945"/>
              <a:gd name="connsiteY34" fmla="*/ 3601985 h 3851516"/>
              <a:gd name="connsiteX35" fmla="*/ 4368226 w 5575945"/>
              <a:gd name="connsiteY35" fmla="*/ 3535501 h 3851516"/>
              <a:gd name="connsiteX36" fmla="*/ 4473099 w 5575945"/>
              <a:gd name="connsiteY36" fmla="*/ 3520666 h 3851516"/>
              <a:gd name="connsiteX37" fmla="*/ 4777247 w 5575945"/>
              <a:gd name="connsiteY37" fmla="*/ 3561961 h 3851516"/>
              <a:gd name="connsiteX38" fmla="*/ 4888358 w 5575945"/>
              <a:gd name="connsiteY38" fmla="*/ 3581882 h 3851516"/>
              <a:gd name="connsiteX39" fmla="*/ 4978883 w 5575945"/>
              <a:gd name="connsiteY39" fmla="*/ 3551486 h 3851516"/>
              <a:gd name="connsiteX40" fmla="*/ 4982152 w 5575945"/>
              <a:gd name="connsiteY40" fmla="*/ 3493478 h 3851516"/>
              <a:gd name="connsiteX41" fmla="*/ 4928322 w 5575945"/>
              <a:gd name="connsiteY41" fmla="*/ 3452728 h 3851516"/>
              <a:gd name="connsiteX42" fmla="*/ 4751452 w 5575945"/>
              <a:gd name="connsiteY42" fmla="*/ 3391389 h 3851516"/>
              <a:gd name="connsiteX43" fmla="*/ 4416545 w 5575945"/>
              <a:gd name="connsiteY43" fmla="*/ 3297716 h 3851516"/>
              <a:gd name="connsiteX44" fmla="*/ 4242218 w 5575945"/>
              <a:gd name="connsiteY44" fmla="*/ 3211008 h 3851516"/>
              <a:gd name="connsiteX45" fmla="*/ 4215636 w 5575945"/>
              <a:gd name="connsiteY45" fmla="*/ 3185818 h 3851516"/>
              <a:gd name="connsiteX46" fmla="*/ 4190448 w 5575945"/>
              <a:gd name="connsiteY46" fmla="*/ 3177887 h 3851516"/>
              <a:gd name="connsiteX47" fmla="*/ 4003708 w 5575945"/>
              <a:gd name="connsiteY47" fmla="*/ 3199079 h 3851516"/>
              <a:gd name="connsiteX48" fmla="*/ 3890599 w 5575945"/>
              <a:gd name="connsiteY48" fmla="*/ 3205559 h 3851516"/>
              <a:gd name="connsiteX49" fmla="*/ 3761261 w 5575945"/>
              <a:gd name="connsiteY49" fmla="*/ 3148096 h 3851516"/>
              <a:gd name="connsiteX50" fmla="*/ 3688116 w 5575945"/>
              <a:gd name="connsiteY50" fmla="*/ 3117880 h 3851516"/>
              <a:gd name="connsiteX51" fmla="*/ 3362351 w 5575945"/>
              <a:gd name="connsiteY51" fmla="*/ 3119515 h 3851516"/>
              <a:gd name="connsiteX52" fmla="*/ 3215030 w 5575945"/>
              <a:gd name="connsiteY52" fmla="*/ 3105710 h 3851516"/>
              <a:gd name="connsiteX53" fmla="*/ 3142793 w 5575945"/>
              <a:gd name="connsiteY53" fmla="*/ 3077735 h 3851516"/>
              <a:gd name="connsiteX54" fmla="*/ 2824175 w 5575945"/>
              <a:gd name="connsiteY54" fmla="*/ 2904619 h 3851516"/>
              <a:gd name="connsiteX55" fmla="*/ 2747214 w 5575945"/>
              <a:gd name="connsiteY55" fmla="*/ 2835773 h 3851516"/>
              <a:gd name="connsiteX56" fmla="*/ 2746668 w 5575945"/>
              <a:gd name="connsiteY56" fmla="*/ 2750639 h 3851516"/>
              <a:gd name="connsiteX57" fmla="*/ 2886724 w 5575945"/>
              <a:gd name="connsiteY57" fmla="*/ 2633109 h 3851516"/>
              <a:gd name="connsiteX58" fmla="*/ 3307614 w 5575945"/>
              <a:gd name="connsiteY58" fmla="*/ 2437408 h 3851516"/>
              <a:gd name="connsiteX59" fmla="*/ 3473220 w 5575945"/>
              <a:gd name="connsiteY59" fmla="*/ 2419969 h 3851516"/>
              <a:gd name="connsiteX60" fmla="*/ 3542430 w 5575945"/>
              <a:gd name="connsiteY60" fmla="*/ 2430263 h 3851516"/>
              <a:gd name="connsiteX61" fmla="*/ 3594928 w 5575945"/>
              <a:gd name="connsiteY61" fmla="*/ 2431716 h 3851516"/>
              <a:gd name="connsiteX62" fmla="*/ 3618119 w 5575945"/>
              <a:gd name="connsiteY62" fmla="*/ 2419242 h 3851516"/>
              <a:gd name="connsiteX63" fmla="*/ 3608612 w 5575945"/>
              <a:gd name="connsiteY63" fmla="*/ 2394841 h 3851516"/>
              <a:gd name="connsiteX64" fmla="*/ 3499802 w 5575945"/>
              <a:gd name="connsiteY64" fmla="*/ 2333623 h 3851516"/>
              <a:gd name="connsiteX65" fmla="*/ 3282545 w 5575945"/>
              <a:gd name="connsiteY65" fmla="*/ 2288815 h 3851516"/>
              <a:gd name="connsiteX66" fmla="*/ 3111973 w 5575945"/>
              <a:gd name="connsiteY66" fmla="*/ 2285971 h 3851516"/>
              <a:gd name="connsiteX67" fmla="*/ 3023568 w 5575945"/>
              <a:gd name="connsiteY67" fmla="*/ 2296809 h 3851516"/>
              <a:gd name="connsiteX68" fmla="*/ 2980880 w 5575945"/>
              <a:gd name="connsiteY68" fmla="*/ 2291237 h 3851516"/>
              <a:gd name="connsiteX69" fmla="*/ 2919482 w 5575945"/>
              <a:gd name="connsiteY69" fmla="*/ 2276343 h 3851516"/>
              <a:gd name="connsiteX70" fmla="*/ 2618543 w 5575945"/>
              <a:gd name="connsiteY70" fmla="*/ 2243523 h 3851516"/>
              <a:gd name="connsiteX71" fmla="*/ 2493808 w 5575945"/>
              <a:gd name="connsiteY71" fmla="*/ 2227236 h 3851516"/>
              <a:gd name="connsiteX72" fmla="*/ 2360111 w 5575945"/>
              <a:gd name="connsiteY72" fmla="*/ 2126539 h 3851516"/>
              <a:gd name="connsiteX73" fmla="*/ 2477884 w 5575945"/>
              <a:gd name="connsiteY73" fmla="*/ 2115458 h 3851516"/>
              <a:gd name="connsiteX74" fmla="*/ 2655479 w 5575945"/>
              <a:gd name="connsiteY74" fmla="*/ 2097353 h 3851516"/>
              <a:gd name="connsiteX75" fmla="*/ 2799531 w 5575945"/>
              <a:gd name="connsiteY75" fmla="*/ 2080763 h 3851516"/>
              <a:gd name="connsiteX76" fmla="*/ 2999954 w 5575945"/>
              <a:gd name="connsiteY76" fmla="*/ 2054180 h 3851516"/>
              <a:gd name="connsiteX77" fmla="*/ 3212003 w 5575945"/>
              <a:gd name="connsiteY77" fmla="*/ 2012461 h 3851516"/>
              <a:gd name="connsiteX78" fmla="*/ 3320511 w 5575945"/>
              <a:gd name="connsiteY78" fmla="*/ 1972619 h 3851516"/>
              <a:gd name="connsiteX79" fmla="*/ 3517786 w 5575945"/>
              <a:gd name="connsiteY79" fmla="*/ 1930898 h 3851516"/>
              <a:gd name="connsiteX80" fmla="*/ 3732924 w 5575945"/>
              <a:gd name="connsiteY80" fmla="*/ 1905648 h 3851516"/>
              <a:gd name="connsiteX81" fmla="*/ 3978398 w 5575945"/>
              <a:gd name="connsiteY81" fmla="*/ 1893175 h 3851516"/>
              <a:gd name="connsiteX82" fmla="*/ 3923963 w 5575945"/>
              <a:gd name="connsiteY82" fmla="*/ 1847883 h 3851516"/>
              <a:gd name="connsiteX83" fmla="*/ 3552239 w 5575945"/>
              <a:gd name="connsiteY83" fmla="*/ 1680822 h 3851516"/>
              <a:gd name="connsiteX84" fmla="*/ 3183182 w 5575945"/>
              <a:gd name="connsiteY84" fmla="*/ 1649579 h 3851516"/>
              <a:gd name="connsiteX85" fmla="*/ 3157931 w 5575945"/>
              <a:gd name="connsiteY85" fmla="*/ 1630747 h 3851516"/>
              <a:gd name="connsiteX86" fmla="*/ 3182455 w 5575945"/>
              <a:gd name="connsiteY86" fmla="*/ 1575464 h 3851516"/>
              <a:gd name="connsiteX87" fmla="*/ 3258203 w 5575945"/>
              <a:gd name="connsiteY87" fmla="*/ 1560387 h 3851516"/>
              <a:gd name="connsiteX88" fmla="*/ 3379487 w 5575945"/>
              <a:gd name="connsiteY88" fmla="*/ 1559357 h 3851516"/>
              <a:gd name="connsiteX89" fmla="*/ 3498955 w 5575945"/>
              <a:gd name="connsiteY89" fmla="*/ 1552455 h 3851516"/>
              <a:gd name="connsiteX90" fmla="*/ 3601225 w 5575945"/>
              <a:gd name="connsiteY90" fmla="*/ 1577038 h 3851516"/>
              <a:gd name="connsiteX91" fmla="*/ 3614728 w 5575945"/>
              <a:gd name="connsiteY91" fmla="*/ 1579037 h 3851516"/>
              <a:gd name="connsiteX92" fmla="*/ 3814668 w 5575945"/>
              <a:gd name="connsiteY92" fmla="*/ 1569107 h 3851516"/>
              <a:gd name="connsiteX93" fmla="*/ 3814668 w 5575945"/>
              <a:gd name="connsiteY93" fmla="*/ 1548701 h 3851516"/>
              <a:gd name="connsiteX94" fmla="*/ 3855357 w 5575945"/>
              <a:gd name="connsiteY94" fmla="*/ 1508313 h 3851516"/>
              <a:gd name="connsiteX95" fmla="*/ 3993354 w 5575945"/>
              <a:gd name="connsiteY95" fmla="*/ 1529506 h 3851516"/>
              <a:gd name="connsiteX96" fmla="*/ 4106887 w 5575945"/>
              <a:gd name="connsiteY96" fmla="*/ 1569834 h 3851516"/>
              <a:gd name="connsiteX97" fmla="*/ 4136557 w 5575945"/>
              <a:gd name="connsiteY97" fmla="*/ 1588846 h 3851516"/>
              <a:gd name="connsiteX98" fmla="*/ 4260868 w 5575945"/>
              <a:gd name="connsiteY98" fmla="*/ 1502379 h 3851516"/>
              <a:gd name="connsiteX99" fmla="*/ 4458324 w 5575945"/>
              <a:gd name="connsiteY99" fmla="*/ 1498867 h 3851516"/>
              <a:gd name="connsiteX100" fmla="*/ 4412427 w 5575945"/>
              <a:gd name="connsiteY100" fmla="*/ 1474768 h 3851516"/>
              <a:gd name="connsiteX101" fmla="*/ 3932379 w 5575945"/>
              <a:gd name="connsiteY101" fmla="*/ 1317214 h 3851516"/>
              <a:gd name="connsiteX102" fmla="*/ 3643066 w 5575945"/>
              <a:gd name="connsiteY102" fmla="*/ 1296748 h 3851516"/>
              <a:gd name="connsiteX103" fmla="*/ 3086844 w 5575945"/>
              <a:gd name="connsiteY103" fmla="*/ 1181761 h 3851516"/>
              <a:gd name="connsiteX104" fmla="*/ 3008370 w 5575945"/>
              <a:gd name="connsiteY104" fmla="*/ 1136712 h 3851516"/>
              <a:gd name="connsiteX105" fmla="*/ 2984574 w 5575945"/>
              <a:gd name="connsiteY105" fmla="*/ 1094992 h 3851516"/>
              <a:gd name="connsiteX106" fmla="*/ 3023508 w 5575945"/>
              <a:gd name="connsiteY106" fmla="*/ 1073436 h 3851516"/>
              <a:gd name="connsiteX107" fmla="*/ 3118694 w 5575945"/>
              <a:gd name="connsiteY107" fmla="*/ 1065141 h 3851516"/>
              <a:gd name="connsiteX108" fmla="*/ 3402981 w 5575945"/>
              <a:gd name="connsiteY108" fmla="*/ 1069984 h 3851516"/>
              <a:gd name="connsiteX109" fmla="*/ 3634287 w 5575945"/>
              <a:gd name="connsiteY109" fmla="*/ 1080459 h 3851516"/>
              <a:gd name="connsiteX110" fmla="*/ 3868437 w 5575945"/>
              <a:gd name="connsiteY110" fmla="*/ 1095295 h 3851516"/>
              <a:gd name="connsiteX111" fmla="*/ 4038888 w 5575945"/>
              <a:gd name="connsiteY111" fmla="*/ 1105891 h 3851516"/>
              <a:gd name="connsiteX112" fmla="*/ 4210853 w 5575945"/>
              <a:gd name="connsiteY112" fmla="*/ 1117335 h 3851516"/>
              <a:gd name="connsiteX113" fmla="*/ 4338494 w 5575945"/>
              <a:gd name="connsiteY113" fmla="*/ 1120786 h 3851516"/>
              <a:gd name="connsiteX114" fmla="*/ 4595473 w 5575945"/>
              <a:gd name="connsiteY114" fmla="*/ 1111825 h 3851516"/>
              <a:gd name="connsiteX115" fmla="*/ 4840825 w 5575945"/>
              <a:gd name="connsiteY115" fmla="*/ 1096566 h 3851516"/>
              <a:gd name="connsiteX116" fmla="*/ 5061533 w 5575945"/>
              <a:gd name="connsiteY116" fmla="*/ 1076705 h 3851516"/>
              <a:gd name="connsiteX117" fmla="*/ 5464683 w 5575945"/>
              <a:gd name="connsiteY117" fmla="*/ 996899 h 3851516"/>
              <a:gd name="connsiteX118" fmla="*/ 5545700 w 5575945"/>
              <a:gd name="connsiteY118" fmla="*/ 956754 h 3851516"/>
              <a:gd name="connsiteX119" fmla="*/ 5554117 w 5575945"/>
              <a:gd name="connsiteY119" fmla="*/ 915761 h 3851516"/>
              <a:gd name="connsiteX120" fmla="*/ 5511974 w 5575945"/>
              <a:gd name="connsiteY120" fmla="*/ 875495 h 3851516"/>
              <a:gd name="connsiteX121" fmla="*/ 5347455 w 5575945"/>
              <a:gd name="connsiteY121" fmla="*/ 809191 h 3851516"/>
              <a:gd name="connsiteX122" fmla="*/ 5058749 w 5575945"/>
              <a:gd name="connsiteY122" fmla="*/ 754271 h 3851516"/>
              <a:gd name="connsiteX123" fmla="*/ 4771979 w 5575945"/>
              <a:gd name="connsiteY123" fmla="*/ 723270 h 3851516"/>
              <a:gd name="connsiteX124" fmla="*/ 4580820 w 5575945"/>
              <a:gd name="connsiteY124" fmla="*/ 712673 h 3851516"/>
              <a:gd name="connsiteX125" fmla="*/ 4381606 w 5575945"/>
              <a:gd name="connsiteY125" fmla="*/ 700927 h 3851516"/>
              <a:gd name="connsiteX126" fmla="*/ 4206372 w 5575945"/>
              <a:gd name="connsiteY126" fmla="*/ 690208 h 3851516"/>
              <a:gd name="connsiteX127" fmla="*/ 3957023 w 5575945"/>
              <a:gd name="connsiteY127" fmla="*/ 668713 h 3851516"/>
              <a:gd name="connsiteX128" fmla="*/ 3790507 w 5575945"/>
              <a:gd name="connsiteY128" fmla="*/ 651820 h 3851516"/>
              <a:gd name="connsiteX129" fmla="*/ 3608673 w 5575945"/>
              <a:gd name="connsiteY129" fmla="*/ 629839 h 3851516"/>
              <a:gd name="connsiteX130" fmla="*/ 3420057 w 5575945"/>
              <a:gd name="connsiteY130" fmla="*/ 600412 h 3851516"/>
              <a:gd name="connsiteX131" fmla="*/ 3338918 w 5575945"/>
              <a:gd name="connsiteY131" fmla="*/ 578673 h 3851516"/>
              <a:gd name="connsiteX132" fmla="*/ 3321903 w 5575945"/>
              <a:gd name="connsiteY132" fmla="*/ 570136 h 3851516"/>
              <a:gd name="connsiteX133" fmla="*/ 3322024 w 5575945"/>
              <a:gd name="connsiteY133" fmla="*/ 547187 h 3851516"/>
              <a:gd name="connsiteX134" fmla="*/ 3390811 w 5575945"/>
              <a:gd name="connsiteY134" fmla="*/ 518849 h 3851516"/>
              <a:gd name="connsiteX135" fmla="*/ 3635437 w 5575945"/>
              <a:gd name="connsiteY135" fmla="*/ 470469 h 3851516"/>
              <a:gd name="connsiteX136" fmla="*/ 3834467 w 5575945"/>
              <a:gd name="connsiteY136" fmla="*/ 445583 h 3851516"/>
              <a:gd name="connsiteX137" fmla="*/ 4033681 w 5575945"/>
              <a:gd name="connsiteY137" fmla="*/ 435046 h 3851516"/>
              <a:gd name="connsiteX138" fmla="*/ 4380093 w 5575945"/>
              <a:gd name="connsiteY138" fmla="*/ 422876 h 3851516"/>
              <a:gd name="connsiteX139" fmla="*/ 4602012 w 5575945"/>
              <a:gd name="connsiteY139" fmla="*/ 415670 h 3851516"/>
              <a:gd name="connsiteX140" fmla="*/ 4704163 w 5575945"/>
              <a:gd name="connsiteY140" fmla="*/ 412280 h 3851516"/>
              <a:gd name="connsiteX141" fmla="*/ 4717180 w 5575945"/>
              <a:gd name="connsiteY141" fmla="*/ 392116 h 3851516"/>
              <a:gd name="connsiteX142" fmla="*/ 4686965 w 5575945"/>
              <a:gd name="connsiteY142" fmla="*/ 353909 h 3851516"/>
              <a:gd name="connsiteX143" fmla="*/ 4407522 w 5575945"/>
              <a:gd name="connsiteY143" fmla="*/ 206466 h 3851516"/>
              <a:gd name="connsiteX144" fmla="*/ 4244035 w 5575945"/>
              <a:gd name="connsiteY144" fmla="*/ 182609 h 3851516"/>
              <a:gd name="connsiteX145" fmla="*/ 4013274 w 5575945"/>
              <a:gd name="connsiteY145" fmla="*/ 150094 h 3851516"/>
              <a:gd name="connsiteX146" fmla="*/ 3977126 w 5575945"/>
              <a:gd name="connsiteY146" fmla="*/ 133926 h 3851516"/>
              <a:gd name="connsiteX147" fmla="*/ 3972524 w 5575945"/>
              <a:gd name="connsiteY147" fmla="*/ 101108 h 3851516"/>
              <a:gd name="connsiteX148" fmla="*/ 4016787 w 5575945"/>
              <a:gd name="connsiteY148" fmla="*/ 68046 h 3851516"/>
              <a:gd name="connsiteX149" fmla="*/ 4156659 w 5575945"/>
              <a:gd name="connsiteY149" fmla="*/ 17123 h 3851516"/>
              <a:gd name="connsiteX150" fmla="*/ 4139705 w 5575945"/>
              <a:gd name="connsiteY150" fmla="*/ 593 h 3851516"/>
              <a:gd name="connsiteX151" fmla="*/ 4150120 w 5575945"/>
              <a:gd name="connsiteY151" fmla="*/ 7314 h 3851516"/>
              <a:gd name="connsiteX152" fmla="*/ 4139705 w 5575945"/>
              <a:gd name="connsiteY152" fmla="*/ 13854 h 3851516"/>
              <a:gd name="connsiteX153" fmla="*/ 4032712 w 5575945"/>
              <a:gd name="connsiteY153" fmla="*/ 29476 h 3851516"/>
              <a:gd name="connsiteX154" fmla="*/ 3822236 w 5575945"/>
              <a:gd name="connsiteY154" fmla="*/ 83972 h 3851516"/>
              <a:gd name="connsiteX155" fmla="*/ 3756599 w 5575945"/>
              <a:gd name="connsiteY155" fmla="*/ 121453 h 3851516"/>
              <a:gd name="connsiteX156" fmla="*/ 3738252 w 5575945"/>
              <a:gd name="connsiteY156" fmla="*/ 165171 h 3851516"/>
              <a:gd name="connsiteX157" fmla="*/ 3753208 w 5575945"/>
              <a:gd name="connsiteY157" fmla="*/ 179158 h 3851516"/>
              <a:gd name="connsiteX158" fmla="*/ 4003527 w 5575945"/>
              <a:gd name="connsiteY158" fmla="*/ 233412 h 3851516"/>
              <a:gd name="connsiteX159" fmla="*/ 4212851 w 5575945"/>
              <a:gd name="connsiteY159" fmla="*/ 284941 h 3851516"/>
              <a:gd name="connsiteX160" fmla="*/ 4291325 w 5575945"/>
              <a:gd name="connsiteY160" fmla="*/ 297777 h 3851516"/>
              <a:gd name="connsiteX161" fmla="*/ 4304767 w 5575945"/>
              <a:gd name="connsiteY161" fmla="*/ 324056 h 3851516"/>
              <a:gd name="connsiteX162" fmla="*/ 4248273 w 5575945"/>
              <a:gd name="connsiteY162" fmla="*/ 354574 h 3851516"/>
              <a:gd name="connsiteX163" fmla="*/ 4125294 w 5575945"/>
              <a:gd name="connsiteY163" fmla="*/ 357663 h 3851516"/>
              <a:gd name="connsiteX164" fmla="*/ 3842581 w 5575945"/>
              <a:gd name="connsiteY164" fmla="*/ 362082 h 3851516"/>
              <a:gd name="connsiteX165" fmla="*/ 3703133 w 5575945"/>
              <a:gd name="connsiteY165" fmla="*/ 375283 h 3851516"/>
              <a:gd name="connsiteX166" fmla="*/ 3483029 w 5575945"/>
              <a:gd name="connsiteY166" fmla="*/ 409675 h 3851516"/>
              <a:gd name="connsiteX167" fmla="*/ 3078186 w 5575945"/>
              <a:gd name="connsiteY167" fmla="*/ 521514 h 3851516"/>
              <a:gd name="connsiteX168" fmla="*/ 2970526 w 5575945"/>
              <a:gd name="connsiteY168" fmla="*/ 593933 h 3851516"/>
              <a:gd name="connsiteX169" fmla="*/ 2944368 w 5575945"/>
              <a:gd name="connsiteY169" fmla="*/ 637772 h 3851516"/>
              <a:gd name="connsiteX170" fmla="*/ 3062927 w 5575945"/>
              <a:gd name="connsiteY170" fmla="*/ 652303 h 3851516"/>
              <a:gd name="connsiteX171" fmla="*/ 3231985 w 5575945"/>
              <a:gd name="connsiteY171" fmla="*/ 673497 h 3851516"/>
              <a:gd name="connsiteX172" fmla="*/ 3397955 w 5575945"/>
              <a:gd name="connsiteY172" fmla="*/ 693842 h 3851516"/>
              <a:gd name="connsiteX173" fmla="*/ 3567074 w 5575945"/>
              <a:gd name="connsiteY173" fmla="*/ 714732 h 3851516"/>
              <a:gd name="connsiteX174" fmla="*/ 3741098 w 5575945"/>
              <a:gd name="connsiteY174" fmla="*/ 735259 h 3851516"/>
              <a:gd name="connsiteX175" fmla="*/ 3905857 w 5575945"/>
              <a:gd name="connsiteY175" fmla="*/ 752999 h 3851516"/>
              <a:gd name="connsiteX176" fmla="*/ 4014123 w 5575945"/>
              <a:gd name="connsiteY176" fmla="*/ 760871 h 3851516"/>
              <a:gd name="connsiteX177" fmla="*/ 4209703 w 5575945"/>
              <a:gd name="connsiteY177" fmla="*/ 776131 h 3851516"/>
              <a:gd name="connsiteX178" fmla="*/ 4366954 w 5575945"/>
              <a:gd name="connsiteY178" fmla="*/ 789876 h 3851516"/>
              <a:gd name="connsiteX179" fmla="*/ 4550725 w 5575945"/>
              <a:gd name="connsiteY179" fmla="*/ 810039 h 3851516"/>
              <a:gd name="connsiteX180" fmla="*/ 4747759 w 5575945"/>
              <a:gd name="connsiteY180" fmla="*/ 837831 h 3851516"/>
              <a:gd name="connsiteX181" fmla="*/ 5017877 w 5575945"/>
              <a:gd name="connsiteY181" fmla="*/ 901773 h 3851516"/>
              <a:gd name="connsiteX182" fmla="*/ 5062624 w 5575945"/>
              <a:gd name="connsiteY182" fmla="*/ 925691 h 3851516"/>
              <a:gd name="connsiteX183" fmla="*/ 5080730 w 5575945"/>
              <a:gd name="connsiteY183" fmla="*/ 935682 h 3851516"/>
              <a:gd name="connsiteX184" fmla="*/ 5075158 w 5575945"/>
              <a:gd name="connsiteY184" fmla="*/ 942645 h 3851516"/>
              <a:gd name="connsiteX185" fmla="*/ 4948969 w 5575945"/>
              <a:gd name="connsiteY185" fmla="*/ 955542 h 3851516"/>
              <a:gd name="connsiteX186" fmla="*/ 4750120 w 5575945"/>
              <a:gd name="connsiteY186" fmla="*/ 970620 h 3851516"/>
              <a:gd name="connsiteX187" fmla="*/ 4477156 w 5575945"/>
              <a:gd name="connsiteY187" fmla="*/ 975404 h 3851516"/>
              <a:gd name="connsiteX188" fmla="*/ 4060263 w 5575945"/>
              <a:gd name="connsiteY188" fmla="*/ 968258 h 3851516"/>
              <a:gd name="connsiteX189" fmla="*/ 3662685 w 5575945"/>
              <a:gd name="connsiteY189" fmla="*/ 956512 h 3851516"/>
              <a:gd name="connsiteX190" fmla="*/ 3429624 w 5575945"/>
              <a:gd name="connsiteY190" fmla="*/ 949125 h 3851516"/>
              <a:gd name="connsiteX191" fmla="*/ 3118634 w 5575945"/>
              <a:gd name="connsiteY191" fmla="*/ 934048 h 3851516"/>
              <a:gd name="connsiteX192" fmla="*/ 2587602 w 5575945"/>
              <a:gd name="connsiteY192" fmla="*/ 912249 h 3851516"/>
              <a:gd name="connsiteX193" fmla="*/ 2439977 w 5575945"/>
              <a:gd name="connsiteY193" fmla="*/ 923996 h 3851516"/>
              <a:gd name="connsiteX194" fmla="*/ 2422418 w 5575945"/>
              <a:gd name="connsiteY194" fmla="*/ 930838 h 3851516"/>
              <a:gd name="connsiteX195" fmla="*/ 2231198 w 5575945"/>
              <a:gd name="connsiteY195" fmla="*/ 1018940 h 3851516"/>
              <a:gd name="connsiteX196" fmla="*/ 1966227 w 5575945"/>
              <a:gd name="connsiteY196" fmla="*/ 1077796 h 3851516"/>
              <a:gd name="connsiteX197" fmla="*/ 1863109 w 5575945"/>
              <a:gd name="connsiteY197" fmla="*/ 1103409 h 3851516"/>
              <a:gd name="connsiteX198" fmla="*/ 1838040 w 5575945"/>
              <a:gd name="connsiteY198" fmla="*/ 1119576 h 3851516"/>
              <a:gd name="connsiteX199" fmla="*/ 1836224 w 5575945"/>
              <a:gd name="connsiteY199" fmla="*/ 1136106 h 3851516"/>
              <a:gd name="connsiteX200" fmla="*/ 1850454 w 5575945"/>
              <a:gd name="connsiteY200" fmla="*/ 1145370 h 3851516"/>
              <a:gd name="connsiteX201" fmla="*/ 2017938 w 5575945"/>
              <a:gd name="connsiteY201" fmla="*/ 1174556 h 3851516"/>
              <a:gd name="connsiteX202" fmla="*/ 2207401 w 5575945"/>
              <a:gd name="connsiteY202" fmla="*/ 1220636 h 3851516"/>
              <a:gd name="connsiteX203" fmla="*/ 2424234 w 5575945"/>
              <a:gd name="connsiteY203" fmla="*/ 1245582 h 3851516"/>
              <a:gd name="connsiteX204" fmla="*/ 2612004 w 5575945"/>
              <a:gd name="connsiteY204" fmla="*/ 1259449 h 3851516"/>
              <a:gd name="connsiteX205" fmla="*/ 2818907 w 5575945"/>
              <a:gd name="connsiteY205" fmla="*/ 1274405 h 3851516"/>
              <a:gd name="connsiteX206" fmla="*/ 2958901 w 5575945"/>
              <a:gd name="connsiteY206" fmla="*/ 1285122 h 3851516"/>
              <a:gd name="connsiteX207" fmla="*/ 3315667 w 5575945"/>
              <a:gd name="connsiteY207" fmla="*/ 1358813 h 3851516"/>
              <a:gd name="connsiteX208" fmla="*/ 3402315 w 5575945"/>
              <a:gd name="connsiteY208" fmla="*/ 1424208 h 3851516"/>
              <a:gd name="connsiteX209" fmla="*/ 3407341 w 5575945"/>
              <a:gd name="connsiteY209" fmla="*/ 1434441 h 3851516"/>
              <a:gd name="connsiteX210" fmla="*/ 3345034 w 5575945"/>
              <a:gd name="connsiteY210" fmla="*/ 1438195 h 3851516"/>
              <a:gd name="connsiteX211" fmla="*/ 3102830 w 5575945"/>
              <a:gd name="connsiteY211" fmla="*/ 1452121 h 3851516"/>
              <a:gd name="connsiteX212" fmla="*/ 2791961 w 5575945"/>
              <a:gd name="connsiteY212" fmla="*/ 1483124 h 3851516"/>
              <a:gd name="connsiteX213" fmla="*/ 2474734 w 5575945"/>
              <a:gd name="connsiteY213" fmla="*/ 1541132 h 3851516"/>
              <a:gd name="connsiteX214" fmla="*/ 2354480 w 5575945"/>
              <a:gd name="connsiteY214" fmla="*/ 1586364 h 3851516"/>
              <a:gd name="connsiteX215" fmla="*/ 2299379 w 5575945"/>
              <a:gd name="connsiteY215" fmla="*/ 1638134 h 3851516"/>
              <a:gd name="connsiteX216" fmla="*/ 2341340 w 5575945"/>
              <a:gd name="connsiteY216" fmla="*/ 1645825 h 3851516"/>
              <a:gd name="connsiteX217" fmla="*/ 2623872 w 5575945"/>
              <a:gd name="connsiteY217" fmla="*/ 1656240 h 3851516"/>
              <a:gd name="connsiteX218" fmla="*/ 3031137 w 5575945"/>
              <a:gd name="connsiteY218" fmla="*/ 1697837 h 3851516"/>
              <a:gd name="connsiteX219" fmla="*/ 3142551 w 5575945"/>
              <a:gd name="connsiteY219" fmla="*/ 1729142 h 3851516"/>
              <a:gd name="connsiteX220" fmla="*/ 3174704 w 5575945"/>
              <a:gd name="connsiteY220" fmla="*/ 1749064 h 3851516"/>
              <a:gd name="connsiteX221" fmla="*/ 3177731 w 5575945"/>
              <a:gd name="connsiteY221" fmla="*/ 1789815 h 3851516"/>
              <a:gd name="connsiteX222" fmla="*/ 3151816 w 5575945"/>
              <a:gd name="connsiteY222" fmla="*/ 1813066 h 3851516"/>
              <a:gd name="connsiteX223" fmla="*/ 2967196 w 5575945"/>
              <a:gd name="connsiteY223" fmla="*/ 1882276 h 3851516"/>
              <a:gd name="connsiteX224" fmla="*/ 2716152 w 5575945"/>
              <a:gd name="connsiteY224" fmla="*/ 1901835 h 3851516"/>
              <a:gd name="connsiteX225" fmla="*/ 2385725 w 5575945"/>
              <a:gd name="connsiteY225" fmla="*/ 1912491 h 3851516"/>
              <a:gd name="connsiteX226" fmla="*/ 2051362 w 5575945"/>
              <a:gd name="connsiteY226" fmla="*/ 1946824 h 3851516"/>
              <a:gd name="connsiteX227" fmla="*/ 2038645 w 5575945"/>
              <a:gd name="connsiteY227" fmla="*/ 1952516 h 3851516"/>
              <a:gd name="connsiteX228" fmla="*/ 1857477 w 5575945"/>
              <a:gd name="connsiteY228" fmla="*/ 2035652 h 3851516"/>
              <a:gd name="connsiteX229" fmla="*/ 1483877 w 5575945"/>
              <a:gd name="connsiteY229" fmla="*/ 2056723 h 3851516"/>
              <a:gd name="connsiteX230" fmla="*/ 1134196 w 5575945"/>
              <a:gd name="connsiteY230" fmla="*/ 2049579 h 3851516"/>
              <a:gd name="connsiteX231" fmla="*/ 952118 w 5575945"/>
              <a:gd name="connsiteY231" fmla="*/ 2102621 h 3851516"/>
              <a:gd name="connsiteX232" fmla="*/ 888722 w 5575945"/>
              <a:gd name="connsiteY232" fmla="*/ 2213126 h 3851516"/>
              <a:gd name="connsiteX233" fmla="*/ 966893 w 5575945"/>
              <a:gd name="connsiteY233" fmla="*/ 2224329 h 3851516"/>
              <a:gd name="connsiteX234" fmla="*/ 1190447 w 5575945"/>
              <a:gd name="connsiteY234" fmla="*/ 2257631 h 3851516"/>
              <a:gd name="connsiteX235" fmla="*/ 1491991 w 5575945"/>
              <a:gd name="connsiteY235" fmla="*/ 2314307 h 3851516"/>
              <a:gd name="connsiteX236" fmla="*/ 1807764 w 5575945"/>
              <a:gd name="connsiteY236" fmla="*/ 2404226 h 3851516"/>
              <a:gd name="connsiteX237" fmla="*/ 1887874 w 5575945"/>
              <a:gd name="connsiteY237" fmla="*/ 2449458 h 3851516"/>
              <a:gd name="connsiteX238" fmla="*/ 1898653 w 5575945"/>
              <a:gd name="connsiteY238" fmla="*/ 2525147 h 3851516"/>
              <a:gd name="connsiteX239" fmla="*/ 1804919 w 5575945"/>
              <a:gd name="connsiteY239" fmla="*/ 2603379 h 3851516"/>
              <a:gd name="connsiteX240" fmla="*/ 1472918 w 5575945"/>
              <a:gd name="connsiteY240" fmla="*/ 2751607 h 3851516"/>
              <a:gd name="connsiteX241" fmla="*/ 1106524 w 5575945"/>
              <a:gd name="connsiteY241" fmla="*/ 2849700 h 3851516"/>
              <a:gd name="connsiteX242" fmla="*/ 933650 w 5575945"/>
              <a:gd name="connsiteY242" fmla="*/ 2864474 h 3851516"/>
              <a:gd name="connsiteX243" fmla="*/ 861413 w 5575945"/>
              <a:gd name="connsiteY243" fmla="*/ 2873254 h 3851516"/>
              <a:gd name="connsiteX244" fmla="*/ 703556 w 5575945"/>
              <a:gd name="connsiteY244" fmla="*/ 2874768 h 3851516"/>
              <a:gd name="connsiteX245" fmla="*/ 615819 w 5575945"/>
              <a:gd name="connsiteY245" fmla="*/ 2873557 h 3851516"/>
              <a:gd name="connsiteX246" fmla="*/ 568043 w 5575945"/>
              <a:gd name="connsiteY246" fmla="*/ 2929142 h 3851516"/>
              <a:gd name="connsiteX247" fmla="*/ 582515 w 5575945"/>
              <a:gd name="connsiteY247" fmla="*/ 2946884 h 3851516"/>
              <a:gd name="connsiteX248" fmla="*/ 647184 w 5575945"/>
              <a:gd name="connsiteY248" fmla="*/ 2968804 h 3851516"/>
              <a:gd name="connsiteX249" fmla="*/ 672010 w 5575945"/>
              <a:gd name="connsiteY249" fmla="*/ 3002833 h 3851516"/>
              <a:gd name="connsiteX250" fmla="*/ 656691 w 5575945"/>
              <a:gd name="connsiteY250" fmla="*/ 3023723 h 3851516"/>
              <a:gd name="connsiteX251" fmla="*/ 604859 w 5575945"/>
              <a:gd name="connsiteY251" fmla="*/ 3028870 h 3851516"/>
              <a:gd name="connsiteX252" fmla="*/ 307856 w 5575945"/>
              <a:gd name="connsiteY252" fmla="*/ 3131928 h 3851516"/>
              <a:gd name="connsiteX253" fmla="*/ 276066 w 5575945"/>
              <a:gd name="connsiteY253" fmla="*/ 3161053 h 3851516"/>
              <a:gd name="connsiteX254" fmla="*/ 270617 w 5575945"/>
              <a:gd name="connsiteY254" fmla="*/ 3167108 h 3851516"/>
              <a:gd name="connsiteX255" fmla="*/ 305615 w 5575945"/>
              <a:gd name="connsiteY255" fmla="*/ 3174192 h 3851516"/>
              <a:gd name="connsiteX256" fmla="*/ 337526 w 5575945"/>
              <a:gd name="connsiteY256" fmla="*/ 3204468 h 3851516"/>
              <a:gd name="connsiteX257" fmla="*/ 296956 w 5575945"/>
              <a:gd name="connsiteY257" fmla="*/ 3240799 h 3851516"/>
              <a:gd name="connsiteX258" fmla="*/ 230774 w 5575945"/>
              <a:gd name="connsiteY258" fmla="*/ 3246491 h 3851516"/>
              <a:gd name="connsiteX259" fmla="*/ 65894 w 5575945"/>
              <a:gd name="connsiteY259" fmla="*/ 3372376 h 3851516"/>
              <a:gd name="connsiteX260" fmla="*/ 18482 w 5575945"/>
              <a:gd name="connsiteY260" fmla="*/ 3450365 h 3851516"/>
              <a:gd name="connsiteX261" fmla="*/ 608855 w 5575945"/>
              <a:gd name="connsiteY261" fmla="*/ 3726599 h 3851516"/>
              <a:gd name="connsiteX262" fmla="*/ 607220 w 5575945"/>
              <a:gd name="connsiteY262" fmla="*/ 3731746 h 3851516"/>
              <a:gd name="connsiteX263" fmla="*/ 469829 w 5575945"/>
              <a:gd name="connsiteY263" fmla="*/ 3793630 h 3851516"/>
              <a:gd name="connsiteX264" fmla="*/ 412185 w 5575945"/>
              <a:gd name="connsiteY264" fmla="*/ 3820454 h 3851516"/>
              <a:gd name="connsiteX265" fmla="*/ 331531 w 5575945"/>
              <a:gd name="connsiteY265" fmla="*/ 3838861 h 3851516"/>
              <a:gd name="connsiteX266" fmla="*/ 131773 w 5575945"/>
              <a:gd name="connsiteY266" fmla="*/ 3838498 h 3851516"/>
              <a:gd name="connsiteX267" fmla="*/ 114335 w 5575945"/>
              <a:gd name="connsiteY267" fmla="*/ 3829052 h 3851516"/>
              <a:gd name="connsiteX268" fmla="*/ 10611 w 5575945"/>
              <a:gd name="connsiteY268" fmla="*/ 3542826 h 3851516"/>
              <a:gd name="connsiteX269" fmla="*/ 378 w 5575945"/>
              <a:gd name="connsiteY269" fmla="*/ 3468834 h 3851516"/>
              <a:gd name="connsiteX270" fmla="*/ 12912 w 5575945"/>
              <a:gd name="connsiteY270" fmla="*/ 3433412 h 3851516"/>
              <a:gd name="connsiteX271" fmla="*/ 135285 w 5575945"/>
              <a:gd name="connsiteY271" fmla="*/ 3278340 h 3851516"/>
              <a:gd name="connsiteX272" fmla="*/ 250816 w 5575945"/>
              <a:gd name="connsiteY272" fmla="*/ 3226872 h 3851516"/>
              <a:gd name="connsiteX273" fmla="*/ 251120 w 5575945"/>
              <a:gd name="connsiteY273" fmla="*/ 3179521 h 3851516"/>
              <a:gd name="connsiteX274" fmla="*/ 258264 w 5575945"/>
              <a:gd name="connsiteY274" fmla="*/ 3159660 h 3851516"/>
              <a:gd name="connsiteX275" fmla="*/ 501437 w 5575945"/>
              <a:gd name="connsiteY275" fmla="*/ 3016154 h 3851516"/>
              <a:gd name="connsiteX276" fmla="*/ 547940 w 5575945"/>
              <a:gd name="connsiteY276" fmla="*/ 3009191 h 3851516"/>
              <a:gd name="connsiteX277" fmla="*/ 554540 w 5575945"/>
              <a:gd name="connsiteY277" fmla="*/ 2939740 h 3851516"/>
              <a:gd name="connsiteX278" fmla="*/ 631137 w 5575945"/>
              <a:gd name="connsiteY278" fmla="*/ 2857995 h 3851516"/>
              <a:gd name="connsiteX279" fmla="*/ 728443 w 5575945"/>
              <a:gd name="connsiteY279" fmla="*/ 2861871 h 3851516"/>
              <a:gd name="connsiteX280" fmla="*/ 876491 w 5575945"/>
              <a:gd name="connsiteY280" fmla="*/ 2857390 h 3851516"/>
              <a:gd name="connsiteX281" fmla="*/ 878852 w 5575945"/>
              <a:gd name="connsiteY281" fmla="*/ 2856542 h 3851516"/>
              <a:gd name="connsiteX282" fmla="*/ 878792 w 5575945"/>
              <a:gd name="connsiteY282" fmla="*/ 2783154 h 3851516"/>
              <a:gd name="connsiteX283" fmla="*/ 873463 w 5575945"/>
              <a:gd name="connsiteY283" fmla="*/ 2337439 h 3851516"/>
              <a:gd name="connsiteX284" fmla="*/ 871525 w 5575945"/>
              <a:gd name="connsiteY284" fmla="*/ 2244795 h 3851516"/>
              <a:gd name="connsiteX285" fmla="*/ 983423 w 5575945"/>
              <a:gd name="connsiteY285" fmla="*/ 2068047 h 3851516"/>
              <a:gd name="connsiteX286" fmla="*/ 1118876 w 5575945"/>
              <a:gd name="connsiteY286" fmla="*/ 2036742 h 3851516"/>
              <a:gd name="connsiteX287" fmla="*/ 1431744 w 5575945"/>
              <a:gd name="connsiteY287" fmla="*/ 2041404 h 3851516"/>
              <a:gd name="connsiteX288" fmla="*/ 1735104 w 5575945"/>
              <a:gd name="connsiteY288" fmla="*/ 2038256 h 3851516"/>
              <a:gd name="connsiteX289" fmla="*/ 1954783 w 5575945"/>
              <a:gd name="connsiteY289" fmla="*/ 1991086 h 3851516"/>
              <a:gd name="connsiteX290" fmla="*/ 2006917 w 5575945"/>
              <a:gd name="connsiteY290" fmla="*/ 1960689 h 3851516"/>
              <a:gd name="connsiteX291" fmla="*/ 2013578 w 5575945"/>
              <a:gd name="connsiteY291" fmla="*/ 1944280 h 3851516"/>
              <a:gd name="connsiteX292" fmla="*/ 1893626 w 5575945"/>
              <a:gd name="connsiteY292" fmla="*/ 1370318 h 3851516"/>
              <a:gd name="connsiteX293" fmla="*/ 1845671 w 5575945"/>
              <a:gd name="connsiteY293" fmla="*/ 1189269 h 3851516"/>
              <a:gd name="connsiteX294" fmla="*/ 1824719 w 5575945"/>
              <a:gd name="connsiteY294" fmla="*/ 1146885 h 3851516"/>
              <a:gd name="connsiteX295" fmla="*/ 1829745 w 5575945"/>
              <a:gd name="connsiteY295" fmla="*/ 1108676 h 3851516"/>
              <a:gd name="connsiteX296" fmla="*/ 1896896 w 5575945"/>
              <a:gd name="connsiteY296" fmla="*/ 1078219 h 3851516"/>
              <a:gd name="connsiteX297" fmla="*/ 2073462 w 5575945"/>
              <a:gd name="connsiteY297" fmla="*/ 1045159 h 3851516"/>
              <a:gd name="connsiteX298" fmla="*/ 2382575 w 5575945"/>
              <a:gd name="connsiteY298" fmla="*/ 941011 h 3851516"/>
              <a:gd name="connsiteX299" fmla="*/ 2446881 w 5575945"/>
              <a:gd name="connsiteY299" fmla="*/ 907949 h 3851516"/>
              <a:gd name="connsiteX300" fmla="*/ 2556418 w 5575945"/>
              <a:gd name="connsiteY300" fmla="*/ 899110 h 3851516"/>
              <a:gd name="connsiteX301" fmla="*/ 2890175 w 5575945"/>
              <a:gd name="connsiteY301" fmla="*/ 905407 h 3851516"/>
              <a:gd name="connsiteX302" fmla="*/ 2996381 w 5575945"/>
              <a:gd name="connsiteY302" fmla="*/ 911825 h 3851516"/>
              <a:gd name="connsiteX303" fmla="*/ 2993717 w 5575945"/>
              <a:gd name="connsiteY303" fmla="*/ 750094 h 3851516"/>
              <a:gd name="connsiteX304" fmla="*/ 2959688 w 5575945"/>
              <a:gd name="connsiteY304" fmla="*/ 689725 h 3851516"/>
              <a:gd name="connsiteX305" fmla="*/ 2936678 w 5575945"/>
              <a:gd name="connsiteY305" fmla="*/ 642494 h 3851516"/>
              <a:gd name="connsiteX306" fmla="*/ 2973432 w 5575945"/>
              <a:gd name="connsiteY306" fmla="*/ 570317 h 3851516"/>
              <a:gd name="connsiteX307" fmla="*/ 3118634 w 5575945"/>
              <a:gd name="connsiteY307" fmla="*/ 489239 h 3851516"/>
              <a:gd name="connsiteX308" fmla="*/ 3423326 w 5575945"/>
              <a:gd name="connsiteY308" fmla="*/ 406648 h 3851516"/>
              <a:gd name="connsiteX309" fmla="*/ 3669648 w 5575945"/>
              <a:gd name="connsiteY309" fmla="*/ 365534 h 3851516"/>
              <a:gd name="connsiteX310" fmla="*/ 3752845 w 5575945"/>
              <a:gd name="connsiteY310" fmla="*/ 354817 h 3851516"/>
              <a:gd name="connsiteX311" fmla="*/ 3739524 w 5575945"/>
              <a:gd name="connsiteY311" fmla="*/ 238316 h 3851516"/>
              <a:gd name="connsiteX312" fmla="*/ 3726565 w 5575945"/>
              <a:gd name="connsiteY312" fmla="*/ 182731 h 3851516"/>
              <a:gd name="connsiteX313" fmla="*/ 3763683 w 5575945"/>
              <a:gd name="connsiteY313" fmla="*/ 96809 h 3851516"/>
              <a:gd name="connsiteX314" fmla="*/ 3814607 w 5575945"/>
              <a:gd name="connsiteY314" fmla="*/ 71075 h 3851516"/>
              <a:gd name="connsiteX315" fmla="*/ 3869103 w 5575945"/>
              <a:gd name="connsiteY315" fmla="*/ 52667 h 3851516"/>
              <a:gd name="connsiteX316" fmla="*/ 3863608 w 5575945"/>
              <a:gd name="connsiteY316" fmla="*/ 48164 h 3851516"/>
              <a:gd name="connsiteX317" fmla="*/ 3906397 w 5575945"/>
              <a:gd name="connsiteY317" fmla="*/ 38132 h 3851516"/>
              <a:gd name="connsiteX318" fmla="*/ 3906705 w 5575945"/>
              <a:gd name="connsiteY318" fmla="*/ 38271 h 3851516"/>
              <a:gd name="connsiteX319" fmla="*/ 3934861 w 5575945"/>
              <a:gd name="connsiteY319" fmla="*/ 36560 h 3851516"/>
              <a:gd name="connsiteX320" fmla="*/ 4122206 w 5575945"/>
              <a:gd name="connsiteY320" fmla="*/ 1016 h 3851516"/>
              <a:gd name="connsiteX321" fmla="*/ 4139705 w 5575945"/>
              <a:gd name="connsiteY321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186875 w 5575945"/>
              <a:gd name="connsiteY21" fmla="*/ 1850245 h 3851516"/>
              <a:gd name="connsiteX22" fmla="*/ 5178700 w 5575945"/>
              <a:gd name="connsiteY22" fmla="*/ 1875070 h 3851516"/>
              <a:gd name="connsiteX23" fmla="*/ 5169981 w 5575945"/>
              <a:gd name="connsiteY23" fmla="*/ 2173647 h 3851516"/>
              <a:gd name="connsiteX24" fmla="*/ 5159990 w 5575945"/>
              <a:gd name="connsiteY24" fmla="*/ 2830142 h 3851516"/>
              <a:gd name="connsiteX25" fmla="*/ 5160717 w 5575945"/>
              <a:gd name="connsiteY25" fmla="*/ 3280642 h 3851516"/>
              <a:gd name="connsiteX26" fmla="*/ 5173493 w 5575945"/>
              <a:gd name="connsiteY26" fmla="*/ 3458662 h 3851516"/>
              <a:gd name="connsiteX27" fmla="*/ 5202314 w 5575945"/>
              <a:gd name="connsiteY27" fmla="*/ 3575586 h 3851516"/>
              <a:gd name="connsiteX28" fmla="*/ 5226899 w 5575945"/>
              <a:gd name="connsiteY28" fmla="*/ 3747247 h 3851516"/>
              <a:gd name="connsiteX29" fmla="*/ 5236163 w 5575945"/>
              <a:gd name="connsiteY29" fmla="*/ 3838619 h 3851516"/>
              <a:gd name="connsiteX30" fmla="*/ 5137949 w 5575945"/>
              <a:gd name="connsiteY30" fmla="*/ 3847580 h 3851516"/>
              <a:gd name="connsiteX31" fmla="*/ 4893747 w 5575945"/>
              <a:gd name="connsiteY31" fmla="*/ 3850487 h 3851516"/>
              <a:gd name="connsiteX32" fmla="*/ 4521056 w 5575945"/>
              <a:gd name="connsiteY32" fmla="*/ 3777825 h 3851516"/>
              <a:gd name="connsiteX33" fmla="*/ 4357083 w 5575945"/>
              <a:gd name="connsiteY33" fmla="*/ 3643766 h 3851516"/>
              <a:gd name="connsiteX34" fmla="*/ 4338192 w 5575945"/>
              <a:gd name="connsiteY34" fmla="*/ 3601985 h 3851516"/>
              <a:gd name="connsiteX35" fmla="*/ 4368226 w 5575945"/>
              <a:gd name="connsiteY35" fmla="*/ 3535501 h 3851516"/>
              <a:gd name="connsiteX36" fmla="*/ 4473099 w 5575945"/>
              <a:gd name="connsiteY36" fmla="*/ 3520666 h 3851516"/>
              <a:gd name="connsiteX37" fmla="*/ 4777247 w 5575945"/>
              <a:gd name="connsiteY37" fmla="*/ 3561961 h 3851516"/>
              <a:gd name="connsiteX38" fmla="*/ 4888358 w 5575945"/>
              <a:gd name="connsiteY38" fmla="*/ 3581882 h 3851516"/>
              <a:gd name="connsiteX39" fmla="*/ 4978883 w 5575945"/>
              <a:gd name="connsiteY39" fmla="*/ 3551486 h 3851516"/>
              <a:gd name="connsiteX40" fmla="*/ 4982152 w 5575945"/>
              <a:gd name="connsiteY40" fmla="*/ 3493478 h 3851516"/>
              <a:gd name="connsiteX41" fmla="*/ 4928322 w 5575945"/>
              <a:gd name="connsiteY41" fmla="*/ 3452728 h 3851516"/>
              <a:gd name="connsiteX42" fmla="*/ 4751452 w 5575945"/>
              <a:gd name="connsiteY42" fmla="*/ 3391389 h 3851516"/>
              <a:gd name="connsiteX43" fmla="*/ 4416545 w 5575945"/>
              <a:gd name="connsiteY43" fmla="*/ 3297716 h 3851516"/>
              <a:gd name="connsiteX44" fmla="*/ 4242218 w 5575945"/>
              <a:gd name="connsiteY44" fmla="*/ 3211008 h 3851516"/>
              <a:gd name="connsiteX45" fmla="*/ 4215636 w 5575945"/>
              <a:gd name="connsiteY45" fmla="*/ 3185818 h 3851516"/>
              <a:gd name="connsiteX46" fmla="*/ 4190448 w 5575945"/>
              <a:gd name="connsiteY46" fmla="*/ 3177887 h 3851516"/>
              <a:gd name="connsiteX47" fmla="*/ 4003708 w 5575945"/>
              <a:gd name="connsiteY47" fmla="*/ 3199079 h 3851516"/>
              <a:gd name="connsiteX48" fmla="*/ 3890599 w 5575945"/>
              <a:gd name="connsiteY48" fmla="*/ 3205559 h 3851516"/>
              <a:gd name="connsiteX49" fmla="*/ 3761261 w 5575945"/>
              <a:gd name="connsiteY49" fmla="*/ 3148096 h 3851516"/>
              <a:gd name="connsiteX50" fmla="*/ 3688116 w 5575945"/>
              <a:gd name="connsiteY50" fmla="*/ 3117880 h 3851516"/>
              <a:gd name="connsiteX51" fmla="*/ 3362351 w 5575945"/>
              <a:gd name="connsiteY51" fmla="*/ 3119515 h 3851516"/>
              <a:gd name="connsiteX52" fmla="*/ 3215030 w 5575945"/>
              <a:gd name="connsiteY52" fmla="*/ 3105710 h 3851516"/>
              <a:gd name="connsiteX53" fmla="*/ 3142793 w 5575945"/>
              <a:gd name="connsiteY53" fmla="*/ 3077735 h 3851516"/>
              <a:gd name="connsiteX54" fmla="*/ 2824175 w 5575945"/>
              <a:gd name="connsiteY54" fmla="*/ 2904619 h 3851516"/>
              <a:gd name="connsiteX55" fmla="*/ 2747214 w 5575945"/>
              <a:gd name="connsiteY55" fmla="*/ 2835773 h 3851516"/>
              <a:gd name="connsiteX56" fmla="*/ 2746668 w 5575945"/>
              <a:gd name="connsiteY56" fmla="*/ 2750639 h 3851516"/>
              <a:gd name="connsiteX57" fmla="*/ 2886724 w 5575945"/>
              <a:gd name="connsiteY57" fmla="*/ 2633109 h 3851516"/>
              <a:gd name="connsiteX58" fmla="*/ 3307614 w 5575945"/>
              <a:gd name="connsiteY58" fmla="*/ 2437408 h 3851516"/>
              <a:gd name="connsiteX59" fmla="*/ 3473220 w 5575945"/>
              <a:gd name="connsiteY59" fmla="*/ 2419969 h 3851516"/>
              <a:gd name="connsiteX60" fmla="*/ 3542430 w 5575945"/>
              <a:gd name="connsiteY60" fmla="*/ 2430263 h 3851516"/>
              <a:gd name="connsiteX61" fmla="*/ 3594928 w 5575945"/>
              <a:gd name="connsiteY61" fmla="*/ 2431716 h 3851516"/>
              <a:gd name="connsiteX62" fmla="*/ 3618119 w 5575945"/>
              <a:gd name="connsiteY62" fmla="*/ 2419242 h 3851516"/>
              <a:gd name="connsiteX63" fmla="*/ 3608612 w 5575945"/>
              <a:gd name="connsiteY63" fmla="*/ 2394841 h 3851516"/>
              <a:gd name="connsiteX64" fmla="*/ 3499802 w 5575945"/>
              <a:gd name="connsiteY64" fmla="*/ 2333623 h 3851516"/>
              <a:gd name="connsiteX65" fmla="*/ 3282545 w 5575945"/>
              <a:gd name="connsiteY65" fmla="*/ 2288815 h 3851516"/>
              <a:gd name="connsiteX66" fmla="*/ 3111973 w 5575945"/>
              <a:gd name="connsiteY66" fmla="*/ 2285971 h 3851516"/>
              <a:gd name="connsiteX67" fmla="*/ 3023568 w 5575945"/>
              <a:gd name="connsiteY67" fmla="*/ 2296809 h 3851516"/>
              <a:gd name="connsiteX68" fmla="*/ 2980880 w 5575945"/>
              <a:gd name="connsiteY68" fmla="*/ 2291237 h 3851516"/>
              <a:gd name="connsiteX69" fmla="*/ 2919482 w 5575945"/>
              <a:gd name="connsiteY69" fmla="*/ 2276343 h 3851516"/>
              <a:gd name="connsiteX70" fmla="*/ 2618543 w 5575945"/>
              <a:gd name="connsiteY70" fmla="*/ 2243523 h 3851516"/>
              <a:gd name="connsiteX71" fmla="*/ 2493808 w 5575945"/>
              <a:gd name="connsiteY71" fmla="*/ 2227236 h 3851516"/>
              <a:gd name="connsiteX72" fmla="*/ 2360111 w 5575945"/>
              <a:gd name="connsiteY72" fmla="*/ 2126539 h 3851516"/>
              <a:gd name="connsiteX73" fmla="*/ 2477884 w 5575945"/>
              <a:gd name="connsiteY73" fmla="*/ 2115458 h 3851516"/>
              <a:gd name="connsiteX74" fmla="*/ 2655479 w 5575945"/>
              <a:gd name="connsiteY74" fmla="*/ 2097353 h 3851516"/>
              <a:gd name="connsiteX75" fmla="*/ 2799531 w 5575945"/>
              <a:gd name="connsiteY75" fmla="*/ 2080763 h 3851516"/>
              <a:gd name="connsiteX76" fmla="*/ 2999954 w 5575945"/>
              <a:gd name="connsiteY76" fmla="*/ 2054180 h 3851516"/>
              <a:gd name="connsiteX77" fmla="*/ 3212003 w 5575945"/>
              <a:gd name="connsiteY77" fmla="*/ 2012461 h 3851516"/>
              <a:gd name="connsiteX78" fmla="*/ 3320511 w 5575945"/>
              <a:gd name="connsiteY78" fmla="*/ 1972619 h 3851516"/>
              <a:gd name="connsiteX79" fmla="*/ 3517786 w 5575945"/>
              <a:gd name="connsiteY79" fmla="*/ 1930898 h 3851516"/>
              <a:gd name="connsiteX80" fmla="*/ 3732924 w 5575945"/>
              <a:gd name="connsiteY80" fmla="*/ 1905648 h 3851516"/>
              <a:gd name="connsiteX81" fmla="*/ 3978398 w 5575945"/>
              <a:gd name="connsiteY81" fmla="*/ 1893175 h 3851516"/>
              <a:gd name="connsiteX82" fmla="*/ 3923963 w 5575945"/>
              <a:gd name="connsiteY82" fmla="*/ 1847883 h 3851516"/>
              <a:gd name="connsiteX83" fmla="*/ 3552239 w 5575945"/>
              <a:gd name="connsiteY83" fmla="*/ 1680822 h 3851516"/>
              <a:gd name="connsiteX84" fmla="*/ 3183182 w 5575945"/>
              <a:gd name="connsiteY84" fmla="*/ 1649579 h 3851516"/>
              <a:gd name="connsiteX85" fmla="*/ 3157931 w 5575945"/>
              <a:gd name="connsiteY85" fmla="*/ 1630747 h 3851516"/>
              <a:gd name="connsiteX86" fmla="*/ 3182455 w 5575945"/>
              <a:gd name="connsiteY86" fmla="*/ 1575464 h 3851516"/>
              <a:gd name="connsiteX87" fmla="*/ 3258203 w 5575945"/>
              <a:gd name="connsiteY87" fmla="*/ 1560387 h 3851516"/>
              <a:gd name="connsiteX88" fmla="*/ 3379487 w 5575945"/>
              <a:gd name="connsiteY88" fmla="*/ 1559357 h 3851516"/>
              <a:gd name="connsiteX89" fmla="*/ 3498955 w 5575945"/>
              <a:gd name="connsiteY89" fmla="*/ 1552455 h 3851516"/>
              <a:gd name="connsiteX90" fmla="*/ 3601225 w 5575945"/>
              <a:gd name="connsiteY90" fmla="*/ 1577038 h 3851516"/>
              <a:gd name="connsiteX91" fmla="*/ 3614728 w 5575945"/>
              <a:gd name="connsiteY91" fmla="*/ 1579037 h 3851516"/>
              <a:gd name="connsiteX92" fmla="*/ 3814668 w 5575945"/>
              <a:gd name="connsiteY92" fmla="*/ 1569107 h 3851516"/>
              <a:gd name="connsiteX93" fmla="*/ 3814668 w 5575945"/>
              <a:gd name="connsiteY93" fmla="*/ 1548701 h 3851516"/>
              <a:gd name="connsiteX94" fmla="*/ 3855357 w 5575945"/>
              <a:gd name="connsiteY94" fmla="*/ 1508313 h 3851516"/>
              <a:gd name="connsiteX95" fmla="*/ 3993354 w 5575945"/>
              <a:gd name="connsiteY95" fmla="*/ 1529506 h 3851516"/>
              <a:gd name="connsiteX96" fmla="*/ 4106887 w 5575945"/>
              <a:gd name="connsiteY96" fmla="*/ 1569834 h 3851516"/>
              <a:gd name="connsiteX97" fmla="*/ 4136557 w 5575945"/>
              <a:gd name="connsiteY97" fmla="*/ 1588846 h 3851516"/>
              <a:gd name="connsiteX98" fmla="*/ 4260868 w 5575945"/>
              <a:gd name="connsiteY98" fmla="*/ 1502379 h 3851516"/>
              <a:gd name="connsiteX99" fmla="*/ 4458324 w 5575945"/>
              <a:gd name="connsiteY99" fmla="*/ 1498867 h 3851516"/>
              <a:gd name="connsiteX100" fmla="*/ 4412427 w 5575945"/>
              <a:gd name="connsiteY100" fmla="*/ 1474768 h 3851516"/>
              <a:gd name="connsiteX101" fmla="*/ 3932379 w 5575945"/>
              <a:gd name="connsiteY101" fmla="*/ 1317214 h 3851516"/>
              <a:gd name="connsiteX102" fmla="*/ 3643066 w 5575945"/>
              <a:gd name="connsiteY102" fmla="*/ 1296748 h 3851516"/>
              <a:gd name="connsiteX103" fmla="*/ 3086844 w 5575945"/>
              <a:gd name="connsiteY103" fmla="*/ 1181761 h 3851516"/>
              <a:gd name="connsiteX104" fmla="*/ 3008370 w 5575945"/>
              <a:gd name="connsiteY104" fmla="*/ 1136712 h 3851516"/>
              <a:gd name="connsiteX105" fmla="*/ 2984574 w 5575945"/>
              <a:gd name="connsiteY105" fmla="*/ 1094992 h 3851516"/>
              <a:gd name="connsiteX106" fmla="*/ 3023508 w 5575945"/>
              <a:gd name="connsiteY106" fmla="*/ 1073436 h 3851516"/>
              <a:gd name="connsiteX107" fmla="*/ 3118694 w 5575945"/>
              <a:gd name="connsiteY107" fmla="*/ 1065141 h 3851516"/>
              <a:gd name="connsiteX108" fmla="*/ 3402981 w 5575945"/>
              <a:gd name="connsiteY108" fmla="*/ 1069984 h 3851516"/>
              <a:gd name="connsiteX109" fmla="*/ 3634287 w 5575945"/>
              <a:gd name="connsiteY109" fmla="*/ 1080459 h 3851516"/>
              <a:gd name="connsiteX110" fmla="*/ 3868437 w 5575945"/>
              <a:gd name="connsiteY110" fmla="*/ 1095295 h 3851516"/>
              <a:gd name="connsiteX111" fmla="*/ 4038888 w 5575945"/>
              <a:gd name="connsiteY111" fmla="*/ 1105891 h 3851516"/>
              <a:gd name="connsiteX112" fmla="*/ 4210853 w 5575945"/>
              <a:gd name="connsiteY112" fmla="*/ 1117335 h 3851516"/>
              <a:gd name="connsiteX113" fmla="*/ 4338494 w 5575945"/>
              <a:gd name="connsiteY113" fmla="*/ 1120786 h 3851516"/>
              <a:gd name="connsiteX114" fmla="*/ 4595473 w 5575945"/>
              <a:gd name="connsiteY114" fmla="*/ 1111825 h 3851516"/>
              <a:gd name="connsiteX115" fmla="*/ 4840825 w 5575945"/>
              <a:gd name="connsiteY115" fmla="*/ 1096566 h 3851516"/>
              <a:gd name="connsiteX116" fmla="*/ 5061533 w 5575945"/>
              <a:gd name="connsiteY116" fmla="*/ 1076705 h 3851516"/>
              <a:gd name="connsiteX117" fmla="*/ 5464683 w 5575945"/>
              <a:gd name="connsiteY117" fmla="*/ 996899 h 3851516"/>
              <a:gd name="connsiteX118" fmla="*/ 5545700 w 5575945"/>
              <a:gd name="connsiteY118" fmla="*/ 956754 h 3851516"/>
              <a:gd name="connsiteX119" fmla="*/ 5554117 w 5575945"/>
              <a:gd name="connsiteY119" fmla="*/ 915761 h 3851516"/>
              <a:gd name="connsiteX120" fmla="*/ 5511974 w 5575945"/>
              <a:gd name="connsiteY120" fmla="*/ 875495 h 3851516"/>
              <a:gd name="connsiteX121" fmla="*/ 5347455 w 5575945"/>
              <a:gd name="connsiteY121" fmla="*/ 809191 h 3851516"/>
              <a:gd name="connsiteX122" fmla="*/ 5058749 w 5575945"/>
              <a:gd name="connsiteY122" fmla="*/ 754271 h 3851516"/>
              <a:gd name="connsiteX123" fmla="*/ 4771979 w 5575945"/>
              <a:gd name="connsiteY123" fmla="*/ 723270 h 3851516"/>
              <a:gd name="connsiteX124" fmla="*/ 4580820 w 5575945"/>
              <a:gd name="connsiteY124" fmla="*/ 712673 h 3851516"/>
              <a:gd name="connsiteX125" fmla="*/ 4381606 w 5575945"/>
              <a:gd name="connsiteY125" fmla="*/ 700927 h 3851516"/>
              <a:gd name="connsiteX126" fmla="*/ 4206372 w 5575945"/>
              <a:gd name="connsiteY126" fmla="*/ 690208 h 3851516"/>
              <a:gd name="connsiteX127" fmla="*/ 3957023 w 5575945"/>
              <a:gd name="connsiteY127" fmla="*/ 668713 h 3851516"/>
              <a:gd name="connsiteX128" fmla="*/ 3790507 w 5575945"/>
              <a:gd name="connsiteY128" fmla="*/ 651820 h 3851516"/>
              <a:gd name="connsiteX129" fmla="*/ 3608673 w 5575945"/>
              <a:gd name="connsiteY129" fmla="*/ 629839 h 3851516"/>
              <a:gd name="connsiteX130" fmla="*/ 3420057 w 5575945"/>
              <a:gd name="connsiteY130" fmla="*/ 600412 h 3851516"/>
              <a:gd name="connsiteX131" fmla="*/ 3338918 w 5575945"/>
              <a:gd name="connsiteY131" fmla="*/ 578673 h 3851516"/>
              <a:gd name="connsiteX132" fmla="*/ 3321903 w 5575945"/>
              <a:gd name="connsiteY132" fmla="*/ 570136 h 3851516"/>
              <a:gd name="connsiteX133" fmla="*/ 3322024 w 5575945"/>
              <a:gd name="connsiteY133" fmla="*/ 547187 h 3851516"/>
              <a:gd name="connsiteX134" fmla="*/ 3390811 w 5575945"/>
              <a:gd name="connsiteY134" fmla="*/ 518849 h 3851516"/>
              <a:gd name="connsiteX135" fmla="*/ 3635437 w 5575945"/>
              <a:gd name="connsiteY135" fmla="*/ 470469 h 3851516"/>
              <a:gd name="connsiteX136" fmla="*/ 3834467 w 5575945"/>
              <a:gd name="connsiteY136" fmla="*/ 445583 h 3851516"/>
              <a:gd name="connsiteX137" fmla="*/ 4033681 w 5575945"/>
              <a:gd name="connsiteY137" fmla="*/ 435046 h 3851516"/>
              <a:gd name="connsiteX138" fmla="*/ 4380093 w 5575945"/>
              <a:gd name="connsiteY138" fmla="*/ 422876 h 3851516"/>
              <a:gd name="connsiteX139" fmla="*/ 4602012 w 5575945"/>
              <a:gd name="connsiteY139" fmla="*/ 415670 h 3851516"/>
              <a:gd name="connsiteX140" fmla="*/ 4704163 w 5575945"/>
              <a:gd name="connsiteY140" fmla="*/ 412280 h 3851516"/>
              <a:gd name="connsiteX141" fmla="*/ 4717180 w 5575945"/>
              <a:gd name="connsiteY141" fmla="*/ 392116 h 3851516"/>
              <a:gd name="connsiteX142" fmla="*/ 4686965 w 5575945"/>
              <a:gd name="connsiteY142" fmla="*/ 353909 h 3851516"/>
              <a:gd name="connsiteX143" fmla="*/ 4407522 w 5575945"/>
              <a:gd name="connsiteY143" fmla="*/ 206466 h 3851516"/>
              <a:gd name="connsiteX144" fmla="*/ 4244035 w 5575945"/>
              <a:gd name="connsiteY144" fmla="*/ 182609 h 3851516"/>
              <a:gd name="connsiteX145" fmla="*/ 4013274 w 5575945"/>
              <a:gd name="connsiteY145" fmla="*/ 150094 h 3851516"/>
              <a:gd name="connsiteX146" fmla="*/ 3977126 w 5575945"/>
              <a:gd name="connsiteY146" fmla="*/ 133926 h 3851516"/>
              <a:gd name="connsiteX147" fmla="*/ 3972524 w 5575945"/>
              <a:gd name="connsiteY147" fmla="*/ 101108 h 3851516"/>
              <a:gd name="connsiteX148" fmla="*/ 4016787 w 5575945"/>
              <a:gd name="connsiteY148" fmla="*/ 68046 h 3851516"/>
              <a:gd name="connsiteX149" fmla="*/ 4156659 w 5575945"/>
              <a:gd name="connsiteY149" fmla="*/ 17123 h 3851516"/>
              <a:gd name="connsiteX150" fmla="*/ 4139705 w 5575945"/>
              <a:gd name="connsiteY150" fmla="*/ 593 h 3851516"/>
              <a:gd name="connsiteX151" fmla="*/ 4150120 w 5575945"/>
              <a:gd name="connsiteY151" fmla="*/ 7314 h 3851516"/>
              <a:gd name="connsiteX152" fmla="*/ 4139705 w 5575945"/>
              <a:gd name="connsiteY152" fmla="*/ 13854 h 3851516"/>
              <a:gd name="connsiteX153" fmla="*/ 4032712 w 5575945"/>
              <a:gd name="connsiteY153" fmla="*/ 29476 h 3851516"/>
              <a:gd name="connsiteX154" fmla="*/ 3822236 w 5575945"/>
              <a:gd name="connsiteY154" fmla="*/ 83972 h 3851516"/>
              <a:gd name="connsiteX155" fmla="*/ 3756599 w 5575945"/>
              <a:gd name="connsiteY155" fmla="*/ 121453 h 3851516"/>
              <a:gd name="connsiteX156" fmla="*/ 3738252 w 5575945"/>
              <a:gd name="connsiteY156" fmla="*/ 165171 h 3851516"/>
              <a:gd name="connsiteX157" fmla="*/ 3753208 w 5575945"/>
              <a:gd name="connsiteY157" fmla="*/ 179158 h 3851516"/>
              <a:gd name="connsiteX158" fmla="*/ 4003527 w 5575945"/>
              <a:gd name="connsiteY158" fmla="*/ 233412 h 3851516"/>
              <a:gd name="connsiteX159" fmla="*/ 4212851 w 5575945"/>
              <a:gd name="connsiteY159" fmla="*/ 284941 h 3851516"/>
              <a:gd name="connsiteX160" fmla="*/ 4291325 w 5575945"/>
              <a:gd name="connsiteY160" fmla="*/ 297777 h 3851516"/>
              <a:gd name="connsiteX161" fmla="*/ 4304767 w 5575945"/>
              <a:gd name="connsiteY161" fmla="*/ 324056 h 3851516"/>
              <a:gd name="connsiteX162" fmla="*/ 4248273 w 5575945"/>
              <a:gd name="connsiteY162" fmla="*/ 354574 h 3851516"/>
              <a:gd name="connsiteX163" fmla="*/ 4125294 w 5575945"/>
              <a:gd name="connsiteY163" fmla="*/ 357663 h 3851516"/>
              <a:gd name="connsiteX164" fmla="*/ 3842581 w 5575945"/>
              <a:gd name="connsiteY164" fmla="*/ 362082 h 3851516"/>
              <a:gd name="connsiteX165" fmla="*/ 3703133 w 5575945"/>
              <a:gd name="connsiteY165" fmla="*/ 375283 h 3851516"/>
              <a:gd name="connsiteX166" fmla="*/ 3483029 w 5575945"/>
              <a:gd name="connsiteY166" fmla="*/ 409675 h 3851516"/>
              <a:gd name="connsiteX167" fmla="*/ 3078186 w 5575945"/>
              <a:gd name="connsiteY167" fmla="*/ 521514 h 3851516"/>
              <a:gd name="connsiteX168" fmla="*/ 2970526 w 5575945"/>
              <a:gd name="connsiteY168" fmla="*/ 593933 h 3851516"/>
              <a:gd name="connsiteX169" fmla="*/ 2944368 w 5575945"/>
              <a:gd name="connsiteY169" fmla="*/ 637772 h 3851516"/>
              <a:gd name="connsiteX170" fmla="*/ 3062927 w 5575945"/>
              <a:gd name="connsiteY170" fmla="*/ 652303 h 3851516"/>
              <a:gd name="connsiteX171" fmla="*/ 3231985 w 5575945"/>
              <a:gd name="connsiteY171" fmla="*/ 673497 h 3851516"/>
              <a:gd name="connsiteX172" fmla="*/ 3397955 w 5575945"/>
              <a:gd name="connsiteY172" fmla="*/ 693842 h 3851516"/>
              <a:gd name="connsiteX173" fmla="*/ 3567074 w 5575945"/>
              <a:gd name="connsiteY173" fmla="*/ 714732 h 3851516"/>
              <a:gd name="connsiteX174" fmla="*/ 3741098 w 5575945"/>
              <a:gd name="connsiteY174" fmla="*/ 735259 h 3851516"/>
              <a:gd name="connsiteX175" fmla="*/ 3905857 w 5575945"/>
              <a:gd name="connsiteY175" fmla="*/ 752999 h 3851516"/>
              <a:gd name="connsiteX176" fmla="*/ 4014123 w 5575945"/>
              <a:gd name="connsiteY176" fmla="*/ 760871 h 3851516"/>
              <a:gd name="connsiteX177" fmla="*/ 4209703 w 5575945"/>
              <a:gd name="connsiteY177" fmla="*/ 776131 h 3851516"/>
              <a:gd name="connsiteX178" fmla="*/ 4366954 w 5575945"/>
              <a:gd name="connsiteY178" fmla="*/ 789876 h 3851516"/>
              <a:gd name="connsiteX179" fmla="*/ 4550725 w 5575945"/>
              <a:gd name="connsiteY179" fmla="*/ 810039 h 3851516"/>
              <a:gd name="connsiteX180" fmla="*/ 4747759 w 5575945"/>
              <a:gd name="connsiteY180" fmla="*/ 837831 h 3851516"/>
              <a:gd name="connsiteX181" fmla="*/ 5017877 w 5575945"/>
              <a:gd name="connsiteY181" fmla="*/ 901773 h 3851516"/>
              <a:gd name="connsiteX182" fmla="*/ 5062624 w 5575945"/>
              <a:gd name="connsiteY182" fmla="*/ 925691 h 3851516"/>
              <a:gd name="connsiteX183" fmla="*/ 5080730 w 5575945"/>
              <a:gd name="connsiteY183" fmla="*/ 935682 h 3851516"/>
              <a:gd name="connsiteX184" fmla="*/ 5075158 w 5575945"/>
              <a:gd name="connsiteY184" fmla="*/ 942645 h 3851516"/>
              <a:gd name="connsiteX185" fmla="*/ 4948969 w 5575945"/>
              <a:gd name="connsiteY185" fmla="*/ 955542 h 3851516"/>
              <a:gd name="connsiteX186" fmla="*/ 4750120 w 5575945"/>
              <a:gd name="connsiteY186" fmla="*/ 970620 h 3851516"/>
              <a:gd name="connsiteX187" fmla="*/ 4477156 w 5575945"/>
              <a:gd name="connsiteY187" fmla="*/ 975404 h 3851516"/>
              <a:gd name="connsiteX188" fmla="*/ 4060263 w 5575945"/>
              <a:gd name="connsiteY188" fmla="*/ 968258 h 3851516"/>
              <a:gd name="connsiteX189" fmla="*/ 3662685 w 5575945"/>
              <a:gd name="connsiteY189" fmla="*/ 956512 h 3851516"/>
              <a:gd name="connsiteX190" fmla="*/ 3429624 w 5575945"/>
              <a:gd name="connsiteY190" fmla="*/ 949125 h 3851516"/>
              <a:gd name="connsiteX191" fmla="*/ 3118634 w 5575945"/>
              <a:gd name="connsiteY191" fmla="*/ 934048 h 3851516"/>
              <a:gd name="connsiteX192" fmla="*/ 2587602 w 5575945"/>
              <a:gd name="connsiteY192" fmla="*/ 912249 h 3851516"/>
              <a:gd name="connsiteX193" fmla="*/ 2439977 w 5575945"/>
              <a:gd name="connsiteY193" fmla="*/ 923996 h 3851516"/>
              <a:gd name="connsiteX194" fmla="*/ 2422418 w 5575945"/>
              <a:gd name="connsiteY194" fmla="*/ 930838 h 3851516"/>
              <a:gd name="connsiteX195" fmla="*/ 2231198 w 5575945"/>
              <a:gd name="connsiteY195" fmla="*/ 1018940 h 3851516"/>
              <a:gd name="connsiteX196" fmla="*/ 1966227 w 5575945"/>
              <a:gd name="connsiteY196" fmla="*/ 1077796 h 3851516"/>
              <a:gd name="connsiteX197" fmla="*/ 1863109 w 5575945"/>
              <a:gd name="connsiteY197" fmla="*/ 1103409 h 3851516"/>
              <a:gd name="connsiteX198" fmla="*/ 1838040 w 5575945"/>
              <a:gd name="connsiteY198" fmla="*/ 1119576 h 3851516"/>
              <a:gd name="connsiteX199" fmla="*/ 1836224 w 5575945"/>
              <a:gd name="connsiteY199" fmla="*/ 1136106 h 3851516"/>
              <a:gd name="connsiteX200" fmla="*/ 1850454 w 5575945"/>
              <a:gd name="connsiteY200" fmla="*/ 1145370 h 3851516"/>
              <a:gd name="connsiteX201" fmla="*/ 2017938 w 5575945"/>
              <a:gd name="connsiteY201" fmla="*/ 1174556 h 3851516"/>
              <a:gd name="connsiteX202" fmla="*/ 2207401 w 5575945"/>
              <a:gd name="connsiteY202" fmla="*/ 1220636 h 3851516"/>
              <a:gd name="connsiteX203" fmla="*/ 2424234 w 5575945"/>
              <a:gd name="connsiteY203" fmla="*/ 1245582 h 3851516"/>
              <a:gd name="connsiteX204" fmla="*/ 2612004 w 5575945"/>
              <a:gd name="connsiteY204" fmla="*/ 1259449 h 3851516"/>
              <a:gd name="connsiteX205" fmla="*/ 2818907 w 5575945"/>
              <a:gd name="connsiteY205" fmla="*/ 1274405 h 3851516"/>
              <a:gd name="connsiteX206" fmla="*/ 2958901 w 5575945"/>
              <a:gd name="connsiteY206" fmla="*/ 1285122 h 3851516"/>
              <a:gd name="connsiteX207" fmla="*/ 3315667 w 5575945"/>
              <a:gd name="connsiteY207" fmla="*/ 1358813 h 3851516"/>
              <a:gd name="connsiteX208" fmla="*/ 3402315 w 5575945"/>
              <a:gd name="connsiteY208" fmla="*/ 1424208 h 3851516"/>
              <a:gd name="connsiteX209" fmla="*/ 3407341 w 5575945"/>
              <a:gd name="connsiteY209" fmla="*/ 1434441 h 3851516"/>
              <a:gd name="connsiteX210" fmla="*/ 3345034 w 5575945"/>
              <a:gd name="connsiteY210" fmla="*/ 1438195 h 3851516"/>
              <a:gd name="connsiteX211" fmla="*/ 3102830 w 5575945"/>
              <a:gd name="connsiteY211" fmla="*/ 1452121 h 3851516"/>
              <a:gd name="connsiteX212" fmla="*/ 2791961 w 5575945"/>
              <a:gd name="connsiteY212" fmla="*/ 1483124 h 3851516"/>
              <a:gd name="connsiteX213" fmla="*/ 2474734 w 5575945"/>
              <a:gd name="connsiteY213" fmla="*/ 1541132 h 3851516"/>
              <a:gd name="connsiteX214" fmla="*/ 2354480 w 5575945"/>
              <a:gd name="connsiteY214" fmla="*/ 1586364 h 3851516"/>
              <a:gd name="connsiteX215" fmla="*/ 2299379 w 5575945"/>
              <a:gd name="connsiteY215" fmla="*/ 1638134 h 3851516"/>
              <a:gd name="connsiteX216" fmla="*/ 2341340 w 5575945"/>
              <a:gd name="connsiteY216" fmla="*/ 1645825 h 3851516"/>
              <a:gd name="connsiteX217" fmla="*/ 2623872 w 5575945"/>
              <a:gd name="connsiteY217" fmla="*/ 1656240 h 3851516"/>
              <a:gd name="connsiteX218" fmla="*/ 3031137 w 5575945"/>
              <a:gd name="connsiteY218" fmla="*/ 1697837 h 3851516"/>
              <a:gd name="connsiteX219" fmla="*/ 3142551 w 5575945"/>
              <a:gd name="connsiteY219" fmla="*/ 1729142 h 3851516"/>
              <a:gd name="connsiteX220" fmla="*/ 3174704 w 5575945"/>
              <a:gd name="connsiteY220" fmla="*/ 1749064 h 3851516"/>
              <a:gd name="connsiteX221" fmla="*/ 3177731 w 5575945"/>
              <a:gd name="connsiteY221" fmla="*/ 1789815 h 3851516"/>
              <a:gd name="connsiteX222" fmla="*/ 3151816 w 5575945"/>
              <a:gd name="connsiteY222" fmla="*/ 1813066 h 3851516"/>
              <a:gd name="connsiteX223" fmla="*/ 2967196 w 5575945"/>
              <a:gd name="connsiteY223" fmla="*/ 1882276 h 3851516"/>
              <a:gd name="connsiteX224" fmla="*/ 2716152 w 5575945"/>
              <a:gd name="connsiteY224" fmla="*/ 1901835 h 3851516"/>
              <a:gd name="connsiteX225" fmla="*/ 2385725 w 5575945"/>
              <a:gd name="connsiteY225" fmla="*/ 1912491 h 3851516"/>
              <a:gd name="connsiteX226" fmla="*/ 2051362 w 5575945"/>
              <a:gd name="connsiteY226" fmla="*/ 1946824 h 3851516"/>
              <a:gd name="connsiteX227" fmla="*/ 2038645 w 5575945"/>
              <a:gd name="connsiteY227" fmla="*/ 1952516 h 3851516"/>
              <a:gd name="connsiteX228" fmla="*/ 1857477 w 5575945"/>
              <a:gd name="connsiteY228" fmla="*/ 2035652 h 3851516"/>
              <a:gd name="connsiteX229" fmla="*/ 1483877 w 5575945"/>
              <a:gd name="connsiteY229" fmla="*/ 2056723 h 3851516"/>
              <a:gd name="connsiteX230" fmla="*/ 1134196 w 5575945"/>
              <a:gd name="connsiteY230" fmla="*/ 2049579 h 3851516"/>
              <a:gd name="connsiteX231" fmla="*/ 952118 w 5575945"/>
              <a:gd name="connsiteY231" fmla="*/ 2102621 h 3851516"/>
              <a:gd name="connsiteX232" fmla="*/ 888722 w 5575945"/>
              <a:gd name="connsiteY232" fmla="*/ 2213126 h 3851516"/>
              <a:gd name="connsiteX233" fmla="*/ 966893 w 5575945"/>
              <a:gd name="connsiteY233" fmla="*/ 2224329 h 3851516"/>
              <a:gd name="connsiteX234" fmla="*/ 1190447 w 5575945"/>
              <a:gd name="connsiteY234" fmla="*/ 2257631 h 3851516"/>
              <a:gd name="connsiteX235" fmla="*/ 1491991 w 5575945"/>
              <a:gd name="connsiteY235" fmla="*/ 2314307 h 3851516"/>
              <a:gd name="connsiteX236" fmla="*/ 1807764 w 5575945"/>
              <a:gd name="connsiteY236" fmla="*/ 2404226 h 3851516"/>
              <a:gd name="connsiteX237" fmla="*/ 1887874 w 5575945"/>
              <a:gd name="connsiteY237" fmla="*/ 2449458 h 3851516"/>
              <a:gd name="connsiteX238" fmla="*/ 1898653 w 5575945"/>
              <a:gd name="connsiteY238" fmla="*/ 2525147 h 3851516"/>
              <a:gd name="connsiteX239" fmla="*/ 1804919 w 5575945"/>
              <a:gd name="connsiteY239" fmla="*/ 2603379 h 3851516"/>
              <a:gd name="connsiteX240" fmla="*/ 1472918 w 5575945"/>
              <a:gd name="connsiteY240" fmla="*/ 2751607 h 3851516"/>
              <a:gd name="connsiteX241" fmla="*/ 1106524 w 5575945"/>
              <a:gd name="connsiteY241" fmla="*/ 2849700 h 3851516"/>
              <a:gd name="connsiteX242" fmla="*/ 933650 w 5575945"/>
              <a:gd name="connsiteY242" fmla="*/ 2864474 h 3851516"/>
              <a:gd name="connsiteX243" fmla="*/ 861413 w 5575945"/>
              <a:gd name="connsiteY243" fmla="*/ 2873254 h 3851516"/>
              <a:gd name="connsiteX244" fmla="*/ 703556 w 5575945"/>
              <a:gd name="connsiteY244" fmla="*/ 2874768 h 3851516"/>
              <a:gd name="connsiteX245" fmla="*/ 615819 w 5575945"/>
              <a:gd name="connsiteY245" fmla="*/ 2873557 h 3851516"/>
              <a:gd name="connsiteX246" fmla="*/ 568043 w 5575945"/>
              <a:gd name="connsiteY246" fmla="*/ 2929142 h 3851516"/>
              <a:gd name="connsiteX247" fmla="*/ 582515 w 5575945"/>
              <a:gd name="connsiteY247" fmla="*/ 2946884 h 3851516"/>
              <a:gd name="connsiteX248" fmla="*/ 647184 w 5575945"/>
              <a:gd name="connsiteY248" fmla="*/ 2968804 h 3851516"/>
              <a:gd name="connsiteX249" fmla="*/ 672010 w 5575945"/>
              <a:gd name="connsiteY249" fmla="*/ 3002833 h 3851516"/>
              <a:gd name="connsiteX250" fmla="*/ 656691 w 5575945"/>
              <a:gd name="connsiteY250" fmla="*/ 3023723 h 3851516"/>
              <a:gd name="connsiteX251" fmla="*/ 604859 w 5575945"/>
              <a:gd name="connsiteY251" fmla="*/ 3028870 h 3851516"/>
              <a:gd name="connsiteX252" fmla="*/ 307856 w 5575945"/>
              <a:gd name="connsiteY252" fmla="*/ 3131928 h 3851516"/>
              <a:gd name="connsiteX253" fmla="*/ 276066 w 5575945"/>
              <a:gd name="connsiteY253" fmla="*/ 3161053 h 3851516"/>
              <a:gd name="connsiteX254" fmla="*/ 270617 w 5575945"/>
              <a:gd name="connsiteY254" fmla="*/ 3167108 h 3851516"/>
              <a:gd name="connsiteX255" fmla="*/ 305615 w 5575945"/>
              <a:gd name="connsiteY255" fmla="*/ 3174192 h 3851516"/>
              <a:gd name="connsiteX256" fmla="*/ 337526 w 5575945"/>
              <a:gd name="connsiteY256" fmla="*/ 3204468 h 3851516"/>
              <a:gd name="connsiteX257" fmla="*/ 296956 w 5575945"/>
              <a:gd name="connsiteY257" fmla="*/ 3240799 h 3851516"/>
              <a:gd name="connsiteX258" fmla="*/ 230774 w 5575945"/>
              <a:gd name="connsiteY258" fmla="*/ 3246491 h 3851516"/>
              <a:gd name="connsiteX259" fmla="*/ 65894 w 5575945"/>
              <a:gd name="connsiteY259" fmla="*/ 3372376 h 3851516"/>
              <a:gd name="connsiteX260" fmla="*/ 18482 w 5575945"/>
              <a:gd name="connsiteY260" fmla="*/ 3450365 h 3851516"/>
              <a:gd name="connsiteX261" fmla="*/ 608855 w 5575945"/>
              <a:gd name="connsiteY261" fmla="*/ 3726599 h 3851516"/>
              <a:gd name="connsiteX262" fmla="*/ 607220 w 5575945"/>
              <a:gd name="connsiteY262" fmla="*/ 3731746 h 3851516"/>
              <a:gd name="connsiteX263" fmla="*/ 469829 w 5575945"/>
              <a:gd name="connsiteY263" fmla="*/ 3793630 h 3851516"/>
              <a:gd name="connsiteX264" fmla="*/ 412185 w 5575945"/>
              <a:gd name="connsiteY264" fmla="*/ 3820454 h 3851516"/>
              <a:gd name="connsiteX265" fmla="*/ 331531 w 5575945"/>
              <a:gd name="connsiteY265" fmla="*/ 3838861 h 3851516"/>
              <a:gd name="connsiteX266" fmla="*/ 131773 w 5575945"/>
              <a:gd name="connsiteY266" fmla="*/ 3838498 h 3851516"/>
              <a:gd name="connsiteX267" fmla="*/ 114335 w 5575945"/>
              <a:gd name="connsiteY267" fmla="*/ 3829052 h 3851516"/>
              <a:gd name="connsiteX268" fmla="*/ 10611 w 5575945"/>
              <a:gd name="connsiteY268" fmla="*/ 3542826 h 3851516"/>
              <a:gd name="connsiteX269" fmla="*/ 378 w 5575945"/>
              <a:gd name="connsiteY269" fmla="*/ 3468834 h 3851516"/>
              <a:gd name="connsiteX270" fmla="*/ 12912 w 5575945"/>
              <a:gd name="connsiteY270" fmla="*/ 3433412 h 3851516"/>
              <a:gd name="connsiteX271" fmla="*/ 135285 w 5575945"/>
              <a:gd name="connsiteY271" fmla="*/ 3278340 h 3851516"/>
              <a:gd name="connsiteX272" fmla="*/ 250816 w 5575945"/>
              <a:gd name="connsiteY272" fmla="*/ 3226872 h 3851516"/>
              <a:gd name="connsiteX273" fmla="*/ 251120 w 5575945"/>
              <a:gd name="connsiteY273" fmla="*/ 3179521 h 3851516"/>
              <a:gd name="connsiteX274" fmla="*/ 258264 w 5575945"/>
              <a:gd name="connsiteY274" fmla="*/ 3159660 h 3851516"/>
              <a:gd name="connsiteX275" fmla="*/ 501437 w 5575945"/>
              <a:gd name="connsiteY275" fmla="*/ 3016154 h 3851516"/>
              <a:gd name="connsiteX276" fmla="*/ 547940 w 5575945"/>
              <a:gd name="connsiteY276" fmla="*/ 3009191 h 3851516"/>
              <a:gd name="connsiteX277" fmla="*/ 554540 w 5575945"/>
              <a:gd name="connsiteY277" fmla="*/ 2939740 h 3851516"/>
              <a:gd name="connsiteX278" fmla="*/ 631137 w 5575945"/>
              <a:gd name="connsiteY278" fmla="*/ 2857995 h 3851516"/>
              <a:gd name="connsiteX279" fmla="*/ 728443 w 5575945"/>
              <a:gd name="connsiteY279" fmla="*/ 2861871 h 3851516"/>
              <a:gd name="connsiteX280" fmla="*/ 876491 w 5575945"/>
              <a:gd name="connsiteY280" fmla="*/ 2857390 h 3851516"/>
              <a:gd name="connsiteX281" fmla="*/ 878852 w 5575945"/>
              <a:gd name="connsiteY281" fmla="*/ 2856542 h 3851516"/>
              <a:gd name="connsiteX282" fmla="*/ 878792 w 5575945"/>
              <a:gd name="connsiteY282" fmla="*/ 2783154 h 3851516"/>
              <a:gd name="connsiteX283" fmla="*/ 873463 w 5575945"/>
              <a:gd name="connsiteY283" fmla="*/ 2337439 h 3851516"/>
              <a:gd name="connsiteX284" fmla="*/ 871525 w 5575945"/>
              <a:gd name="connsiteY284" fmla="*/ 2244795 h 3851516"/>
              <a:gd name="connsiteX285" fmla="*/ 983423 w 5575945"/>
              <a:gd name="connsiteY285" fmla="*/ 2068047 h 3851516"/>
              <a:gd name="connsiteX286" fmla="*/ 1118876 w 5575945"/>
              <a:gd name="connsiteY286" fmla="*/ 2036742 h 3851516"/>
              <a:gd name="connsiteX287" fmla="*/ 1431744 w 5575945"/>
              <a:gd name="connsiteY287" fmla="*/ 2041404 h 3851516"/>
              <a:gd name="connsiteX288" fmla="*/ 1735104 w 5575945"/>
              <a:gd name="connsiteY288" fmla="*/ 2038256 h 3851516"/>
              <a:gd name="connsiteX289" fmla="*/ 1954783 w 5575945"/>
              <a:gd name="connsiteY289" fmla="*/ 1991086 h 3851516"/>
              <a:gd name="connsiteX290" fmla="*/ 2006917 w 5575945"/>
              <a:gd name="connsiteY290" fmla="*/ 1960689 h 3851516"/>
              <a:gd name="connsiteX291" fmla="*/ 2013578 w 5575945"/>
              <a:gd name="connsiteY291" fmla="*/ 1944280 h 3851516"/>
              <a:gd name="connsiteX292" fmla="*/ 1893626 w 5575945"/>
              <a:gd name="connsiteY292" fmla="*/ 1370318 h 3851516"/>
              <a:gd name="connsiteX293" fmla="*/ 1845671 w 5575945"/>
              <a:gd name="connsiteY293" fmla="*/ 1189269 h 3851516"/>
              <a:gd name="connsiteX294" fmla="*/ 1824719 w 5575945"/>
              <a:gd name="connsiteY294" fmla="*/ 1146885 h 3851516"/>
              <a:gd name="connsiteX295" fmla="*/ 1829745 w 5575945"/>
              <a:gd name="connsiteY295" fmla="*/ 1108676 h 3851516"/>
              <a:gd name="connsiteX296" fmla="*/ 1896896 w 5575945"/>
              <a:gd name="connsiteY296" fmla="*/ 1078219 h 3851516"/>
              <a:gd name="connsiteX297" fmla="*/ 2073462 w 5575945"/>
              <a:gd name="connsiteY297" fmla="*/ 1045159 h 3851516"/>
              <a:gd name="connsiteX298" fmla="*/ 2382575 w 5575945"/>
              <a:gd name="connsiteY298" fmla="*/ 941011 h 3851516"/>
              <a:gd name="connsiteX299" fmla="*/ 2446881 w 5575945"/>
              <a:gd name="connsiteY299" fmla="*/ 907949 h 3851516"/>
              <a:gd name="connsiteX300" fmla="*/ 2556418 w 5575945"/>
              <a:gd name="connsiteY300" fmla="*/ 899110 h 3851516"/>
              <a:gd name="connsiteX301" fmla="*/ 2890175 w 5575945"/>
              <a:gd name="connsiteY301" fmla="*/ 905407 h 3851516"/>
              <a:gd name="connsiteX302" fmla="*/ 2996381 w 5575945"/>
              <a:gd name="connsiteY302" fmla="*/ 911825 h 3851516"/>
              <a:gd name="connsiteX303" fmla="*/ 2993717 w 5575945"/>
              <a:gd name="connsiteY303" fmla="*/ 750094 h 3851516"/>
              <a:gd name="connsiteX304" fmla="*/ 2959688 w 5575945"/>
              <a:gd name="connsiteY304" fmla="*/ 689725 h 3851516"/>
              <a:gd name="connsiteX305" fmla="*/ 2936678 w 5575945"/>
              <a:gd name="connsiteY305" fmla="*/ 642494 h 3851516"/>
              <a:gd name="connsiteX306" fmla="*/ 2973432 w 5575945"/>
              <a:gd name="connsiteY306" fmla="*/ 570317 h 3851516"/>
              <a:gd name="connsiteX307" fmla="*/ 3118634 w 5575945"/>
              <a:gd name="connsiteY307" fmla="*/ 489239 h 3851516"/>
              <a:gd name="connsiteX308" fmla="*/ 3423326 w 5575945"/>
              <a:gd name="connsiteY308" fmla="*/ 406648 h 3851516"/>
              <a:gd name="connsiteX309" fmla="*/ 3669648 w 5575945"/>
              <a:gd name="connsiteY309" fmla="*/ 365534 h 3851516"/>
              <a:gd name="connsiteX310" fmla="*/ 3752845 w 5575945"/>
              <a:gd name="connsiteY310" fmla="*/ 354817 h 3851516"/>
              <a:gd name="connsiteX311" fmla="*/ 3739524 w 5575945"/>
              <a:gd name="connsiteY311" fmla="*/ 238316 h 3851516"/>
              <a:gd name="connsiteX312" fmla="*/ 3726565 w 5575945"/>
              <a:gd name="connsiteY312" fmla="*/ 182731 h 3851516"/>
              <a:gd name="connsiteX313" fmla="*/ 3763683 w 5575945"/>
              <a:gd name="connsiteY313" fmla="*/ 96809 h 3851516"/>
              <a:gd name="connsiteX314" fmla="*/ 3814607 w 5575945"/>
              <a:gd name="connsiteY314" fmla="*/ 71075 h 3851516"/>
              <a:gd name="connsiteX315" fmla="*/ 3869103 w 5575945"/>
              <a:gd name="connsiteY315" fmla="*/ 52667 h 3851516"/>
              <a:gd name="connsiteX316" fmla="*/ 3906397 w 5575945"/>
              <a:gd name="connsiteY316" fmla="*/ 38132 h 3851516"/>
              <a:gd name="connsiteX317" fmla="*/ 3906705 w 5575945"/>
              <a:gd name="connsiteY317" fmla="*/ 38271 h 3851516"/>
              <a:gd name="connsiteX318" fmla="*/ 3934861 w 5575945"/>
              <a:gd name="connsiteY318" fmla="*/ 36560 h 3851516"/>
              <a:gd name="connsiteX319" fmla="*/ 4122206 w 5575945"/>
              <a:gd name="connsiteY319" fmla="*/ 1016 h 3851516"/>
              <a:gd name="connsiteX320" fmla="*/ 4139705 w 5575945"/>
              <a:gd name="connsiteY320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186875 w 5575945"/>
              <a:gd name="connsiteY21" fmla="*/ 1850245 h 3851516"/>
              <a:gd name="connsiteX22" fmla="*/ 5178700 w 5575945"/>
              <a:gd name="connsiteY22" fmla="*/ 1875070 h 3851516"/>
              <a:gd name="connsiteX23" fmla="*/ 5169981 w 5575945"/>
              <a:gd name="connsiteY23" fmla="*/ 2173647 h 3851516"/>
              <a:gd name="connsiteX24" fmla="*/ 5159990 w 5575945"/>
              <a:gd name="connsiteY24" fmla="*/ 2830142 h 3851516"/>
              <a:gd name="connsiteX25" fmla="*/ 5160717 w 5575945"/>
              <a:gd name="connsiteY25" fmla="*/ 3280642 h 3851516"/>
              <a:gd name="connsiteX26" fmla="*/ 5173493 w 5575945"/>
              <a:gd name="connsiteY26" fmla="*/ 3458662 h 3851516"/>
              <a:gd name="connsiteX27" fmla="*/ 5202314 w 5575945"/>
              <a:gd name="connsiteY27" fmla="*/ 3575586 h 3851516"/>
              <a:gd name="connsiteX28" fmla="*/ 5226899 w 5575945"/>
              <a:gd name="connsiteY28" fmla="*/ 3747247 h 3851516"/>
              <a:gd name="connsiteX29" fmla="*/ 5236163 w 5575945"/>
              <a:gd name="connsiteY29" fmla="*/ 3838619 h 3851516"/>
              <a:gd name="connsiteX30" fmla="*/ 5137949 w 5575945"/>
              <a:gd name="connsiteY30" fmla="*/ 3847580 h 3851516"/>
              <a:gd name="connsiteX31" fmla="*/ 4893747 w 5575945"/>
              <a:gd name="connsiteY31" fmla="*/ 3850487 h 3851516"/>
              <a:gd name="connsiteX32" fmla="*/ 4521056 w 5575945"/>
              <a:gd name="connsiteY32" fmla="*/ 3777825 h 3851516"/>
              <a:gd name="connsiteX33" fmla="*/ 4357083 w 5575945"/>
              <a:gd name="connsiteY33" fmla="*/ 3643766 h 3851516"/>
              <a:gd name="connsiteX34" fmla="*/ 4338192 w 5575945"/>
              <a:gd name="connsiteY34" fmla="*/ 3601985 h 3851516"/>
              <a:gd name="connsiteX35" fmla="*/ 4368226 w 5575945"/>
              <a:gd name="connsiteY35" fmla="*/ 3535501 h 3851516"/>
              <a:gd name="connsiteX36" fmla="*/ 4473099 w 5575945"/>
              <a:gd name="connsiteY36" fmla="*/ 3520666 h 3851516"/>
              <a:gd name="connsiteX37" fmla="*/ 4777247 w 5575945"/>
              <a:gd name="connsiteY37" fmla="*/ 3561961 h 3851516"/>
              <a:gd name="connsiteX38" fmla="*/ 4888358 w 5575945"/>
              <a:gd name="connsiteY38" fmla="*/ 3581882 h 3851516"/>
              <a:gd name="connsiteX39" fmla="*/ 4978883 w 5575945"/>
              <a:gd name="connsiteY39" fmla="*/ 3551486 h 3851516"/>
              <a:gd name="connsiteX40" fmla="*/ 4982152 w 5575945"/>
              <a:gd name="connsiteY40" fmla="*/ 3493478 h 3851516"/>
              <a:gd name="connsiteX41" fmla="*/ 4928322 w 5575945"/>
              <a:gd name="connsiteY41" fmla="*/ 3452728 h 3851516"/>
              <a:gd name="connsiteX42" fmla="*/ 4751452 w 5575945"/>
              <a:gd name="connsiteY42" fmla="*/ 3391389 h 3851516"/>
              <a:gd name="connsiteX43" fmla="*/ 4416545 w 5575945"/>
              <a:gd name="connsiteY43" fmla="*/ 3297716 h 3851516"/>
              <a:gd name="connsiteX44" fmla="*/ 4242218 w 5575945"/>
              <a:gd name="connsiteY44" fmla="*/ 3211008 h 3851516"/>
              <a:gd name="connsiteX45" fmla="*/ 4215636 w 5575945"/>
              <a:gd name="connsiteY45" fmla="*/ 3185818 h 3851516"/>
              <a:gd name="connsiteX46" fmla="*/ 4190448 w 5575945"/>
              <a:gd name="connsiteY46" fmla="*/ 3177887 h 3851516"/>
              <a:gd name="connsiteX47" fmla="*/ 4003708 w 5575945"/>
              <a:gd name="connsiteY47" fmla="*/ 3199079 h 3851516"/>
              <a:gd name="connsiteX48" fmla="*/ 3890599 w 5575945"/>
              <a:gd name="connsiteY48" fmla="*/ 3205559 h 3851516"/>
              <a:gd name="connsiteX49" fmla="*/ 3761261 w 5575945"/>
              <a:gd name="connsiteY49" fmla="*/ 3148096 h 3851516"/>
              <a:gd name="connsiteX50" fmla="*/ 3688116 w 5575945"/>
              <a:gd name="connsiteY50" fmla="*/ 3117880 h 3851516"/>
              <a:gd name="connsiteX51" fmla="*/ 3362351 w 5575945"/>
              <a:gd name="connsiteY51" fmla="*/ 3119515 h 3851516"/>
              <a:gd name="connsiteX52" fmla="*/ 3215030 w 5575945"/>
              <a:gd name="connsiteY52" fmla="*/ 3105710 h 3851516"/>
              <a:gd name="connsiteX53" fmla="*/ 3142793 w 5575945"/>
              <a:gd name="connsiteY53" fmla="*/ 3077735 h 3851516"/>
              <a:gd name="connsiteX54" fmla="*/ 2824175 w 5575945"/>
              <a:gd name="connsiteY54" fmla="*/ 2904619 h 3851516"/>
              <a:gd name="connsiteX55" fmla="*/ 2747214 w 5575945"/>
              <a:gd name="connsiteY55" fmla="*/ 2835773 h 3851516"/>
              <a:gd name="connsiteX56" fmla="*/ 2746668 w 5575945"/>
              <a:gd name="connsiteY56" fmla="*/ 2750639 h 3851516"/>
              <a:gd name="connsiteX57" fmla="*/ 2886724 w 5575945"/>
              <a:gd name="connsiteY57" fmla="*/ 2633109 h 3851516"/>
              <a:gd name="connsiteX58" fmla="*/ 3307614 w 5575945"/>
              <a:gd name="connsiteY58" fmla="*/ 2437408 h 3851516"/>
              <a:gd name="connsiteX59" fmla="*/ 3473220 w 5575945"/>
              <a:gd name="connsiteY59" fmla="*/ 2419969 h 3851516"/>
              <a:gd name="connsiteX60" fmla="*/ 3542430 w 5575945"/>
              <a:gd name="connsiteY60" fmla="*/ 2430263 h 3851516"/>
              <a:gd name="connsiteX61" fmla="*/ 3594928 w 5575945"/>
              <a:gd name="connsiteY61" fmla="*/ 2431716 h 3851516"/>
              <a:gd name="connsiteX62" fmla="*/ 3618119 w 5575945"/>
              <a:gd name="connsiteY62" fmla="*/ 2419242 h 3851516"/>
              <a:gd name="connsiteX63" fmla="*/ 3608612 w 5575945"/>
              <a:gd name="connsiteY63" fmla="*/ 2394841 h 3851516"/>
              <a:gd name="connsiteX64" fmla="*/ 3499802 w 5575945"/>
              <a:gd name="connsiteY64" fmla="*/ 2333623 h 3851516"/>
              <a:gd name="connsiteX65" fmla="*/ 3282545 w 5575945"/>
              <a:gd name="connsiteY65" fmla="*/ 2288815 h 3851516"/>
              <a:gd name="connsiteX66" fmla="*/ 3111973 w 5575945"/>
              <a:gd name="connsiteY66" fmla="*/ 2285971 h 3851516"/>
              <a:gd name="connsiteX67" fmla="*/ 3023568 w 5575945"/>
              <a:gd name="connsiteY67" fmla="*/ 2296809 h 3851516"/>
              <a:gd name="connsiteX68" fmla="*/ 2980880 w 5575945"/>
              <a:gd name="connsiteY68" fmla="*/ 2291237 h 3851516"/>
              <a:gd name="connsiteX69" fmla="*/ 2919482 w 5575945"/>
              <a:gd name="connsiteY69" fmla="*/ 2276343 h 3851516"/>
              <a:gd name="connsiteX70" fmla="*/ 2618543 w 5575945"/>
              <a:gd name="connsiteY70" fmla="*/ 2243523 h 3851516"/>
              <a:gd name="connsiteX71" fmla="*/ 2493808 w 5575945"/>
              <a:gd name="connsiteY71" fmla="*/ 2227236 h 3851516"/>
              <a:gd name="connsiteX72" fmla="*/ 2360111 w 5575945"/>
              <a:gd name="connsiteY72" fmla="*/ 2126539 h 3851516"/>
              <a:gd name="connsiteX73" fmla="*/ 2477884 w 5575945"/>
              <a:gd name="connsiteY73" fmla="*/ 2115458 h 3851516"/>
              <a:gd name="connsiteX74" fmla="*/ 2655479 w 5575945"/>
              <a:gd name="connsiteY74" fmla="*/ 2097353 h 3851516"/>
              <a:gd name="connsiteX75" fmla="*/ 2799531 w 5575945"/>
              <a:gd name="connsiteY75" fmla="*/ 2080763 h 3851516"/>
              <a:gd name="connsiteX76" fmla="*/ 2999954 w 5575945"/>
              <a:gd name="connsiteY76" fmla="*/ 2054180 h 3851516"/>
              <a:gd name="connsiteX77" fmla="*/ 3212003 w 5575945"/>
              <a:gd name="connsiteY77" fmla="*/ 2012461 h 3851516"/>
              <a:gd name="connsiteX78" fmla="*/ 3320511 w 5575945"/>
              <a:gd name="connsiteY78" fmla="*/ 1972619 h 3851516"/>
              <a:gd name="connsiteX79" fmla="*/ 3517786 w 5575945"/>
              <a:gd name="connsiteY79" fmla="*/ 1930898 h 3851516"/>
              <a:gd name="connsiteX80" fmla="*/ 3732924 w 5575945"/>
              <a:gd name="connsiteY80" fmla="*/ 1905648 h 3851516"/>
              <a:gd name="connsiteX81" fmla="*/ 3978398 w 5575945"/>
              <a:gd name="connsiteY81" fmla="*/ 1893175 h 3851516"/>
              <a:gd name="connsiteX82" fmla="*/ 3923963 w 5575945"/>
              <a:gd name="connsiteY82" fmla="*/ 1847883 h 3851516"/>
              <a:gd name="connsiteX83" fmla="*/ 3552239 w 5575945"/>
              <a:gd name="connsiteY83" fmla="*/ 1680822 h 3851516"/>
              <a:gd name="connsiteX84" fmla="*/ 3183182 w 5575945"/>
              <a:gd name="connsiteY84" fmla="*/ 1649579 h 3851516"/>
              <a:gd name="connsiteX85" fmla="*/ 3157931 w 5575945"/>
              <a:gd name="connsiteY85" fmla="*/ 1630747 h 3851516"/>
              <a:gd name="connsiteX86" fmla="*/ 3182455 w 5575945"/>
              <a:gd name="connsiteY86" fmla="*/ 1575464 h 3851516"/>
              <a:gd name="connsiteX87" fmla="*/ 3258203 w 5575945"/>
              <a:gd name="connsiteY87" fmla="*/ 1560387 h 3851516"/>
              <a:gd name="connsiteX88" fmla="*/ 3379487 w 5575945"/>
              <a:gd name="connsiteY88" fmla="*/ 1559357 h 3851516"/>
              <a:gd name="connsiteX89" fmla="*/ 3498955 w 5575945"/>
              <a:gd name="connsiteY89" fmla="*/ 1552455 h 3851516"/>
              <a:gd name="connsiteX90" fmla="*/ 3601225 w 5575945"/>
              <a:gd name="connsiteY90" fmla="*/ 1577038 h 3851516"/>
              <a:gd name="connsiteX91" fmla="*/ 3614728 w 5575945"/>
              <a:gd name="connsiteY91" fmla="*/ 1579037 h 3851516"/>
              <a:gd name="connsiteX92" fmla="*/ 3814668 w 5575945"/>
              <a:gd name="connsiteY92" fmla="*/ 1569107 h 3851516"/>
              <a:gd name="connsiteX93" fmla="*/ 3814668 w 5575945"/>
              <a:gd name="connsiteY93" fmla="*/ 1548701 h 3851516"/>
              <a:gd name="connsiteX94" fmla="*/ 3855357 w 5575945"/>
              <a:gd name="connsiteY94" fmla="*/ 1508313 h 3851516"/>
              <a:gd name="connsiteX95" fmla="*/ 3993354 w 5575945"/>
              <a:gd name="connsiteY95" fmla="*/ 1529506 h 3851516"/>
              <a:gd name="connsiteX96" fmla="*/ 4106887 w 5575945"/>
              <a:gd name="connsiteY96" fmla="*/ 1569834 h 3851516"/>
              <a:gd name="connsiteX97" fmla="*/ 4136557 w 5575945"/>
              <a:gd name="connsiteY97" fmla="*/ 1588846 h 3851516"/>
              <a:gd name="connsiteX98" fmla="*/ 4260868 w 5575945"/>
              <a:gd name="connsiteY98" fmla="*/ 1502379 h 3851516"/>
              <a:gd name="connsiteX99" fmla="*/ 4458324 w 5575945"/>
              <a:gd name="connsiteY99" fmla="*/ 1498867 h 3851516"/>
              <a:gd name="connsiteX100" fmla="*/ 4412427 w 5575945"/>
              <a:gd name="connsiteY100" fmla="*/ 1474768 h 3851516"/>
              <a:gd name="connsiteX101" fmla="*/ 3932379 w 5575945"/>
              <a:gd name="connsiteY101" fmla="*/ 1317214 h 3851516"/>
              <a:gd name="connsiteX102" fmla="*/ 3643066 w 5575945"/>
              <a:gd name="connsiteY102" fmla="*/ 1296748 h 3851516"/>
              <a:gd name="connsiteX103" fmla="*/ 3086844 w 5575945"/>
              <a:gd name="connsiteY103" fmla="*/ 1181761 h 3851516"/>
              <a:gd name="connsiteX104" fmla="*/ 3008370 w 5575945"/>
              <a:gd name="connsiteY104" fmla="*/ 1136712 h 3851516"/>
              <a:gd name="connsiteX105" fmla="*/ 2984574 w 5575945"/>
              <a:gd name="connsiteY105" fmla="*/ 1094992 h 3851516"/>
              <a:gd name="connsiteX106" fmla="*/ 3023508 w 5575945"/>
              <a:gd name="connsiteY106" fmla="*/ 1073436 h 3851516"/>
              <a:gd name="connsiteX107" fmla="*/ 3118694 w 5575945"/>
              <a:gd name="connsiteY107" fmla="*/ 1065141 h 3851516"/>
              <a:gd name="connsiteX108" fmla="*/ 3402981 w 5575945"/>
              <a:gd name="connsiteY108" fmla="*/ 1069984 h 3851516"/>
              <a:gd name="connsiteX109" fmla="*/ 3634287 w 5575945"/>
              <a:gd name="connsiteY109" fmla="*/ 1080459 h 3851516"/>
              <a:gd name="connsiteX110" fmla="*/ 3868437 w 5575945"/>
              <a:gd name="connsiteY110" fmla="*/ 1095295 h 3851516"/>
              <a:gd name="connsiteX111" fmla="*/ 4038888 w 5575945"/>
              <a:gd name="connsiteY111" fmla="*/ 1105891 h 3851516"/>
              <a:gd name="connsiteX112" fmla="*/ 4210853 w 5575945"/>
              <a:gd name="connsiteY112" fmla="*/ 1117335 h 3851516"/>
              <a:gd name="connsiteX113" fmla="*/ 4338494 w 5575945"/>
              <a:gd name="connsiteY113" fmla="*/ 1120786 h 3851516"/>
              <a:gd name="connsiteX114" fmla="*/ 4595473 w 5575945"/>
              <a:gd name="connsiteY114" fmla="*/ 1111825 h 3851516"/>
              <a:gd name="connsiteX115" fmla="*/ 4840825 w 5575945"/>
              <a:gd name="connsiteY115" fmla="*/ 1096566 h 3851516"/>
              <a:gd name="connsiteX116" fmla="*/ 5061533 w 5575945"/>
              <a:gd name="connsiteY116" fmla="*/ 1076705 h 3851516"/>
              <a:gd name="connsiteX117" fmla="*/ 5464683 w 5575945"/>
              <a:gd name="connsiteY117" fmla="*/ 996899 h 3851516"/>
              <a:gd name="connsiteX118" fmla="*/ 5545700 w 5575945"/>
              <a:gd name="connsiteY118" fmla="*/ 956754 h 3851516"/>
              <a:gd name="connsiteX119" fmla="*/ 5554117 w 5575945"/>
              <a:gd name="connsiteY119" fmla="*/ 915761 h 3851516"/>
              <a:gd name="connsiteX120" fmla="*/ 5511974 w 5575945"/>
              <a:gd name="connsiteY120" fmla="*/ 875495 h 3851516"/>
              <a:gd name="connsiteX121" fmla="*/ 5347455 w 5575945"/>
              <a:gd name="connsiteY121" fmla="*/ 809191 h 3851516"/>
              <a:gd name="connsiteX122" fmla="*/ 5058749 w 5575945"/>
              <a:gd name="connsiteY122" fmla="*/ 754271 h 3851516"/>
              <a:gd name="connsiteX123" fmla="*/ 4771979 w 5575945"/>
              <a:gd name="connsiteY123" fmla="*/ 723270 h 3851516"/>
              <a:gd name="connsiteX124" fmla="*/ 4580820 w 5575945"/>
              <a:gd name="connsiteY124" fmla="*/ 712673 h 3851516"/>
              <a:gd name="connsiteX125" fmla="*/ 4381606 w 5575945"/>
              <a:gd name="connsiteY125" fmla="*/ 700927 h 3851516"/>
              <a:gd name="connsiteX126" fmla="*/ 4206372 w 5575945"/>
              <a:gd name="connsiteY126" fmla="*/ 690208 h 3851516"/>
              <a:gd name="connsiteX127" fmla="*/ 3957023 w 5575945"/>
              <a:gd name="connsiteY127" fmla="*/ 668713 h 3851516"/>
              <a:gd name="connsiteX128" fmla="*/ 3790507 w 5575945"/>
              <a:gd name="connsiteY128" fmla="*/ 651820 h 3851516"/>
              <a:gd name="connsiteX129" fmla="*/ 3608673 w 5575945"/>
              <a:gd name="connsiteY129" fmla="*/ 629839 h 3851516"/>
              <a:gd name="connsiteX130" fmla="*/ 3420057 w 5575945"/>
              <a:gd name="connsiteY130" fmla="*/ 600412 h 3851516"/>
              <a:gd name="connsiteX131" fmla="*/ 3338918 w 5575945"/>
              <a:gd name="connsiteY131" fmla="*/ 578673 h 3851516"/>
              <a:gd name="connsiteX132" fmla="*/ 3321903 w 5575945"/>
              <a:gd name="connsiteY132" fmla="*/ 570136 h 3851516"/>
              <a:gd name="connsiteX133" fmla="*/ 3322024 w 5575945"/>
              <a:gd name="connsiteY133" fmla="*/ 547187 h 3851516"/>
              <a:gd name="connsiteX134" fmla="*/ 3390811 w 5575945"/>
              <a:gd name="connsiteY134" fmla="*/ 518849 h 3851516"/>
              <a:gd name="connsiteX135" fmla="*/ 3635437 w 5575945"/>
              <a:gd name="connsiteY135" fmla="*/ 470469 h 3851516"/>
              <a:gd name="connsiteX136" fmla="*/ 3834467 w 5575945"/>
              <a:gd name="connsiteY136" fmla="*/ 445583 h 3851516"/>
              <a:gd name="connsiteX137" fmla="*/ 4033681 w 5575945"/>
              <a:gd name="connsiteY137" fmla="*/ 435046 h 3851516"/>
              <a:gd name="connsiteX138" fmla="*/ 4380093 w 5575945"/>
              <a:gd name="connsiteY138" fmla="*/ 422876 h 3851516"/>
              <a:gd name="connsiteX139" fmla="*/ 4602012 w 5575945"/>
              <a:gd name="connsiteY139" fmla="*/ 415670 h 3851516"/>
              <a:gd name="connsiteX140" fmla="*/ 4704163 w 5575945"/>
              <a:gd name="connsiteY140" fmla="*/ 412280 h 3851516"/>
              <a:gd name="connsiteX141" fmla="*/ 4717180 w 5575945"/>
              <a:gd name="connsiteY141" fmla="*/ 392116 h 3851516"/>
              <a:gd name="connsiteX142" fmla="*/ 4686965 w 5575945"/>
              <a:gd name="connsiteY142" fmla="*/ 353909 h 3851516"/>
              <a:gd name="connsiteX143" fmla="*/ 4407522 w 5575945"/>
              <a:gd name="connsiteY143" fmla="*/ 206466 h 3851516"/>
              <a:gd name="connsiteX144" fmla="*/ 4244035 w 5575945"/>
              <a:gd name="connsiteY144" fmla="*/ 182609 h 3851516"/>
              <a:gd name="connsiteX145" fmla="*/ 4013274 w 5575945"/>
              <a:gd name="connsiteY145" fmla="*/ 150094 h 3851516"/>
              <a:gd name="connsiteX146" fmla="*/ 3977126 w 5575945"/>
              <a:gd name="connsiteY146" fmla="*/ 133926 h 3851516"/>
              <a:gd name="connsiteX147" fmla="*/ 3972524 w 5575945"/>
              <a:gd name="connsiteY147" fmla="*/ 101108 h 3851516"/>
              <a:gd name="connsiteX148" fmla="*/ 4016787 w 5575945"/>
              <a:gd name="connsiteY148" fmla="*/ 68046 h 3851516"/>
              <a:gd name="connsiteX149" fmla="*/ 4156659 w 5575945"/>
              <a:gd name="connsiteY149" fmla="*/ 17123 h 3851516"/>
              <a:gd name="connsiteX150" fmla="*/ 4139705 w 5575945"/>
              <a:gd name="connsiteY150" fmla="*/ 593 h 3851516"/>
              <a:gd name="connsiteX151" fmla="*/ 4150120 w 5575945"/>
              <a:gd name="connsiteY151" fmla="*/ 7314 h 3851516"/>
              <a:gd name="connsiteX152" fmla="*/ 4139705 w 5575945"/>
              <a:gd name="connsiteY152" fmla="*/ 13854 h 3851516"/>
              <a:gd name="connsiteX153" fmla="*/ 4032712 w 5575945"/>
              <a:gd name="connsiteY153" fmla="*/ 29476 h 3851516"/>
              <a:gd name="connsiteX154" fmla="*/ 3822236 w 5575945"/>
              <a:gd name="connsiteY154" fmla="*/ 83972 h 3851516"/>
              <a:gd name="connsiteX155" fmla="*/ 3756599 w 5575945"/>
              <a:gd name="connsiteY155" fmla="*/ 121453 h 3851516"/>
              <a:gd name="connsiteX156" fmla="*/ 3738252 w 5575945"/>
              <a:gd name="connsiteY156" fmla="*/ 165171 h 3851516"/>
              <a:gd name="connsiteX157" fmla="*/ 3753208 w 5575945"/>
              <a:gd name="connsiteY157" fmla="*/ 179158 h 3851516"/>
              <a:gd name="connsiteX158" fmla="*/ 4003527 w 5575945"/>
              <a:gd name="connsiteY158" fmla="*/ 233412 h 3851516"/>
              <a:gd name="connsiteX159" fmla="*/ 4212851 w 5575945"/>
              <a:gd name="connsiteY159" fmla="*/ 284941 h 3851516"/>
              <a:gd name="connsiteX160" fmla="*/ 4291325 w 5575945"/>
              <a:gd name="connsiteY160" fmla="*/ 297777 h 3851516"/>
              <a:gd name="connsiteX161" fmla="*/ 4304767 w 5575945"/>
              <a:gd name="connsiteY161" fmla="*/ 324056 h 3851516"/>
              <a:gd name="connsiteX162" fmla="*/ 4248273 w 5575945"/>
              <a:gd name="connsiteY162" fmla="*/ 354574 h 3851516"/>
              <a:gd name="connsiteX163" fmla="*/ 4125294 w 5575945"/>
              <a:gd name="connsiteY163" fmla="*/ 357663 h 3851516"/>
              <a:gd name="connsiteX164" fmla="*/ 3842581 w 5575945"/>
              <a:gd name="connsiteY164" fmla="*/ 362082 h 3851516"/>
              <a:gd name="connsiteX165" fmla="*/ 3703133 w 5575945"/>
              <a:gd name="connsiteY165" fmla="*/ 375283 h 3851516"/>
              <a:gd name="connsiteX166" fmla="*/ 3483029 w 5575945"/>
              <a:gd name="connsiteY166" fmla="*/ 409675 h 3851516"/>
              <a:gd name="connsiteX167" fmla="*/ 3078186 w 5575945"/>
              <a:gd name="connsiteY167" fmla="*/ 521514 h 3851516"/>
              <a:gd name="connsiteX168" fmla="*/ 2970526 w 5575945"/>
              <a:gd name="connsiteY168" fmla="*/ 593933 h 3851516"/>
              <a:gd name="connsiteX169" fmla="*/ 2944368 w 5575945"/>
              <a:gd name="connsiteY169" fmla="*/ 637772 h 3851516"/>
              <a:gd name="connsiteX170" fmla="*/ 3062927 w 5575945"/>
              <a:gd name="connsiteY170" fmla="*/ 652303 h 3851516"/>
              <a:gd name="connsiteX171" fmla="*/ 3231985 w 5575945"/>
              <a:gd name="connsiteY171" fmla="*/ 673497 h 3851516"/>
              <a:gd name="connsiteX172" fmla="*/ 3397955 w 5575945"/>
              <a:gd name="connsiteY172" fmla="*/ 693842 h 3851516"/>
              <a:gd name="connsiteX173" fmla="*/ 3567074 w 5575945"/>
              <a:gd name="connsiteY173" fmla="*/ 714732 h 3851516"/>
              <a:gd name="connsiteX174" fmla="*/ 3741098 w 5575945"/>
              <a:gd name="connsiteY174" fmla="*/ 735259 h 3851516"/>
              <a:gd name="connsiteX175" fmla="*/ 3905857 w 5575945"/>
              <a:gd name="connsiteY175" fmla="*/ 752999 h 3851516"/>
              <a:gd name="connsiteX176" fmla="*/ 4014123 w 5575945"/>
              <a:gd name="connsiteY176" fmla="*/ 760871 h 3851516"/>
              <a:gd name="connsiteX177" fmla="*/ 4209703 w 5575945"/>
              <a:gd name="connsiteY177" fmla="*/ 776131 h 3851516"/>
              <a:gd name="connsiteX178" fmla="*/ 4366954 w 5575945"/>
              <a:gd name="connsiteY178" fmla="*/ 789876 h 3851516"/>
              <a:gd name="connsiteX179" fmla="*/ 4550725 w 5575945"/>
              <a:gd name="connsiteY179" fmla="*/ 810039 h 3851516"/>
              <a:gd name="connsiteX180" fmla="*/ 4747759 w 5575945"/>
              <a:gd name="connsiteY180" fmla="*/ 837831 h 3851516"/>
              <a:gd name="connsiteX181" fmla="*/ 5017877 w 5575945"/>
              <a:gd name="connsiteY181" fmla="*/ 901773 h 3851516"/>
              <a:gd name="connsiteX182" fmla="*/ 5062624 w 5575945"/>
              <a:gd name="connsiteY182" fmla="*/ 925691 h 3851516"/>
              <a:gd name="connsiteX183" fmla="*/ 5080730 w 5575945"/>
              <a:gd name="connsiteY183" fmla="*/ 935682 h 3851516"/>
              <a:gd name="connsiteX184" fmla="*/ 5075158 w 5575945"/>
              <a:gd name="connsiteY184" fmla="*/ 942645 h 3851516"/>
              <a:gd name="connsiteX185" fmla="*/ 4948969 w 5575945"/>
              <a:gd name="connsiteY185" fmla="*/ 955542 h 3851516"/>
              <a:gd name="connsiteX186" fmla="*/ 4750120 w 5575945"/>
              <a:gd name="connsiteY186" fmla="*/ 970620 h 3851516"/>
              <a:gd name="connsiteX187" fmla="*/ 4477156 w 5575945"/>
              <a:gd name="connsiteY187" fmla="*/ 975404 h 3851516"/>
              <a:gd name="connsiteX188" fmla="*/ 4060263 w 5575945"/>
              <a:gd name="connsiteY188" fmla="*/ 968258 h 3851516"/>
              <a:gd name="connsiteX189" fmla="*/ 3662685 w 5575945"/>
              <a:gd name="connsiteY189" fmla="*/ 956512 h 3851516"/>
              <a:gd name="connsiteX190" fmla="*/ 3429624 w 5575945"/>
              <a:gd name="connsiteY190" fmla="*/ 949125 h 3851516"/>
              <a:gd name="connsiteX191" fmla="*/ 3118634 w 5575945"/>
              <a:gd name="connsiteY191" fmla="*/ 934048 h 3851516"/>
              <a:gd name="connsiteX192" fmla="*/ 2587602 w 5575945"/>
              <a:gd name="connsiteY192" fmla="*/ 912249 h 3851516"/>
              <a:gd name="connsiteX193" fmla="*/ 2439977 w 5575945"/>
              <a:gd name="connsiteY193" fmla="*/ 923996 h 3851516"/>
              <a:gd name="connsiteX194" fmla="*/ 2422418 w 5575945"/>
              <a:gd name="connsiteY194" fmla="*/ 930838 h 3851516"/>
              <a:gd name="connsiteX195" fmla="*/ 2231198 w 5575945"/>
              <a:gd name="connsiteY195" fmla="*/ 1018940 h 3851516"/>
              <a:gd name="connsiteX196" fmla="*/ 1966227 w 5575945"/>
              <a:gd name="connsiteY196" fmla="*/ 1077796 h 3851516"/>
              <a:gd name="connsiteX197" fmla="*/ 1863109 w 5575945"/>
              <a:gd name="connsiteY197" fmla="*/ 1103409 h 3851516"/>
              <a:gd name="connsiteX198" fmla="*/ 1838040 w 5575945"/>
              <a:gd name="connsiteY198" fmla="*/ 1119576 h 3851516"/>
              <a:gd name="connsiteX199" fmla="*/ 1836224 w 5575945"/>
              <a:gd name="connsiteY199" fmla="*/ 1136106 h 3851516"/>
              <a:gd name="connsiteX200" fmla="*/ 1850454 w 5575945"/>
              <a:gd name="connsiteY200" fmla="*/ 1145370 h 3851516"/>
              <a:gd name="connsiteX201" fmla="*/ 2017938 w 5575945"/>
              <a:gd name="connsiteY201" fmla="*/ 1174556 h 3851516"/>
              <a:gd name="connsiteX202" fmla="*/ 2207401 w 5575945"/>
              <a:gd name="connsiteY202" fmla="*/ 1220636 h 3851516"/>
              <a:gd name="connsiteX203" fmla="*/ 2424234 w 5575945"/>
              <a:gd name="connsiteY203" fmla="*/ 1245582 h 3851516"/>
              <a:gd name="connsiteX204" fmla="*/ 2612004 w 5575945"/>
              <a:gd name="connsiteY204" fmla="*/ 1259449 h 3851516"/>
              <a:gd name="connsiteX205" fmla="*/ 2818907 w 5575945"/>
              <a:gd name="connsiteY205" fmla="*/ 1274405 h 3851516"/>
              <a:gd name="connsiteX206" fmla="*/ 2958901 w 5575945"/>
              <a:gd name="connsiteY206" fmla="*/ 1285122 h 3851516"/>
              <a:gd name="connsiteX207" fmla="*/ 3315667 w 5575945"/>
              <a:gd name="connsiteY207" fmla="*/ 1358813 h 3851516"/>
              <a:gd name="connsiteX208" fmla="*/ 3402315 w 5575945"/>
              <a:gd name="connsiteY208" fmla="*/ 1424208 h 3851516"/>
              <a:gd name="connsiteX209" fmla="*/ 3407341 w 5575945"/>
              <a:gd name="connsiteY209" fmla="*/ 1434441 h 3851516"/>
              <a:gd name="connsiteX210" fmla="*/ 3345034 w 5575945"/>
              <a:gd name="connsiteY210" fmla="*/ 1438195 h 3851516"/>
              <a:gd name="connsiteX211" fmla="*/ 3102830 w 5575945"/>
              <a:gd name="connsiteY211" fmla="*/ 1452121 h 3851516"/>
              <a:gd name="connsiteX212" fmla="*/ 2791961 w 5575945"/>
              <a:gd name="connsiteY212" fmla="*/ 1483124 h 3851516"/>
              <a:gd name="connsiteX213" fmla="*/ 2474734 w 5575945"/>
              <a:gd name="connsiteY213" fmla="*/ 1541132 h 3851516"/>
              <a:gd name="connsiteX214" fmla="*/ 2354480 w 5575945"/>
              <a:gd name="connsiteY214" fmla="*/ 1586364 h 3851516"/>
              <a:gd name="connsiteX215" fmla="*/ 2299379 w 5575945"/>
              <a:gd name="connsiteY215" fmla="*/ 1638134 h 3851516"/>
              <a:gd name="connsiteX216" fmla="*/ 2341340 w 5575945"/>
              <a:gd name="connsiteY216" fmla="*/ 1645825 h 3851516"/>
              <a:gd name="connsiteX217" fmla="*/ 2623872 w 5575945"/>
              <a:gd name="connsiteY217" fmla="*/ 1656240 h 3851516"/>
              <a:gd name="connsiteX218" fmla="*/ 3031137 w 5575945"/>
              <a:gd name="connsiteY218" fmla="*/ 1697837 h 3851516"/>
              <a:gd name="connsiteX219" fmla="*/ 3142551 w 5575945"/>
              <a:gd name="connsiteY219" fmla="*/ 1729142 h 3851516"/>
              <a:gd name="connsiteX220" fmla="*/ 3174704 w 5575945"/>
              <a:gd name="connsiteY220" fmla="*/ 1749064 h 3851516"/>
              <a:gd name="connsiteX221" fmla="*/ 3177731 w 5575945"/>
              <a:gd name="connsiteY221" fmla="*/ 1789815 h 3851516"/>
              <a:gd name="connsiteX222" fmla="*/ 3151816 w 5575945"/>
              <a:gd name="connsiteY222" fmla="*/ 1813066 h 3851516"/>
              <a:gd name="connsiteX223" fmla="*/ 2967196 w 5575945"/>
              <a:gd name="connsiteY223" fmla="*/ 1882276 h 3851516"/>
              <a:gd name="connsiteX224" fmla="*/ 2716152 w 5575945"/>
              <a:gd name="connsiteY224" fmla="*/ 1901835 h 3851516"/>
              <a:gd name="connsiteX225" fmla="*/ 2385725 w 5575945"/>
              <a:gd name="connsiteY225" fmla="*/ 1912491 h 3851516"/>
              <a:gd name="connsiteX226" fmla="*/ 2051362 w 5575945"/>
              <a:gd name="connsiteY226" fmla="*/ 1946824 h 3851516"/>
              <a:gd name="connsiteX227" fmla="*/ 2038645 w 5575945"/>
              <a:gd name="connsiteY227" fmla="*/ 1952516 h 3851516"/>
              <a:gd name="connsiteX228" fmla="*/ 1857477 w 5575945"/>
              <a:gd name="connsiteY228" fmla="*/ 2035652 h 3851516"/>
              <a:gd name="connsiteX229" fmla="*/ 1483877 w 5575945"/>
              <a:gd name="connsiteY229" fmla="*/ 2056723 h 3851516"/>
              <a:gd name="connsiteX230" fmla="*/ 1134196 w 5575945"/>
              <a:gd name="connsiteY230" fmla="*/ 2049579 h 3851516"/>
              <a:gd name="connsiteX231" fmla="*/ 952118 w 5575945"/>
              <a:gd name="connsiteY231" fmla="*/ 2102621 h 3851516"/>
              <a:gd name="connsiteX232" fmla="*/ 888722 w 5575945"/>
              <a:gd name="connsiteY232" fmla="*/ 2213126 h 3851516"/>
              <a:gd name="connsiteX233" fmla="*/ 966893 w 5575945"/>
              <a:gd name="connsiteY233" fmla="*/ 2224329 h 3851516"/>
              <a:gd name="connsiteX234" fmla="*/ 1190447 w 5575945"/>
              <a:gd name="connsiteY234" fmla="*/ 2257631 h 3851516"/>
              <a:gd name="connsiteX235" fmla="*/ 1491991 w 5575945"/>
              <a:gd name="connsiteY235" fmla="*/ 2314307 h 3851516"/>
              <a:gd name="connsiteX236" fmla="*/ 1807764 w 5575945"/>
              <a:gd name="connsiteY236" fmla="*/ 2404226 h 3851516"/>
              <a:gd name="connsiteX237" fmla="*/ 1887874 w 5575945"/>
              <a:gd name="connsiteY237" fmla="*/ 2449458 h 3851516"/>
              <a:gd name="connsiteX238" fmla="*/ 1898653 w 5575945"/>
              <a:gd name="connsiteY238" fmla="*/ 2525147 h 3851516"/>
              <a:gd name="connsiteX239" fmla="*/ 1804919 w 5575945"/>
              <a:gd name="connsiteY239" fmla="*/ 2603379 h 3851516"/>
              <a:gd name="connsiteX240" fmla="*/ 1472918 w 5575945"/>
              <a:gd name="connsiteY240" fmla="*/ 2751607 h 3851516"/>
              <a:gd name="connsiteX241" fmla="*/ 1106524 w 5575945"/>
              <a:gd name="connsiteY241" fmla="*/ 2849700 h 3851516"/>
              <a:gd name="connsiteX242" fmla="*/ 933650 w 5575945"/>
              <a:gd name="connsiteY242" fmla="*/ 2864474 h 3851516"/>
              <a:gd name="connsiteX243" fmla="*/ 861413 w 5575945"/>
              <a:gd name="connsiteY243" fmla="*/ 2873254 h 3851516"/>
              <a:gd name="connsiteX244" fmla="*/ 703556 w 5575945"/>
              <a:gd name="connsiteY244" fmla="*/ 2874768 h 3851516"/>
              <a:gd name="connsiteX245" fmla="*/ 615819 w 5575945"/>
              <a:gd name="connsiteY245" fmla="*/ 2873557 h 3851516"/>
              <a:gd name="connsiteX246" fmla="*/ 568043 w 5575945"/>
              <a:gd name="connsiteY246" fmla="*/ 2929142 h 3851516"/>
              <a:gd name="connsiteX247" fmla="*/ 582515 w 5575945"/>
              <a:gd name="connsiteY247" fmla="*/ 2946884 h 3851516"/>
              <a:gd name="connsiteX248" fmla="*/ 647184 w 5575945"/>
              <a:gd name="connsiteY248" fmla="*/ 2968804 h 3851516"/>
              <a:gd name="connsiteX249" fmla="*/ 672010 w 5575945"/>
              <a:gd name="connsiteY249" fmla="*/ 3002833 h 3851516"/>
              <a:gd name="connsiteX250" fmla="*/ 656691 w 5575945"/>
              <a:gd name="connsiteY250" fmla="*/ 3023723 h 3851516"/>
              <a:gd name="connsiteX251" fmla="*/ 604859 w 5575945"/>
              <a:gd name="connsiteY251" fmla="*/ 3028870 h 3851516"/>
              <a:gd name="connsiteX252" fmla="*/ 307856 w 5575945"/>
              <a:gd name="connsiteY252" fmla="*/ 3131928 h 3851516"/>
              <a:gd name="connsiteX253" fmla="*/ 276066 w 5575945"/>
              <a:gd name="connsiteY253" fmla="*/ 3161053 h 3851516"/>
              <a:gd name="connsiteX254" fmla="*/ 270617 w 5575945"/>
              <a:gd name="connsiteY254" fmla="*/ 3167108 h 3851516"/>
              <a:gd name="connsiteX255" fmla="*/ 305615 w 5575945"/>
              <a:gd name="connsiteY255" fmla="*/ 3174192 h 3851516"/>
              <a:gd name="connsiteX256" fmla="*/ 337526 w 5575945"/>
              <a:gd name="connsiteY256" fmla="*/ 3204468 h 3851516"/>
              <a:gd name="connsiteX257" fmla="*/ 296956 w 5575945"/>
              <a:gd name="connsiteY257" fmla="*/ 3240799 h 3851516"/>
              <a:gd name="connsiteX258" fmla="*/ 230774 w 5575945"/>
              <a:gd name="connsiteY258" fmla="*/ 3246491 h 3851516"/>
              <a:gd name="connsiteX259" fmla="*/ 65894 w 5575945"/>
              <a:gd name="connsiteY259" fmla="*/ 3372376 h 3851516"/>
              <a:gd name="connsiteX260" fmla="*/ 18482 w 5575945"/>
              <a:gd name="connsiteY260" fmla="*/ 3450365 h 3851516"/>
              <a:gd name="connsiteX261" fmla="*/ 608855 w 5575945"/>
              <a:gd name="connsiteY261" fmla="*/ 3726599 h 3851516"/>
              <a:gd name="connsiteX262" fmla="*/ 607220 w 5575945"/>
              <a:gd name="connsiteY262" fmla="*/ 3731746 h 3851516"/>
              <a:gd name="connsiteX263" fmla="*/ 469829 w 5575945"/>
              <a:gd name="connsiteY263" fmla="*/ 3793630 h 3851516"/>
              <a:gd name="connsiteX264" fmla="*/ 412185 w 5575945"/>
              <a:gd name="connsiteY264" fmla="*/ 3820454 h 3851516"/>
              <a:gd name="connsiteX265" fmla="*/ 331531 w 5575945"/>
              <a:gd name="connsiteY265" fmla="*/ 3838861 h 3851516"/>
              <a:gd name="connsiteX266" fmla="*/ 131773 w 5575945"/>
              <a:gd name="connsiteY266" fmla="*/ 3838498 h 3851516"/>
              <a:gd name="connsiteX267" fmla="*/ 114335 w 5575945"/>
              <a:gd name="connsiteY267" fmla="*/ 3829052 h 3851516"/>
              <a:gd name="connsiteX268" fmla="*/ 10611 w 5575945"/>
              <a:gd name="connsiteY268" fmla="*/ 3542826 h 3851516"/>
              <a:gd name="connsiteX269" fmla="*/ 378 w 5575945"/>
              <a:gd name="connsiteY269" fmla="*/ 3468834 h 3851516"/>
              <a:gd name="connsiteX270" fmla="*/ 12912 w 5575945"/>
              <a:gd name="connsiteY270" fmla="*/ 3433412 h 3851516"/>
              <a:gd name="connsiteX271" fmla="*/ 135285 w 5575945"/>
              <a:gd name="connsiteY271" fmla="*/ 3278340 h 3851516"/>
              <a:gd name="connsiteX272" fmla="*/ 250816 w 5575945"/>
              <a:gd name="connsiteY272" fmla="*/ 3226872 h 3851516"/>
              <a:gd name="connsiteX273" fmla="*/ 251120 w 5575945"/>
              <a:gd name="connsiteY273" fmla="*/ 3179521 h 3851516"/>
              <a:gd name="connsiteX274" fmla="*/ 258264 w 5575945"/>
              <a:gd name="connsiteY274" fmla="*/ 3159660 h 3851516"/>
              <a:gd name="connsiteX275" fmla="*/ 501437 w 5575945"/>
              <a:gd name="connsiteY275" fmla="*/ 3016154 h 3851516"/>
              <a:gd name="connsiteX276" fmla="*/ 547940 w 5575945"/>
              <a:gd name="connsiteY276" fmla="*/ 3009191 h 3851516"/>
              <a:gd name="connsiteX277" fmla="*/ 554540 w 5575945"/>
              <a:gd name="connsiteY277" fmla="*/ 2939740 h 3851516"/>
              <a:gd name="connsiteX278" fmla="*/ 631137 w 5575945"/>
              <a:gd name="connsiteY278" fmla="*/ 2857995 h 3851516"/>
              <a:gd name="connsiteX279" fmla="*/ 728443 w 5575945"/>
              <a:gd name="connsiteY279" fmla="*/ 2861871 h 3851516"/>
              <a:gd name="connsiteX280" fmla="*/ 876491 w 5575945"/>
              <a:gd name="connsiteY280" fmla="*/ 2857390 h 3851516"/>
              <a:gd name="connsiteX281" fmla="*/ 878852 w 5575945"/>
              <a:gd name="connsiteY281" fmla="*/ 2856542 h 3851516"/>
              <a:gd name="connsiteX282" fmla="*/ 878792 w 5575945"/>
              <a:gd name="connsiteY282" fmla="*/ 2783154 h 3851516"/>
              <a:gd name="connsiteX283" fmla="*/ 873463 w 5575945"/>
              <a:gd name="connsiteY283" fmla="*/ 2337439 h 3851516"/>
              <a:gd name="connsiteX284" fmla="*/ 871525 w 5575945"/>
              <a:gd name="connsiteY284" fmla="*/ 2244795 h 3851516"/>
              <a:gd name="connsiteX285" fmla="*/ 983423 w 5575945"/>
              <a:gd name="connsiteY285" fmla="*/ 2068047 h 3851516"/>
              <a:gd name="connsiteX286" fmla="*/ 1118876 w 5575945"/>
              <a:gd name="connsiteY286" fmla="*/ 2036742 h 3851516"/>
              <a:gd name="connsiteX287" fmla="*/ 1431744 w 5575945"/>
              <a:gd name="connsiteY287" fmla="*/ 2041404 h 3851516"/>
              <a:gd name="connsiteX288" fmla="*/ 1735104 w 5575945"/>
              <a:gd name="connsiteY288" fmla="*/ 2038256 h 3851516"/>
              <a:gd name="connsiteX289" fmla="*/ 1954783 w 5575945"/>
              <a:gd name="connsiteY289" fmla="*/ 1991086 h 3851516"/>
              <a:gd name="connsiteX290" fmla="*/ 2006917 w 5575945"/>
              <a:gd name="connsiteY290" fmla="*/ 1960689 h 3851516"/>
              <a:gd name="connsiteX291" fmla="*/ 2013578 w 5575945"/>
              <a:gd name="connsiteY291" fmla="*/ 1944280 h 3851516"/>
              <a:gd name="connsiteX292" fmla="*/ 1893626 w 5575945"/>
              <a:gd name="connsiteY292" fmla="*/ 1370318 h 3851516"/>
              <a:gd name="connsiteX293" fmla="*/ 1845671 w 5575945"/>
              <a:gd name="connsiteY293" fmla="*/ 1189269 h 3851516"/>
              <a:gd name="connsiteX294" fmla="*/ 1824719 w 5575945"/>
              <a:gd name="connsiteY294" fmla="*/ 1146885 h 3851516"/>
              <a:gd name="connsiteX295" fmla="*/ 1829745 w 5575945"/>
              <a:gd name="connsiteY295" fmla="*/ 1108676 h 3851516"/>
              <a:gd name="connsiteX296" fmla="*/ 1896896 w 5575945"/>
              <a:gd name="connsiteY296" fmla="*/ 1078219 h 3851516"/>
              <a:gd name="connsiteX297" fmla="*/ 2073462 w 5575945"/>
              <a:gd name="connsiteY297" fmla="*/ 1045159 h 3851516"/>
              <a:gd name="connsiteX298" fmla="*/ 2382575 w 5575945"/>
              <a:gd name="connsiteY298" fmla="*/ 941011 h 3851516"/>
              <a:gd name="connsiteX299" fmla="*/ 2446881 w 5575945"/>
              <a:gd name="connsiteY299" fmla="*/ 907949 h 3851516"/>
              <a:gd name="connsiteX300" fmla="*/ 2556418 w 5575945"/>
              <a:gd name="connsiteY300" fmla="*/ 899110 h 3851516"/>
              <a:gd name="connsiteX301" fmla="*/ 2890175 w 5575945"/>
              <a:gd name="connsiteY301" fmla="*/ 905407 h 3851516"/>
              <a:gd name="connsiteX302" fmla="*/ 2996381 w 5575945"/>
              <a:gd name="connsiteY302" fmla="*/ 911825 h 3851516"/>
              <a:gd name="connsiteX303" fmla="*/ 2993717 w 5575945"/>
              <a:gd name="connsiteY303" fmla="*/ 750094 h 3851516"/>
              <a:gd name="connsiteX304" fmla="*/ 2959688 w 5575945"/>
              <a:gd name="connsiteY304" fmla="*/ 689725 h 3851516"/>
              <a:gd name="connsiteX305" fmla="*/ 2936678 w 5575945"/>
              <a:gd name="connsiteY305" fmla="*/ 642494 h 3851516"/>
              <a:gd name="connsiteX306" fmla="*/ 2973432 w 5575945"/>
              <a:gd name="connsiteY306" fmla="*/ 570317 h 3851516"/>
              <a:gd name="connsiteX307" fmla="*/ 3118634 w 5575945"/>
              <a:gd name="connsiteY307" fmla="*/ 489239 h 3851516"/>
              <a:gd name="connsiteX308" fmla="*/ 3423326 w 5575945"/>
              <a:gd name="connsiteY308" fmla="*/ 406648 h 3851516"/>
              <a:gd name="connsiteX309" fmla="*/ 3669648 w 5575945"/>
              <a:gd name="connsiteY309" fmla="*/ 365534 h 3851516"/>
              <a:gd name="connsiteX310" fmla="*/ 3752845 w 5575945"/>
              <a:gd name="connsiteY310" fmla="*/ 354817 h 3851516"/>
              <a:gd name="connsiteX311" fmla="*/ 3739524 w 5575945"/>
              <a:gd name="connsiteY311" fmla="*/ 238316 h 3851516"/>
              <a:gd name="connsiteX312" fmla="*/ 3726565 w 5575945"/>
              <a:gd name="connsiteY312" fmla="*/ 182731 h 3851516"/>
              <a:gd name="connsiteX313" fmla="*/ 3763683 w 5575945"/>
              <a:gd name="connsiteY313" fmla="*/ 96809 h 3851516"/>
              <a:gd name="connsiteX314" fmla="*/ 3814607 w 5575945"/>
              <a:gd name="connsiteY314" fmla="*/ 71075 h 3851516"/>
              <a:gd name="connsiteX315" fmla="*/ 3869103 w 5575945"/>
              <a:gd name="connsiteY315" fmla="*/ 52667 h 3851516"/>
              <a:gd name="connsiteX316" fmla="*/ 3906397 w 5575945"/>
              <a:gd name="connsiteY316" fmla="*/ 38132 h 3851516"/>
              <a:gd name="connsiteX317" fmla="*/ 3934861 w 5575945"/>
              <a:gd name="connsiteY317" fmla="*/ 36560 h 3851516"/>
              <a:gd name="connsiteX318" fmla="*/ 4122206 w 5575945"/>
              <a:gd name="connsiteY318" fmla="*/ 1016 h 3851516"/>
              <a:gd name="connsiteX319" fmla="*/ 4139705 w 5575945"/>
              <a:gd name="connsiteY319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186875 w 5575945"/>
              <a:gd name="connsiteY21" fmla="*/ 1850245 h 3851516"/>
              <a:gd name="connsiteX22" fmla="*/ 5178700 w 5575945"/>
              <a:gd name="connsiteY22" fmla="*/ 1875070 h 3851516"/>
              <a:gd name="connsiteX23" fmla="*/ 5169981 w 5575945"/>
              <a:gd name="connsiteY23" fmla="*/ 2173647 h 3851516"/>
              <a:gd name="connsiteX24" fmla="*/ 5159990 w 5575945"/>
              <a:gd name="connsiteY24" fmla="*/ 2830142 h 3851516"/>
              <a:gd name="connsiteX25" fmla="*/ 5160717 w 5575945"/>
              <a:gd name="connsiteY25" fmla="*/ 3280642 h 3851516"/>
              <a:gd name="connsiteX26" fmla="*/ 5173493 w 5575945"/>
              <a:gd name="connsiteY26" fmla="*/ 3458662 h 3851516"/>
              <a:gd name="connsiteX27" fmla="*/ 5202314 w 5575945"/>
              <a:gd name="connsiteY27" fmla="*/ 3575586 h 3851516"/>
              <a:gd name="connsiteX28" fmla="*/ 5226899 w 5575945"/>
              <a:gd name="connsiteY28" fmla="*/ 3747247 h 3851516"/>
              <a:gd name="connsiteX29" fmla="*/ 5236163 w 5575945"/>
              <a:gd name="connsiteY29" fmla="*/ 3838619 h 3851516"/>
              <a:gd name="connsiteX30" fmla="*/ 5137949 w 5575945"/>
              <a:gd name="connsiteY30" fmla="*/ 3847580 h 3851516"/>
              <a:gd name="connsiteX31" fmla="*/ 4893747 w 5575945"/>
              <a:gd name="connsiteY31" fmla="*/ 3850487 h 3851516"/>
              <a:gd name="connsiteX32" fmla="*/ 4521056 w 5575945"/>
              <a:gd name="connsiteY32" fmla="*/ 3777825 h 3851516"/>
              <a:gd name="connsiteX33" fmla="*/ 4357083 w 5575945"/>
              <a:gd name="connsiteY33" fmla="*/ 3643766 h 3851516"/>
              <a:gd name="connsiteX34" fmla="*/ 4338192 w 5575945"/>
              <a:gd name="connsiteY34" fmla="*/ 3601985 h 3851516"/>
              <a:gd name="connsiteX35" fmla="*/ 4368226 w 5575945"/>
              <a:gd name="connsiteY35" fmla="*/ 3535501 h 3851516"/>
              <a:gd name="connsiteX36" fmla="*/ 4473099 w 5575945"/>
              <a:gd name="connsiteY36" fmla="*/ 3520666 h 3851516"/>
              <a:gd name="connsiteX37" fmla="*/ 4777247 w 5575945"/>
              <a:gd name="connsiteY37" fmla="*/ 3561961 h 3851516"/>
              <a:gd name="connsiteX38" fmla="*/ 4888358 w 5575945"/>
              <a:gd name="connsiteY38" fmla="*/ 3581882 h 3851516"/>
              <a:gd name="connsiteX39" fmla="*/ 4978883 w 5575945"/>
              <a:gd name="connsiteY39" fmla="*/ 3551486 h 3851516"/>
              <a:gd name="connsiteX40" fmla="*/ 4982152 w 5575945"/>
              <a:gd name="connsiteY40" fmla="*/ 3493478 h 3851516"/>
              <a:gd name="connsiteX41" fmla="*/ 4928322 w 5575945"/>
              <a:gd name="connsiteY41" fmla="*/ 3452728 h 3851516"/>
              <a:gd name="connsiteX42" fmla="*/ 4751452 w 5575945"/>
              <a:gd name="connsiteY42" fmla="*/ 3391389 h 3851516"/>
              <a:gd name="connsiteX43" fmla="*/ 4416545 w 5575945"/>
              <a:gd name="connsiteY43" fmla="*/ 3297716 h 3851516"/>
              <a:gd name="connsiteX44" fmla="*/ 4242218 w 5575945"/>
              <a:gd name="connsiteY44" fmla="*/ 3211008 h 3851516"/>
              <a:gd name="connsiteX45" fmla="*/ 4215636 w 5575945"/>
              <a:gd name="connsiteY45" fmla="*/ 3185818 h 3851516"/>
              <a:gd name="connsiteX46" fmla="*/ 4190448 w 5575945"/>
              <a:gd name="connsiteY46" fmla="*/ 3177887 h 3851516"/>
              <a:gd name="connsiteX47" fmla="*/ 4003708 w 5575945"/>
              <a:gd name="connsiteY47" fmla="*/ 3199079 h 3851516"/>
              <a:gd name="connsiteX48" fmla="*/ 3890599 w 5575945"/>
              <a:gd name="connsiteY48" fmla="*/ 3205559 h 3851516"/>
              <a:gd name="connsiteX49" fmla="*/ 3761261 w 5575945"/>
              <a:gd name="connsiteY49" fmla="*/ 3148096 h 3851516"/>
              <a:gd name="connsiteX50" fmla="*/ 3688116 w 5575945"/>
              <a:gd name="connsiteY50" fmla="*/ 3117880 h 3851516"/>
              <a:gd name="connsiteX51" fmla="*/ 3362351 w 5575945"/>
              <a:gd name="connsiteY51" fmla="*/ 3119515 h 3851516"/>
              <a:gd name="connsiteX52" fmla="*/ 3215030 w 5575945"/>
              <a:gd name="connsiteY52" fmla="*/ 3105710 h 3851516"/>
              <a:gd name="connsiteX53" fmla="*/ 3142793 w 5575945"/>
              <a:gd name="connsiteY53" fmla="*/ 3077735 h 3851516"/>
              <a:gd name="connsiteX54" fmla="*/ 2824175 w 5575945"/>
              <a:gd name="connsiteY54" fmla="*/ 2904619 h 3851516"/>
              <a:gd name="connsiteX55" fmla="*/ 2747214 w 5575945"/>
              <a:gd name="connsiteY55" fmla="*/ 2835773 h 3851516"/>
              <a:gd name="connsiteX56" fmla="*/ 2746668 w 5575945"/>
              <a:gd name="connsiteY56" fmla="*/ 2750639 h 3851516"/>
              <a:gd name="connsiteX57" fmla="*/ 2886724 w 5575945"/>
              <a:gd name="connsiteY57" fmla="*/ 2633109 h 3851516"/>
              <a:gd name="connsiteX58" fmla="*/ 3307614 w 5575945"/>
              <a:gd name="connsiteY58" fmla="*/ 2437408 h 3851516"/>
              <a:gd name="connsiteX59" fmla="*/ 3473220 w 5575945"/>
              <a:gd name="connsiteY59" fmla="*/ 2419969 h 3851516"/>
              <a:gd name="connsiteX60" fmla="*/ 3542430 w 5575945"/>
              <a:gd name="connsiteY60" fmla="*/ 2430263 h 3851516"/>
              <a:gd name="connsiteX61" fmla="*/ 3594928 w 5575945"/>
              <a:gd name="connsiteY61" fmla="*/ 2431716 h 3851516"/>
              <a:gd name="connsiteX62" fmla="*/ 3618119 w 5575945"/>
              <a:gd name="connsiteY62" fmla="*/ 2419242 h 3851516"/>
              <a:gd name="connsiteX63" fmla="*/ 3608612 w 5575945"/>
              <a:gd name="connsiteY63" fmla="*/ 2394841 h 3851516"/>
              <a:gd name="connsiteX64" fmla="*/ 3499802 w 5575945"/>
              <a:gd name="connsiteY64" fmla="*/ 2333623 h 3851516"/>
              <a:gd name="connsiteX65" fmla="*/ 3282545 w 5575945"/>
              <a:gd name="connsiteY65" fmla="*/ 2288815 h 3851516"/>
              <a:gd name="connsiteX66" fmla="*/ 3111973 w 5575945"/>
              <a:gd name="connsiteY66" fmla="*/ 2285971 h 3851516"/>
              <a:gd name="connsiteX67" fmla="*/ 3023568 w 5575945"/>
              <a:gd name="connsiteY67" fmla="*/ 2296809 h 3851516"/>
              <a:gd name="connsiteX68" fmla="*/ 2980880 w 5575945"/>
              <a:gd name="connsiteY68" fmla="*/ 2291237 h 3851516"/>
              <a:gd name="connsiteX69" fmla="*/ 2919482 w 5575945"/>
              <a:gd name="connsiteY69" fmla="*/ 2276343 h 3851516"/>
              <a:gd name="connsiteX70" fmla="*/ 2618543 w 5575945"/>
              <a:gd name="connsiteY70" fmla="*/ 2243523 h 3851516"/>
              <a:gd name="connsiteX71" fmla="*/ 2493808 w 5575945"/>
              <a:gd name="connsiteY71" fmla="*/ 2227236 h 3851516"/>
              <a:gd name="connsiteX72" fmla="*/ 2360111 w 5575945"/>
              <a:gd name="connsiteY72" fmla="*/ 2126539 h 3851516"/>
              <a:gd name="connsiteX73" fmla="*/ 2477884 w 5575945"/>
              <a:gd name="connsiteY73" fmla="*/ 2115458 h 3851516"/>
              <a:gd name="connsiteX74" fmla="*/ 2655479 w 5575945"/>
              <a:gd name="connsiteY74" fmla="*/ 2097353 h 3851516"/>
              <a:gd name="connsiteX75" fmla="*/ 2799531 w 5575945"/>
              <a:gd name="connsiteY75" fmla="*/ 2080763 h 3851516"/>
              <a:gd name="connsiteX76" fmla="*/ 2999954 w 5575945"/>
              <a:gd name="connsiteY76" fmla="*/ 2054180 h 3851516"/>
              <a:gd name="connsiteX77" fmla="*/ 3212003 w 5575945"/>
              <a:gd name="connsiteY77" fmla="*/ 2012461 h 3851516"/>
              <a:gd name="connsiteX78" fmla="*/ 3320511 w 5575945"/>
              <a:gd name="connsiteY78" fmla="*/ 1972619 h 3851516"/>
              <a:gd name="connsiteX79" fmla="*/ 3517786 w 5575945"/>
              <a:gd name="connsiteY79" fmla="*/ 1930898 h 3851516"/>
              <a:gd name="connsiteX80" fmla="*/ 3732924 w 5575945"/>
              <a:gd name="connsiteY80" fmla="*/ 1905648 h 3851516"/>
              <a:gd name="connsiteX81" fmla="*/ 3978398 w 5575945"/>
              <a:gd name="connsiteY81" fmla="*/ 1893175 h 3851516"/>
              <a:gd name="connsiteX82" fmla="*/ 3923963 w 5575945"/>
              <a:gd name="connsiteY82" fmla="*/ 1847883 h 3851516"/>
              <a:gd name="connsiteX83" fmla="*/ 3552239 w 5575945"/>
              <a:gd name="connsiteY83" fmla="*/ 1680822 h 3851516"/>
              <a:gd name="connsiteX84" fmla="*/ 3183182 w 5575945"/>
              <a:gd name="connsiteY84" fmla="*/ 1649579 h 3851516"/>
              <a:gd name="connsiteX85" fmla="*/ 3157931 w 5575945"/>
              <a:gd name="connsiteY85" fmla="*/ 1630747 h 3851516"/>
              <a:gd name="connsiteX86" fmla="*/ 3182455 w 5575945"/>
              <a:gd name="connsiteY86" fmla="*/ 1575464 h 3851516"/>
              <a:gd name="connsiteX87" fmla="*/ 3258203 w 5575945"/>
              <a:gd name="connsiteY87" fmla="*/ 1560387 h 3851516"/>
              <a:gd name="connsiteX88" fmla="*/ 3379487 w 5575945"/>
              <a:gd name="connsiteY88" fmla="*/ 1559357 h 3851516"/>
              <a:gd name="connsiteX89" fmla="*/ 3498955 w 5575945"/>
              <a:gd name="connsiteY89" fmla="*/ 1552455 h 3851516"/>
              <a:gd name="connsiteX90" fmla="*/ 3601225 w 5575945"/>
              <a:gd name="connsiteY90" fmla="*/ 1577038 h 3851516"/>
              <a:gd name="connsiteX91" fmla="*/ 3614728 w 5575945"/>
              <a:gd name="connsiteY91" fmla="*/ 1579037 h 3851516"/>
              <a:gd name="connsiteX92" fmla="*/ 3814668 w 5575945"/>
              <a:gd name="connsiteY92" fmla="*/ 1569107 h 3851516"/>
              <a:gd name="connsiteX93" fmla="*/ 3814668 w 5575945"/>
              <a:gd name="connsiteY93" fmla="*/ 1548701 h 3851516"/>
              <a:gd name="connsiteX94" fmla="*/ 3855357 w 5575945"/>
              <a:gd name="connsiteY94" fmla="*/ 1508313 h 3851516"/>
              <a:gd name="connsiteX95" fmla="*/ 3993354 w 5575945"/>
              <a:gd name="connsiteY95" fmla="*/ 1529506 h 3851516"/>
              <a:gd name="connsiteX96" fmla="*/ 4106887 w 5575945"/>
              <a:gd name="connsiteY96" fmla="*/ 1569834 h 3851516"/>
              <a:gd name="connsiteX97" fmla="*/ 4136557 w 5575945"/>
              <a:gd name="connsiteY97" fmla="*/ 1588846 h 3851516"/>
              <a:gd name="connsiteX98" fmla="*/ 4260868 w 5575945"/>
              <a:gd name="connsiteY98" fmla="*/ 1502379 h 3851516"/>
              <a:gd name="connsiteX99" fmla="*/ 4458324 w 5575945"/>
              <a:gd name="connsiteY99" fmla="*/ 1498867 h 3851516"/>
              <a:gd name="connsiteX100" fmla="*/ 4412427 w 5575945"/>
              <a:gd name="connsiteY100" fmla="*/ 1474768 h 3851516"/>
              <a:gd name="connsiteX101" fmla="*/ 3932379 w 5575945"/>
              <a:gd name="connsiteY101" fmla="*/ 1317214 h 3851516"/>
              <a:gd name="connsiteX102" fmla="*/ 3643066 w 5575945"/>
              <a:gd name="connsiteY102" fmla="*/ 1296748 h 3851516"/>
              <a:gd name="connsiteX103" fmla="*/ 3086844 w 5575945"/>
              <a:gd name="connsiteY103" fmla="*/ 1181761 h 3851516"/>
              <a:gd name="connsiteX104" fmla="*/ 3008370 w 5575945"/>
              <a:gd name="connsiteY104" fmla="*/ 1136712 h 3851516"/>
              <a:gd name="connsiteX105" fmla="*/ 2984574 w 5575945"/>
              <a:gd name="connsiteY105" fmla="*/ 1094992 h 3851516"/>
              <a:gd name="connsiteX106" fmla="*/ 3023508 w 5575945"/>
              <a:gd name="connsiteY106" fmla="*/ 1073436 h 3851516"/>
              <a:gd name="connsiteX107" fmla="*/ 3118694 w 5575945"/>
              <a:gd name="connsiteY107" fmla="*/ 1065141 h 3851516"/>
              <a:gd name="connsiteX108" fmla="*/ 3402981 w 5575945"/>
              <a:gd name="connsiteY108" fmla="*/ 1069984 h 3851516"/>
              <a:gd name="connsiteX109" fmla="*/ 3634287 w 5575945"/>
              <a:gd name="connsiteY109" fmla="*/ 1080459 h 3851516"/>
              <a:gd name="connsiteX110" fmla="*/ 3868437 w 5575945"/>
              <a:gd name="connsiteY110" fmla="*/ 1095295 h 3851516"/>
              <a:gd name="connsiteX111" fmla="*/ 4038888 w 5575945"/>
              <a:gd name="connsiteY111" fmla="*/ 1105891 h 3851516"/>
              <a:gd name="connsiteX112" fmla="*/ 4210853 w 5575945"/>
              <a:gd name="connsiteY112" fmla="*/ 1117335 h 3851516"/>
              <a:gd name="connsiteX113" fmla="*/ 4338494 w 5575945"/>
              <a:gd name="connsiteY113" fmla="*/ 1120786 h 3851516"/>
              <a:gd name="connsiteX114" fmla="*/ 4595473 w 5575945"/>
              <a:gd name="connsiteY114" fmla="*/ 1111825 h 3851516"/>
              <a:gd name="connsiteX115" fmla="*/ 4840825 w 5575945"/>
              <a:gd name="connsiteY115" fmla="*/ 1096566 h 3851516"/>
              <a:gd name="connsiteX116" fmla="*/ 5061533 w 5575945"/>
              <a:gd name="connsiteY116" fmla="*/ 1076705 h 3851516"/>
              <a:gd name="connsiteX117" fmla="*/ 5464683 w 5575945"/>
              <a:gd name="connsiteY117" fmla="*/ 996899 h 3851516"/>
              <a:gd name="connsiteX118" fmla="*/ 5545700 w 5575945"/>
              <a:gd name="connsiteY118" fmla="*/ 956754 h 3851516"/>
              <a:gd name="connsiteX119" fmla="*/ 5554117 w 5575945"/>
              <a:gd name="connsiteY119" fmla="*/ 915761 h 3851516"/>
              <a:gd name="connsiteX120" fmla="*/ 5511974 w 5575945"/>
              <a:gd name="connsiteY120" fmla="*/ 875495 h 3851516"/>
              <a:gd name="connsiteX121" fmla="*/ 5347455 w 5575945"/>
              <a:gd name="connsiteY121" fmla="*/ 809191 h 3851516"/>
              <a:gd name="connsiteX122" fmla="*/ 5058749 w 5575945"/>
              <a:gd name="connsiteY122" fmla="*/ 754271 h 3851516"/>
              <a:gd name="connsiteX123" fmla="*/ 4771979 w 5575945"/>
              <a:gd name="connsiteY123" fmla="*/ 723270 h 3851516"/>
              <a:gd name="connsiteX124" fmla="*/ 4580820 w 5575945"/>
              <a:gd name="connsiteY124" fmla="*/ 712673 h 3851516"/>
              <a:gd name="connsiteX125" fmla="*/ 4381606 w 5575945"/>
              <a:gd name="connsiteY125" fmla="*/ 700927 h 3851516"/>
              <a:gd name="connsiteX126" fmla="*/ 4206372 w 5575945"/>
              <a:gd name="connsiteY126" fmla="*/ 690208 h 3851516"/>
              <a:gd name="connsiteX127" fmla="*/ 3957023 w 5575945"/>
              <a:gd name="connsiteY127" fmla="*/ 668713 h 3851516"/>
              <a:gd name="connsiteX128" fmla="*/ 3790507 w 5575945"/>
              <a:gd name="connsiteY128" fmla="*/ 651820 h 3851516"/>
              <a:gd name="connsiteX129" fmla="*/ 3608673 w 5575945"/>
              <a:gd name="connsiteY129" fmla="*/ 629839 h 3851516"/>
              <a:gd name="connsiteX130" fmla="*/ 3420057 w 5575945"/>
              <a:gd name="connsiteY130" fmla="*/ 600412 h 3851516"/>
              <a:gd name="connsiteX131" fmla="*/ 3338918 w 5575945"/>
              <a:gd name="connsiteY131" fmla="*/ 578673 h 3851516"/>
              <a:gd name="connsiteX132" fmla="*/ 3321903 w 5575945"/>
              <a:gd name="connsiteY132" fmla="*/ 570136 h 3851516"/>
              <a:gd name="connsiteX133" fmla="*/ 3322024 w 5575945"/>
              <a:gd name="connsiteY133" fmla="*/ 547187 h 3851516"/>
              <a:gd name="connsiteX134" fmla="*/ 3390811 w 5575945"/>
              <a:gd name="connsiteY134" fmla="*/ 518849 h 3851516"/>
              <a:gd name="connsiteX135" fmla="*/ 3635437 w 5575945"/>
              <a:gd name="connsiteY135" fmla="*/ 470469 h 3851516"/>
              <a:gd name="connsiteX136" fmla="*/ 3834467 w 5575945"/>
              <a:gd name="connsiteY136" fmla="*/ 445583 h 3851516"/>
              <a:gd name="connsiteX137" fmla="*/ 4033681 w 5575945"/>
              <a:gd name="connsiteY137" fmla="*/ 435046 h 3851516"/>
              <a:gd name="connsiteX138" fmla="*/ 4380093 w 5575945"/>
              <a:gd name="connsiteY138" fmla="*/ 422876 h 3851516"/>
              <a:gd name="connsiteX139" fmla="*/ 4602012 w 5575945"/>
              <a:gd name="connsiteY139" fmla="*/ 415670 h 3851516"/>
              <a:gd name="connsiteX140" fmla="*/ 4704163 w 5575945"/>
              <a:gd name="connsiteY140" fmla="*/ 412280 h 3851516"/>
              <a:gd name="connsiteX141" fmla="*/ 4717180 w 5575945"/>
              <a:gd name="connsiteY141" fmla="*/ 392116 h 3851516"/>
              <a:gd name="connsiteX142" fmla="*/ 4686965 w 5575945"/>
              <a:gd name="connsiteY142" fmla="*/ 353909 h 3851516"/>
              <a:gd name="connsiteX143" fmla="*/ 4407522 w 5575945"/>
              <a:gd name="connsiteY143" fmla="*/ 206466 h 3851516"/>
              <a:gd name="connsiteX144" fmla="*/ 4244035 w 5575945"/>
              <a:gd name="connsiteY144" fmla="*/ 182609 h 3851516"/>
              <a:gd name="connsiteX145" fmla="*/ 4013274 w 5575945"/>
              <a:gd name="connsiteY145" fmla="*/ 150094 h 3851516"/>
              <a:gd name="connsiteX146" fmla="*/ 3977126 w 5575945"/>
              <a:gd name="connsiteY146" fmla="*/ 133926 h 3851516"/>
              <a:gd name="connsiteX147" fmla="*/ 3972524 w 5575945"/>
              <a:gd name="connsiteY147" fmla="*/ 101108 h 3851516"/>
              <a:gd name="connsiteX148" fmla="*/ 4016787 w 5575945"/>
              <a:gd name="connsiteY148" fmla="*/ 68046 h 3851516"/>
              <a:gd name="connsiteX149" fmla="*/ 4156659 w 5575945"/>
              <a:gd name="connsiteY149" fmla="*/ 17123 h 3851516"/>
              <a:gd name="connsiteX150" fmla="*/ 4139705 w 5575945"/>
              <a:gd name="connsiteY150" fmla="*/ 593 h 3851516"/>
              <a:gd name="connsiteX151" fmla="*/ 4150120 w 5575945"/>
              <a:gd name="connsiteY151" fmla="*/ 7314 h 3851516"/>
              <a:gd name="connsiteX152" fmla="*/ 4139705 w 5575945"/>
              <a:gd name="connsiteY152" fmla="*/ 13854 h 3851516"/>
              <a:gd name="connsiteX153" fmla="*/ 4032712 w 5575945"/>
              <a:gd name="connsiteY153" fmla="*/ 29476 h 3851516"/>
              <a:gd name="connsiteX154" fmla="*/ 3822236 w 5575945"/>
              <a:gd name="connsiteY154" fmla="*/ 83972 h 3851516"/>
              <a:gd name="connsiteX155" fmla="*/ 3756599 w 5575945"/>
              <a:gd name="connsiteY155" fmla="*/ 121453 h 3851516"/>
              <a:gd name="connsiteX156" fmla="*/ 3738252 w 5575945"/>
              <a:gd name="connsiteY156" fmla="*/ 165171 h 3851516"/>
              <a:gd name="connsiteX157" fmla="*/ 3753208 w 5575945"/>
              <a:gd name="connsiteY157" fmla="*/ 179158 h 3851516"/>
              <a:gd name="connsiteX158" fmla="*/ 4003527 w 5575945"/>
              <a:gd name="connsiteY158" fmla="*/ 233412 h 3851516"/>
              <a:gd name="connsiteX159" fmla="*/ 4212851 w 5575945"/>
              <a:gd name="connsiteY159" fmla="*/ 284941 h 3851516"/>
              <a:gd name="connsiteX160" fmla="*/ 4291325 w 5575945"/>
              <a:gd name="connsiteY160" fmla="*/ 297777 h 3851516"/>
              <a:gd name="connsiteX161" fmla="*/ 4304767 w 5575945"/>
              <a:gd name="connsiteY161" fmla="*/ 324056 h 3851516"/>
              <a:gd name="connsiteX162" fmla="*/ 4248273 w 5575945"/>
              <a:gd name="connsiteY162" fmla="*/ 354574 h 3851516"/>
              <a:gd name="connsiteX163" fmla="*/ 4125294 w 5575945"/>
              <a:gd name="connsiteY163" fmla="*/ 357663 h 3851516"/>
              <a:gd name="connsiteX164" fmla="*/ 3842581 w 5575945"/>
              <a:gd name="connsiteY164" fmla="*/ 362082 h 3851516"/>
              <a:gd name="connsiteX165" fmla="*/ 3703133 w 5575945"/>
              <a:gd name="connsiteY165" fmla="*/ 375283 h 3851516"/>
              <a:gd name="connsiteX166" fmla="*/ 3483029 w 5575945"/>
              <a:gd name="connsiteY166" fmla="*/ 409675 h 3851516"/>
              <a:gd name="connsiteX167" fmla="*/ 3078186 w 5575945"/>
              <a:gd name="connsiteY167" fmla="*/ 521514 h 3851516"/>
              <a:gd name="connsiteX168" fmla="*/ 2970526 w 5575945"/>
              <a:gd name="connsiteY168" fmla="*/ 593933 h 3851516"/>
              <a:gd name="connsiteX169" fmla="*/ 2944368 w 5575945"/>
              <a:gd name="connsiteY169" fmla="*/ 637772 h 3851516"/>
              <a:gd name="connsiteX170" fmla="*/ 3062927 w 5575945"/>
              <a:gd name="connsiteY170" fmla="*/ 652303 h 3851516"/>
              <a:gd name="connsiteX171" fmla="*/ 3231985 w 5575945"/>
              <a:gd name="connsiteY171" fmla="*/ 673497 h 3851516"/>
              <a:gd name="connsiteX172" fmla="*/ 3397955 w 5575945"/>
              <a:gd name="connsiteY172" fmla="*/ 693842 h 3851516"/>
              <a:gd name="connsiteX173" fmla="*/ 3567074 w 5575945"/>
              <a:gd name="connsiteY173" fmla="*/ 714732 h 3851516"/>
              <a:gd name="connsiteX174" fmla="*/ 3741098 w 5575945"/>
              <a:gd name="connsiteY174" fmla="*/ 735259 h 3851516"/>
              <a:gd name="connsiteX175" fmla="*/ 3905857 w 5575945"/>
              <a:gd name="connsiteY175" fmla="*/ 752999 h 3851516"/>
              <a:gd name="connsiteX176" fmla="*/ 4014123 w 5575945"/>
              <a:gd name="connsiteY176" fmla="*/ 760871 h 3851516"/>
              <a:gd name="connsiteX177" fmla="*/ 4209703 w 5575945"/>
              <a:gd name="connsiteY177" fmla="*/ 776131 h 3851516"/>
              <a:gd name="connsiteX178" fmla="*/ 4366954 w 5575945"/>
              <a:gd name="connsiteY178" fmla="*/ 789876 h 3851516"/>
              <a:gd name="connsiteX179" fmla="*/ 4550725 w 5575945"/>
              <a:gd name="connsiteY179" fmla="*/ 810039 h 3851516"/>
              <a:gd name="connsiteX180" fmla="*/ 4747759 w 5575945"/>
              <a:gd name="connsiteY180" fmla="*/ 837831 h 3851516"/>
              <a:gd name="connsiteX181" fmla="*/ 5017877 w 5575945"/>
              <a:gd name="connsiteY181" fmla="*/ 901773 h 3851516"/>
              <a:gd name="connsiteX182" fmla="*/ 5062624 w 5575945"/>
              <a:gd name="connsiteY182" fmla="*/ 925691 h 3851516"/>
              <a:gd name="connsiteX183" fmla="*/ 5080730 w 5575945"/>
              <a:gd name="connsiteY183" fmla="*/ 935682 h 3851516"/>
              <a:gd name="connsiteX184" fmla="*/ 5075158 w 5575945"/>
              <a:gd name="connsiteY184" fmla="*/ 942645 h 3851516"/>
              <a:gd name="connsiteX185" fmla="*/ 4948969 w 5575945"/>
              <a:gd name="connsiteY185" fmla="*/ 955542 h 3851516"/>
              <a:gd name="connsiteX186" fmla="*/ 4750120 w 5575945"/>
              <a:gd name="connsiteY186" fmla="*/ 970620 h 3851516"/>
              <a:gd name="connsiteX187" fmla="*/ 4477156 w 5575945"/>
              <a:gd name="connsiteY187" fmla="*/ 975404 h 3851516"/>
              <a:gd name="connsiteX188" fmla="*/ 4060263 w 5575945"/>
              <a:gd name="connsiteY188" fmla="*/ 968258 h 3851516"/>
              <a:gd name="connsiteX189" fmla="*/ 3662685 w 5575945"/>
              <a:gd name="connsiteY189" fmla="*/ 956512 h 3851516"/>
              <a:gd name="connsiteX190" fmla="*/ 3429624 w 5575945"/>
              <a:gd name="connsiteY190" fmla="*/ 949125 h 3851516"/>
              <a:gd name="connsiteX191" fmla="*/ 3118634 w 5575945"/>
              <a:gd name="connsiteY191" fmla="*/ 934048 h 3851516"/>
              <a:gd name="connsiteX192" fmla="*/ 2587602 w 5575945"/>
              <a:gd name="connsiteY192" fmla="*/ 912249 h 3851516"/>
              <a:gd name="connsiteX193" fmla="*/ 2439977 w 5575945"/>
              <a:gd name="connsiteY193" fmla="*/ 923996 h 3851516"/>
              <a:gd name="connsiteX194" fmla="*/ 2422418 w 5575945"/>
              <a:gd name="connsiteY194" fmla="*/ 930838 h 3851516"/>
              <a:gd name="connsiteX195" fmla="*/ 2231198 w 5575945"/>
              <a:gd name="connsiteY195" fmla="*/ 1018940 h 3851516"/>
              <a:gd name="connsiteX196" fmla="*/ 1966227 w 5575945"/>
              <a:gd name="connsiteY196" fmla="*/ 1077796 h 3851516"/>
              <a:gd name="connsiteX197" fmla="*/ 1863109 w 5575945"/>
              <a:gd name="connsiteY197" fmla="*/ 1103409 h 3851516"/>
              <a:gd name="connsiteX198" fmla="*/ 1838040 w 5575945"/>
              <a:gd name="connsiteY198" fmla="*/ 1119576 h 3851516"/>
              <a:gd name="connsiteX199" fmla="*/ 1836224 w 5575945"/>
              <a:gd name="connsiteY199" fmla="*/ 1136106 h 3851516"/>
              <a:gd name="connsiteX200" fmla="*/ 1850454 w 5575945"/>
              <a:gd name="connsiteY200" fmla="*/ 1145370 h 3851516"/>
              <a:gd name="connsiteX201" fmla="*/ 2017938 w 5575945"/>
              <a:gd name="connsiteY201" fmla="*/ 1174556 h 3851516"/>
              <a:gd name="connsiteX202" fmla="*/ 2207401 w 5575945"/>
              <a:gd name="connsiteY202" fmla="*/ 1220636 h 3851516"/>
              <a:gd name="connsiteX203" fmla="*/ 2424234 w 5575945"/>
              <a:gd name="connsiteY203" fmla="*/ 1245582 h 3851516"/>
              <a:gd name="connsiteX204" fmla="*/ 2612004 w 5575945"/>
              <a:gd name="connsiteY204" fmla="*/ 1259449 h 3851516"/>
              <a:gd name="connsiteX205" fmla="*/ 2818907 w 5575945"/>
              <a:gd name="connsiteY205" fmla="*/ 1274405 h 3851516"/>
              <a:gd name="connsiteX206" fmla="*/ 2958901 w 5575945"/>
              <a:gd name="connsiteY206" fmla="*/ 1285122 h 3851516"/>
              <a:gd name="connsiteX207" fmla="*/ 3315667 w 5575945"/>
              <a:gd name="connsiteY207" fmla="*/ 1358813 h 3851516"/>
              <a:gd name="connsiteX208" fmla="*/ 3402315 w 5575945"/>
              <a:gd name="connsiteY208" fmla="*/ 1424208 h 3851516"/>
              <a:gd name="connsiteX209" fmla="*/ 3407341 w 5575945"/>
              <a:gd name="connsiteY209" fmla="*/ 1434441 h 3851516"/>
              <a:gd name="connsiteX210" fmla="*/ 3345034 w 5575945"/>
              <a:gd name="connsiteY210" fmla="*/ 1438195 h 3851516"/>
              <a:gd name="connsiteX211" fmla="*/ 3102830 w 5575945"/>
              <a:gd name="connsiteY211" fmla="*/ 1452121 h 3851516"/>
              <a:gd name="connsiteX212" fmla="*/ 2791961 w 5575945"/>
              <a:gd name="connsiteY212" fmla="*/ 1483124 h 3851516"/>
              <a:gd name="connsiteX213" fmla="*/ 2474734 w 5575945"/>
              <a:gd name="connsiteY213" fmla="*/ 1541132 h 3851516"/>
              <a:gd name="connsiteX214" fmla="*/ 2354480 w 5575945"/>
              <a:gd name="connsiteY214" fmla="*/ 1586364 h 3851516"/>
              <a:gd name="connsiteX215" fmla="*/ 2299379 w 5575945"/>
              <a:gd name="connsiteY215" fmla="*/ 1638134 h 3851516"/>
              <a:gd name="connsiteX216" fmla="*/ 2341340 w 5575945"/>
              <a:gd name="connsiteY216" fmla="*/ 1645825 h 3851516"/>
              <a:gd name="connsiteX217" fmla="*/ 2623872 w 5575945"/>
              <a:gd name="connsiteY217" fmla="*/ 1656240 h 3851516"/>
              <a:gd name="connsiteX218" fmla="*/ 3031137 w 5575945"/>
              <a:gd name="connsiteY218" fmla="*/ 1697837 h 3851516"/>
              <a:gd name="connsiteX219" fmla="*/ 3142551 w 5575945"/>
              <a:gd name="connsiteY219" fmla="*/ 1729142 h 3851516"/>
              <a:gd name="connsiteX220" fmla="*/ 3174704 w 5575945"/>
              <a:gd name="connsiteY220" fmla="*/ 1749064 h 3851516"/>
              <a:gd name="connsiteX221" fmla="*/ 3177731 w 5575945"/>
              <a:gd name="connsiteY221" fmla="*/ 1789815 h 3851516"/>
              <a:gd name="connsiteX222" fmla="*/ 3151816 w 5575945"/>
              <a:gd name="connsiteY222" fmla="*/ 1813066 h 3851516"/>
              <a:gd name="connsiteX223" fmla="*/ 2967196 w 5575945"/>
              <a:gd name="connsiteY223" fmla="*/ 1882276 h 3851516"/>
              <a:gd name="connsiteX224" fmla="*/ 2716152 w 5575945"/>
              <a:gd name="connsiteY224" fmla="*/ 1901835 h 3851516"/>
              <a:gd name="connsiteX225" fmla="*/ 2385725 w 5575945"/>
              <a:gd name="connsiteY225" fmla="*/ 1912491 h 3851516"/>
              <a:gd name="connsiteX226" fmla="*/ 2051362 w 5575945"/>
              <a:gd name="connsiteY226" fmla="*/ 1946824 h 3851516"/>
              <a:gd name="connsiteX227" fmla="*/ 2038645 w 5575945"/>
              <a:gd name="connsiteY227" fmla="*/ 1952516 h 3851516"/>
              <a:gd name="connsiteX228" fmla="*/ 1857477 w 5575945"/>
              <a:gd name="connsiteY228" fmla="*/ 2035652 h 3851516"/>
              <a:gd name="connsiteX229" fmla="*/ 1483877 w 5575945"/>
              <a:gd name="connsiteY229" fmla="*/ 2056723 h 3851516"/>
              <a:gd name="connsiteX230" fmla="*/ 1134196 w 5575945"/>
              <a:gd name="connsiteY230" fmla="*/ 2049579 h 3851516"/>
              <a:gd name="connsiteX231" fmla="*/ 952118 w 5575945"/>
              <a:gd name="connsiteY231" fmla="*/ 2102621 h 3851516"/>
              <a:gd name="connsiteX232" fmla="*/ 888722 w 5575945"/>
              <a:gd name="connsiteY232" fmla="*/ 2213126 h 3851516"/>
              <a:gd name="connsiteX233" fmla="*/ 966893 w 5575945"/>
              <a:gd name="connsiteY233" fmla="*/ 2224329 h 3851516"/>
              <a:gd name="connsiteX234" fmla="*/ 1190447 w 5575945"/>
              <a:gd name="connsiteY234" fmla="*/ 2257631 h 3851516"/>
              <a:gd name="connsiteX235" fmla="*/ 1491991 w 5575945"/>
              <a:gd name="connsiteY235" fmla="*/ 2314307 h 3851516"/>
              <a:gd name="connsiteX236" fmla="*/ 1807764 w 5575945"/>
              <a:gd name="connsiteY236" fmla="*/ 2404226 h 3851516"/>
              <a:gd name="connsiteX237" fmla="*/ 1887874 w 5575945"/>
              <a:gd name="connsiteY237" fmla="*/ 2449458 h 3851516"/>
              <a:gd name="connsiteX238" fmla="*/ 1898653 w 5575945"/>
              <a:gd name="connsiteY238" fmla="*/ 2525147 h 3851516"/>
              <a:gd name="connsiteX239" fmla="*/ 1804919 w 5575945"/>
              <a:gd name="connsiteY239" fmla="*/ 2603379 h 3851516"/>
              <a:gd name="connsiteX240" fmla="*/ 1472918 w 5575945"/>
              <a:gd name="connsiteY240" fmla="*/ 2751607 h 3851516"/>
              <a:gd name="connsiteX241" fmla="*/ 1106524 w 5575945"/>
              <a:gd name="connsiteY241" fmla="*/ 2849700 h 3851516"/>
              <a:gd name="connsiteX242" fmla="*/ 933650 w 5575945"/>
              <a:gd name="connsiteY242" fmla="*/ 2864474 h 3851516"/>
              <a:gd name="connsiteX243" fmla="*/ 861413 w 5575945"/>
              <a:gd name="connsiteY243" fmla="*/ 2873254 h 3851516"/>
              <a:gd name="connsiteX244" fmla="*/ 703556 w 5575945"/>
              <a:gd name="connsiteY244" fmla="*/ 2874768 h 3851516"/>
              <a:gd name="connsiteX245" fmla="*/ 615819 w 5575945"/>
              <a:gd name="connsiteY245" fmla="*/ 2873557 h 3851516"/>
              <a:gd name="connsiteX246" fmla="*/ 568043 w 5575945"/>
              <a:gd name="connsiteY246" fmla="*/ 2929142 h 3851516"/>
              <a:gd name="connsiteX247" fmla="*/ 582515 w 5575945"/>
              <a:gd name="connsiteY247" fmla="*/ 2946884 h 3851516"/>
              <a:gd name="connsiteX248" fmla="*/ 647184 w 5575945"/>
              <a:gd name="connsiteY248" fmla="*/ 2968804 h 3851516"/>
              <a:gd name="connsiteX249" fmla="*/ 672010 w 5575945"/>
              <a:gd name="connsiteY249" fmla="*/ 3002833 h 3851516"/>
              <a:gd name="connsiteX250" fmla="*/ 656691 w 5575945"/>
              <a:gd name="connsiteY250" fmla="*/ 3023723 h 3851516"/>
              <a:gd name="connsiteX251" fmla="*/ 604859 w 5575945"/>
              <a:gd name="connsiteY251" fmla="*/ 3028870 h 3851516"/>
              <a:gd name="connsiteX252" fmla="*/ 307856 w 5575945"/>
              <a:gd name="connsiteY252" fmla="*/ 3131928 h 3851516"/>
              <a:gd name="connsiteX253" fmla="*/ 276066 w 5575945"/>
              <a:gd name="connsiteY253" fmla="*/ 3161053 h 3851516"/>
              <a:gd name="connsiteX254" fmla="*/ 270617 w 5575945"/>
              <a:gd name="connsiteY254" fmla="*/ 3167108 h 3851516"/>
              <a:gd name="connsiteX255" fmla="*/ 305615 w 5575945"/>
              <a:gd name="connsiteY255" fmla="*/ 3174192 h 3851516"/>
              <a:gd name="connsiteX256" fmla="*/ 337526 w 5575945"/>
              <a:gd name="connsiteY256" fmla="*/ 3204468 h 3851516"/>
              <a:gd name="connsiteX257" fmla="*/ 296956 w 5575945"/>
              <a:gd name="connsiteY257" fmla="*/ 3240799 h 3851516"/>
              <a:gd name="connsiteX258" fmla="*/ 230774 w 5575945"/>
              <a:gd name="connsiteY258" fmla="*/ 3246491 h 3851516"/>
              <a:gd name="connsiteX259" fmla="*/ 65894 w 5575945"/>
              <a:gd name="connsiteY259" fmla="*/ 3372376 h 3851516"/>
              <a:gd name="connsiteX260" fmla="*/ 18482 w 5575945"/>
              <a:gd name="connsiteY260" fmla="*/ 3450365 h 3851516"/>
              <a:gd name="connsiteX261" fmla="*/ 608855 w 5575945"/>
              <a:gd name="connsiteY261" fmla="*/ 3726599 h 3851516"/>
              <a:gd name="connsiteX262" fmla="*/ 607220 w 5575945"/>
              <a:gd name="connsiteY262" fmla="*/ 3731746 h 3851516"/>
              <a:gd name="connsiteX263" fmla="*/ 469829 w 5575945"/>
              <a:gd name="connsiteY263" fmla="*/ 3793630 h 3851516"/>
              <a:gd name="connsiteX264" fmla="*/ 412185 w 5575945"/>
              <a:gd name="connsiteY264" fmla="*/ 3820454 h 3851516"/>
              <a:gd name="connsiteX265" fmla="*/ 331531 w 5575945"/>
              <a:gd name="connsiteY265" fmla="*/ 3838861 h 3851516"/>
              <a:gd name="connsiteX266" fmla="*/ 131773 w 5575945"/>
              <a:gd name="connsiteY266" fmla="*/ 3838498 h 3851516"/>
              <a:gd name="connsiteX267" fmla="*/ 114335 w 5575945"/>
              <a:gd name="connsiteY267" fmla="*/ 3829052 h 3851516"/>
              <a:gd name="connsiteX268" fmla="*/ 10611 w 5575945"/>
              <a:gd name="connsiteY268" fmla="*/ 3542826 h 3851516"/>
              <a:gd name="connsiteX269" fmla="*/ 378 w 5575945"/>
              <a:gd name="connsiteY269" fmla="*/ 3468834 h 3851516"/>
              <a:gd name="connsiteX270" fmla="*/ 12912 w 5575945"/>
              <a:gd name="connsiteY270" fmla="*/ 3433412 h 3851516"/>
              <a:gd name="connsiteX271" fmla="*/ 135285 w 5575945"/>
              <a:gd name="connsiteY271" fmla="*/ 3278340 h 3851516"/>
              <a:gd name="connsiteX272" fmla="*/ 250816 w 5575945"/>
              <a:gd name="connsiteY272" fmla="*/ 3226872 h 3851516"/>
              <a:gd name="connsiteX273" fmla="*/ 251120 w 5575945"/>
              <a:gd name="connsiteY273" fmla="*/ 3179521 h 3851516"/>
              <a:gd name="connsiteX274" fmla="*/ 258264 w 5575945"/>
              <a:gd name="connsiteY274" fmla="*/ 3159660 h 3851516"/>
              <a:gd name="connsiteX275" fmla="*/ 501437 w 5575945"/>
              <a:gd name="connsiteY275" fmla="*/ 3016154 h 3851516"/>
              <a:gd name="connsiteX276" fmla="*/ 547940 w 5575945"/>
              <a:gd name="connsiteY276" fmla="*/ 3009191 h 3851516"/>
              <a:gd name="connsiteX277" fmla="*/ 554540 w 5575945"/>
              <a:gd name="connsiteY277" fmla="*/ 2939740 h 3851516"/>
              <a:gd name="connsiteX278" fmla="*/ 631137 w 5575945"/>
              <a:gd name="connsiteY278" fmla="*/ 2857995 h 3851516"/>
              <a:gd name="connsiteX279" fmla="*/ 728443 w 5575945"/>
              <a:gd name="connsiteY279" fmla="*/ 2861871 h 3851516"/>
              <a:gd name="connsiteX280" fmla="*/ 876491 w 5575945"/>
              <a:gd name="connsiteY280" fmla="*/ 2857390 h 3851516"/>
              <a:gd name="connsiteX281" fmla="*/ 878852 w 5575945"/>
              <a:gd name="connsiteY281" fmla="*/ 2856542 h 3851516"/>
              <a:gd name="connsiteX282" fmla="*/ 878792 w 5575945"/>
              <a:gd name="connsiteY282" fmla="*/ 2783154 h 3851516"/>
              <a:gd name="connsiteX283" fmla="*/ 873463 w 5575945"/>
              <a:gd name="connsiteY283" fmla="*/ 2337439 h 3851516"/>
              <a:gd name="connsiteX284" fmla="*/ 871525 w 5575945"/>
              <a:gd name="connsiteY284" fmla="*/ 2244795 h 3851516"/>
              <a:gd name="connsiteX285" fmla="*/ 983423 w 5575945"/>
              <a:gd name="connsiteY285" fmla="*/ 2068047 h 3851516"/>
              <a:gd name="connsiteX286" fmla="*/ 1118876 w 5575945"/>
              <a:gd name="connsiteY286" fmla="*/ 2036742 h 3851516"/>
              <a:gd name="connsiteX287" fmla="*/ 1431744 w 5575945"/>
              <a:gd name="connsiteY287" fmla="*/ 2041404 h 3851516"/>
              <a:gd name="connsiteX288" fmla="*/ 1735104 w 5575945"/>
              <a:gd name="connsiteY288" fmla="*/ 2038256 h 3851516"/>
              <a:gd name="connsiteX289" fmla="*/ 1954783 w 5575945"/>
              <a:gd name="connsiteY289" fmla="*/ 1991086 h 3851516"/>
              <a:gd name="connsiteX290" fmla="*/ 2006917 w 5575945"/>
              <a:gd name="connsiteY290" fmla="*/ 1960689 h 3851516"/>
              <a:gd name="connsiteX291" fmla="*/ 2013578 w 5575945"/>
              <a:gd name="connsiteY291" fmla="*/ 1944280 h 3851516"/>
              <a:gd name="connsiteX292" fmla="*/ 1893626 w 5575945"/>
              <a:gd name="connsiteY292" fmla="*/ 1370318 h 3851516"/>
              <a:gd name="connsiteX293" fmla="*/ 1845671 w 5575945"/>
              <a:gd name="connsiteY293" fmla="*/ 1189269 h 3851516"/>
              <a:gd name="connsiteX294" fmla="*/ 1824719 w 5575945"/>
              <a:gd name="connsiteY294" fmla="*/ 1146885 h 3851516"/>
              <a:gd name="connsiteX295" fmla="*/ 1829745 w 5575945"/>
              <a:gd name="connsiteY295" fmla="*/ 1108676 h 3851516"/>
              <a:gd name="connsiteX296" fmla="*/ 1896896 w 5575945"/>
              <a:gd name="connsiteY296" fmla="*/ 1078219 h 3851516"/>
              <a:gd name="connsiteX297" fmla="*/ 2073462 w 5575945"/>
              <a:gd name="connsiteY297" fmla="*/ 1045159 h 3851516"/>
              <a:gd name="connsiteX298" fmla="*/ 2382575 w 5575945"/>
              <a:gd name="connsiteY298" fmla="*/ 941011 h 3851516"/>
              <a:gd name="connsiteX299" fmla="*/ 2446881 w 5575945"/>
              <a:gd name="connsiteY299" fmla="*/ 907949 h 3851516"/>
              <a:gd name="connsiteX300" fmla="*/ 2556418 w 5575945"/>
              <a:gd name="connsiteY300" fmla="*/ 899110 h 3851516"/>
              <a:gd name="connsiteX301" fmla="*/ 2890175 w 5575945"/>
              <a:gd name="connsiteY301" fmla="*/ 905407 h 3851516"/>
              <a:gd name="connsiteX302" fmla="*/ 2996381 w 5575945"/>
              <a:gd name="connsiteY302" fmla="*/ 911825 h 3851516"/>
              <a:gd name="connsiteX303" fmla="*/ 2993717 w 5575945"/>
              <a:gd name="connsiteY303" fmla="*/ 750094 h 3851516"/>
              <a:gd name="connsiteX304" fmla="*/ 2959688 w 5575945"/>
              <a:gd name="connsiteY304" fmla="*/ 689725 h 3851516"/>
              <a:gd name="connsiteX305" fmla="*/ 2936678 w 5575945"/>
              <a:gd name="connsiteY305" fmla="*/ 642494 h 3851516"/>
              <a:gd name="connsiteX306" fmla="*/ 2973432 w 5575945"/>
              <a:gd name="connsiteY306" fmla="*/ 570317 h 3851516"/>
              <a:gd name="connsiteX307" fmla="*/ 3118634 w 5575945"/>
              <a:gd name="connsiteY307" fmla="*/ 489239 h 3851516"/>
              <a:gd name="connsiteX308" fmla="*/ 3423326 w 5575945"/>
              <a:gd name="connsiteY308" fmla="*/ 406648 h 3851516"/>
              <a:gd name="connsiteX309" fmla="*/ 3669648 w 5575945"/>
              <a:gd name="connsiteY309" fmla="*/ 365534 h 3851516"/>
              <a:gd name="connsiteX310" fmla="*/ 3752845 w 5575945"/>
              <a:gd name="connsiteY310" fmla="*/ 354817 h 3851516"/>
              <a:gd name="connsiteX311" fmla="*/ 3739524 w 5575945"/>
              <a:gd name="connsiteY311" fmla="*/ 238316 h 3851516"/>
              <a:gd name="connsiteX312" fmla="*/ 3726565 w 5575945"/>
              <a:gd name="connsiteY312" fmla="*/ 182731 h 3851516"/>
              <a:gd name="connsiteX313" fmla="*/ 3763683 w 5575945"/>
              <a:gd name="connsiteY313" fmla="*/ 96809 h 3851516"/>
              <a:gd name="connsiteX314" fmla="*/ 3814607 w 5575945"/>
              <a:gd name="connsiteY314" fmla="*/ 71075 h 3851516"/>
              <a:gd name="connsiteX315" fmla="*/ 3869103 w 5575945"/>
              <a:gd name="connsiteY315" fmla="*/ 52667 h 3851516"/>
              <a:gd name="connsiteX316" fmla="*/ 3934861 w 5575945"/>
              <a:gd name="connsiteY316" fmla="*/ 36560 h 3851516"/>
              <a:gd name="connsiteX317" fmla="*/ 4122206 w 5575945"/>
              <a:gd name="connsiteY317" fmla="*/ 1016 h 3851516"/>
              <a:gd name="connsiteX318" fmla="*/ 4139705 w 5575945"/>
              <a:gd name="connsiteY318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186875 w 5575945"/>
              <a:gd name="connsiteY21" fmla="*/ 1850245 h 3851516"/>
              <a:gd name="connsiteX22" fmla="*/ 5085082 w 5575945"/>
              <a:gd name="connsiteY22" fmla="*/ 1949796 h 3851516"/>
              <a:gd name="connsiteX23" fmla="*/ 5169981 w 5575945"/>
              <a:gd name="connsiteY23" fmla="*/ 2173647 h 3851516"/>
              <a:gd name="connsiteX24" fmla="*/ 5159990 w 5575945"/>
              <a:gd name="connsiteY24" fmla="*/ 2830142 h 3851516"/>
              <a:gd name="connsiteX25" fmla="*/ 5160717 w 5575945"/>
              <a:gd name="connsiteY25" fmla="*/ 3280642 h 3851516"/>
              <a:gd name="connsiteX26" fmla="*/ 5173493 w 5575945"/>
              <a:gd name="connsiteY26" fmla="*/ 3458662 h 3851516"/>
              <a:gd name="connsiteX27" fmla="*/ 5202314 w 5575945"/>
              <a:gd name="connsiteY27" fmla="*/ 3575586 h 3851516"/>
              <a:gd name="connsiteX28" fmla="*/ 5226899 w 5575945"/>
              <a:gd name="connsiteY28" fmla="*/ 3747247 h 3851516"/>
              <a:gd name="connsiteX29" fmla="*/ 5236163 w 5575945"/>
              <a:gd name="connsiteY29" fmla="*/ 3838619 h 3851516"/>
              <a:gd name="connsiteX30" fmla="*/ 5137949 w 5575945"/>
              <a:gd name="connsiteY30" fmla="*/ 3847580 h 3851516"/>
              <a:gd name="connsiteX31" fmla="*/ 4893747 w 5575945"/>
              <a:gd name="connsiteY31" fmla="*/ 3850487 h 3851516"/>
              <a:gd name="connsiteX32" fmla="*/ 4521056 w 5575945"/>
              <a:gd name="connsiteY32" fmla="*/ 3777825 h 3851516"/>
              <a:gd name="connsiteX33" fmla="*/ 4357083 w 5575945"/>
              <a:gd name="connsiteY33" fmla="*/ 3643766 h 3851516"/>
              <a:gd name="connsiteX34" fmla="*/ 4338192 w 5575945"/>
              <a:gd name="connsiteY34" fmla="*/ 3601985 h 3851516"/>
              <a:gd name="connsiteX35" fmla="*/ 4368226 w 5575945"/>
              <a:gd name="connsiteY35" fmla="*/ 3535501 h 3851516"/>
              <a:gd name="connsiteX36" fmla="*/ 4473099 w 5575945"/>
              <a:gd name="connsiteY36" fmla="*/ 3520666 h 3851516"/>
              <a:gd name="connsiteX37" fmla="*/ 4777247 w 5575945"/>
              <a:gd name="connsiteY37" fmla="*/ 3561961 h 3851516"/>
              <a:gd name="connsiteX38" fmla="*/ 4888358 w 5575945"/>
              <a:gd name="connsiteY38" fmla="*/ 3581882 h 3851516"/>
              <a:gd name="connsiteX39" fmla="*/ 4978883 w 5575945"/>
              <a:gd name="connsiteY39" fmla="*/ 3551486 h 3851516"/>
              <a:gd name="connsiteX40" fmla="*/ 4982152 w 5575945"/>
              <a:gd name="connsiteY40" fmla="*/ 3493478 h 3851516"/>
              <a:gd name="connsiteX41" fmla="*/ 4928322 w 5575945"/>
              <a:gd name="connsiteY41" fmla="*/ 3452728 h 3851516"/>
              <a:gd name="connsiteX42" fmla="*/ 4751452 w 5575945"/>
              <a:gd name="connsiteY42" fmla="*/ 3391389 h 3851516"/>
              <a:gd name="connsiteX43" fmla="*/ 4416545 w 5575945"/>
              <a:gd name="connsiteY43" fmla="*/ 3297716 h 3851516"/>
              <a:gd name="connsiteX44" fmla="*/ 4242218 w 5575945"/>
              <a:gd name="connsiteY44" fmla="*/ 3211008 h 3851516"/>
              <a:gd name="connsiteX45" fmla="*/ 4215636 w 5575945"/>
              <a:gd name="connsiteY45" fmla="*/ 3185818 h 3851516"/>
              <a:gd name="connsiteX46" fmla="*/ 4190448 w 5575945"/>
              <a:gd name="connsiteY46" fmla="*/ 3177887 h 3851516"/>
              <a:gd name="connsiteX47" fmla="*/ 4003708 w 5575945"/>
              <a:gd name="connsiteY47" fmla="*/ 3199079 h 3851516"/>
              <a:gd name="connsiteX48" fmla="*/ 3890599 w 5575945"/>
              <a:gd name="connsiteY48" fmla="*/ 3205559 h 3851516"/>
              <a:gd name="connsiteX49" fmla="*/ 3761261 w 5575945"/>
              <a:gd name="connsiteY49" fmla="*/ 3148096 h 3851516"/>
              <a:gd name="connsiteX50" fmla="*/ 3688116 w 5575945"/>
              <a:gd name="connsiteY50" fmla="*/ 3117880 h 3851516"/>
              <a:gd name="connsiteX51" fmla="*/ 3362351 w 5575945"/>
              <a:gd name="connsiteY51" fmla="*/ 3119515 h 3851516"/>
              <a:gd name="connsiteX52" fmla="*/ 3215030 w 5575945"/>
              <a:gd name="connsiteY52" fmla="*/ 3105710 h 3851516"/>
              <a:gd name="connsiteX53" fmla="*/ 3142793 w 5575945"/>
              <a:gd name="connsiteY53" fmla="*/ 3077735 h 3851516"/>
              <a:gd name="connsiteX54" fmla="*/ 2824175 w 5575945"/>
              <a:gd name="connsiteY54" fmla="*/ 2904619 h 3851516"/>
              <a:gd name="connsiteX55" fmla="*/ 2747214 w 5575945"/>
              <a:gd name="connsiteY55" fmla="*/ 2835773 h 3851516"/>
              <a:gd name="connsiteX56" fmla="*/ 2746668 w 5575945"/>
              <a:gd name="connsiteY56" fmla="*/ 2750639 h 3851516"/>
              <a:gd name="connsiteX57" fmla="*/ 2886724 w 5575945"/>
              <a:gd name="connsiteY57" fmla="*/ 2633109 h 3851516"/>
              <a:gd name="connsiteX58" fmla="*/ 3307614 w 5575945"/>
              <a:gd name="connsiteY58" fmla="*/ 2437408 h 3851516"/>
              <a:gd name="connsiteX59" fmla="*/ 3473220 w 5575945"/>
              <a:gd name="connsiteY59" fmla="*/ 2419969 h 3851516"/>
              <a:gd name="connsiteX60" fmla="*/ 3542430 w 5575945"/>
              <a:gd name="connsiteY60" fmla="*/ 2430263 h 3851516"/>
              <a:gd name="connsiteX61" fmla="*/ 3594928 w 5575945"/>
              <a:gd name="connsiteY61" fmla="*/ 2431716 h 3851516"/>
              <a:gd name="connsiteX62" fmla="*/ 3618119 w 5575945"/>
              <a:gd name="connsiteY62" fmla="*/ 2419242 h 3851516"/>
              <a:gd name="connsiteX63" fmla="*/ 3608612 w 5575945"/>
              <a:gd name="connsiteY63" fmla="*/ 2394841 h 3851516"/>
              <a:gd name="connsiteX64" fmla="*/ 3499802 w 5575945"/>
              <a:gd name="connsiteY64" fmla="*/ 2333623 h 3851516"/>
              <a:gd name="connsiteX65" fmla="*/ 3282545 w 5575945"/>
              <a:gd name="connsiteY65" fmla="*/ 2288815 h 3851516"/>
              <a:gd name="connsiteX66" fmla="*/ 3111973 w 5575945"/>
              <a:gd name="connsiteY66" fmla="*/ 2285971 h 3851516"/>
              <a:gd name="connsiteX67" fmla="*/ 3023568 w 5575945"/>
              <a:gd name="connsiteY67" fmla="*/ 2296809 h 3851516"/>
              <a:gd name="connsiteX68" fmla="*/ 2980880 w 5575945"/>
              <a:gd name="connsiteY68" fmla="*/ 2291237 h 3851516"/>
              <a:gd name="connsiteX69" fmla="*/ 2919482 w 5575945"/>
              <a:gd name="connsiteY69" fmla="*/ 2276343 h 3851516"/>
              <a:gd name="connsiteX70" fmla="*/ 2618543 w 5575945"/>
              <a:gd name="connsiteY70" fmla="*/ 2243523 h 3851516"/>
              <a:gd name="connsiteX71" fmla="*/ 2493808 w 5575945"/>
              <a:gd name="connsiteY71" fmla="*/ 2227236 h 3851516"/>
              <a:gd name="connsiteX72" fmla="*/ 2360111 w 5575945"/>
              <a:gd name="connsiteY72" fmla="*/ 2126539 h 3851516"/>
              <a:gd name="connsiteX73" fmla="*/ 2477884 w 5575945"/>
              <a:gd name="connsiteY73" fmla="*/ 2115458 h 3851516"/>
              <a:gd name="connsiteX74" fmla="*/ 2655479 w 5575945"/>
              <a:gd name="connsiteY74" fmla="*/ 2097353 h 3851516"/>
              <a:gd name="connsiteX75" fmla="*/ 2799531 w 5575945"/>
              <a:gd name="connsiteY75" fmla="*/ 2080763 h 3851516"/>
              <a:gd name="connsiteX76" fmla="*/ 2999954 w 5575945"/>
              <a:gd name="connsiteY76" fmla="*/ 2054180 h 3851516"/>
              <a:gd name="connsiteX77" fmla="*/ 3212003 w 5575945"/>
              <a:gd name="connsiteY77" fmla="*/ 2012461 h 3851516"/>
              <a:gd name="connsiteX78" fmla="*/ 3320511 w 5575945"/>
              <a:gd name="connsiteY78" fmla="*/ 1972619 h 3851516"/>
              <a:gd name="connsiteX79" fmla="*/ 3517786 w 5575945"/>
              <a:gd name="connsiteY79" fmla="*/ 1930898 h 3851516"/>
              <a:gd name="connsiteX80" fmla="*/ 3732924 w 5575945"/>
              <a:gd name="connsiteY80" fmla="*/ 1905648 h 3851516"/>
              <a:gd name="connsiteX81" fmla="*/ 3978398 w 5575945"/>
              <a:gd name="connsiteY81" fmla="*/ 1893175 h 3851516"/>
              <a:gd name="connsiteX82" fmla="*/ 3923963 w 5575945"/>
              <a:gd name="connsiteY82" fmla="*/ 1847883 h 3851516"/>
              <a:gd name="connsiteX83" fmla="*/ 3552239 w 5575945"/>
              <a:gd name="connsiteY83" fmla="*/ 1680822 h 3851516"/>
              <a:gd name="connsiteX84" fmla="*/ 3183182 w 5575945"/>
              <a:gd name="connsiteY84" fmla="*/ 1649579 h 3851516"/>
              <a:gd name="connsiteX85" fmla="*/ 3157931 w 5575945"/>
              <a:gd name="connsiteY85" fmla="*/ 1630747 h 3851516"/>
              <a:gd name="connsiteX86" fmla="*/ 3182455 w 5575945"/>
              <a:gd name="connsiteY86" fmla="*/ 1575464 h 3851516"/>
              <a:gd name="connsiteX87" fmla="*/ 3258203 w 5575945"/>
              <a:gd name="connsiteY87" fmla="*/ 1560387 h 3851516"/>
              <a:gd name="connsiteX88" fmla="*/ 3379487 w 5575945"/>
              <a:gd name="connsiteY88" fmla="*/ 1559357 h 3851516"/>
              <a:gd name="connsiteX89" fmla="*/ 3498955 w 5575945"/>
              <a:gd name="connsiteY89" fmla="*/ 1552455 h 3851516"/>
              <a:gd name="connsiteX90" fmla="*/ 3601225 w 5575945"/>
              <a:gd name="connsiteY90" fmla="*/ 1577038 h 3851516"/>
              <a:gd name="connsiteX91" fmla="*/ 3614728 w 5575945"/>
              <a:gd name="connsiteY91" fmla="*/ 1579037 h 3851516"/>
              <a:gd name="connsiteX92" fmla="*/ 3814668 w 5575945"/>
              <a:gd name="connsiteY92" fmla="*/ 1569107 h 3851516"/>
              <a:gd name="connsiteX93" fmla="*/ 3814668 w 5575945"/>
              <a:gd name="connsiteY93" fmla="*/ 1548701 h 3851516"/>
              <a:gd name="connsiteX94" fmla="*/ 3855357 w 5575945"/>
              <a:gd name="connsiteY94" fmla="*/ 1508313 h 3851516"/>
              <a:gd name="connsiteX95" fmla="*/ 3993354 w 5575945"/>
              <a:gd name="connsiteY95" fmla="*/ 1529506 h 3851516"/>
              <a:gd name="connsiteX96" fmla="*/ 4106887 w 5575945"/>
              <a:gd name="connsiteY96" fmla="*/ 1569834 h 3851516"/>
              <a:gd name="connsiteX97" fmla="*/ 4136557 w 5575945"/>
              <a:gd name="connsiteY97" fmla="*/ 1588846 h 3851516"/>
              <a:gd name="connsiteX98" fmla="*/ 4260868 w 5575945"/>
              <a:gd name="connsiteY98" fmla="*/ 1502379 h 3851516"/>
              <a:gd name="connsiteX99" fmla="*/ 4458324 w 5575945"/>
              <a:gd name="connsiteY99" fmla="*/ 1498867 h 3851516"/>
              <a:gd name="connsiteX100" fmla="*/ 4412427 w 5575945"/>
              <a:gd name="connsiteY100" fmla="*/ 1474768 h 3851516"/>
              <a:gd name="connsiteX101" fmla="*/ 3932379 w 5575945"/>
              <a:gd name="connsiteY101" fmla="*/ 1317214 h 3851516"/>
              <a:gd name="connsiteX102" fmla="*/ 3643066 w 5575945"/>
              <a:gd name="connsiteY102" fmla="*/ 1296748 h 3851516"/>
              <a:gd name="connsiteX103" fmla="*/ 3086844 w 5575945"/>
              <a:gd name="connsiteY103" fmla="*/ 1181761 h 3851516"/>
              <a:gd name="connsiteX104" fmla="*/ 3008370 w 5575945"/>
              <a:gd name="connsiteY104" fmla="*/ 1136712 h 3851516"/>
              <a:gd name="connsiteX105" fmla="*/ 2984574 w 5575945"/>
              <a:gd name="connsiteY105" fmla="*/ 1094992 h 3851516"/>
              <a:gd name="connsiteX106" fmla="*/ 3023508 w 5575945"/>
              <a:gd name="connsiteY106" fmla="*/ 1073436 h 3851516"/>
              <a:gd name="connsiteX107" fmla="*/ 3118694 w 5575945"/>
              <a:gd name="connsiteY107" fmla="*/ 1065141 h 3851516"/>
              <a:gd name="connsiteX108" fmla="*/ 3402981 w 5575945"/>
              <a:gd name="connsiteY108" fmla="*/ 1069984 h 3851516"/>
              <a:gd name="connsiteX109" fmla="*/ 3634287 w 5575945"/>
              <a:gd name="connsiteY109" fmla="*/ 1080459 h 3851516"/>
              <a:gd name="connsiteX110" fmla="*/ 3868437 w 5575945"/>
              <a:gd name="connsiteY110" fmla="*/ 1095295 h 3851516"/>
              <a:gd name="connsiteX111" fmla="*/ 4038888 w 5575945"/>
              <a:gd name="connsiteY111" fmla="*/ 1105891 h 3851516"/>
              <a:gd name="connsiteX112" fmla="*/ 4210853 w 5575945"/>
              <a:gd name="connsiteY112" fmla="*/ 1117335 h 3851516"/>
              <a:gd name="connsiteX113" fmla="*/ 4338494 w 5575945"/>
              <a:gd name="connsiteY113" fmla="*/ 1120786 h 3851516"/>
              <a:gd name="connsiteX114" fmla="*/ 4595473 w 5575945"/>
              <a:gd name="connsiteY114" fmla="*/ 1111825 h 3851516"/>
              <a:gd name="connsiteX115" fmla="*/ 4840825 w 5575945"/>
              <a:gd name="connsiteY115" fmla="*/ 1096566 h 3851516"/>
              <a:gd name="connsiteX116" fmla="*/ 5061533 w 5575945"/>
              <a:gd name="connsiteY116" fmla="*/ 1076705 h 3851516"/>
              <a:gd name="connsiteX117" fmla="*/ 5464683 w 5575945"/>
              <a:gd name="connsiteY117" fmla="*/ 996899 h 3851516"/>
              <a:gd name="connsiteX118" fmla="*/ 5545700 w 5575945"/>
              <a:gd name="connsiteY118" fmla="*/ 956754 h 3851516"/>
              <a:gd name="connsiteX119" fmla="*/ 5554117 w 5575945"/>
              <a:gd name="connsiteY119" fmla="*/ 915761 h 3851516"/>
              <a:gd name="connsiteX120" fmla="*/ 5511974 w 5575945"/>
              <a:gd name="connsiteY120" fmla="*/ 875495 h 3851516"/>
              <a:gd name="connsiteX121" fmla="*/ 5347455 w 5575945"/>
              <a:gd name="connsiteY121" fmla="*/ 809191 h 3851516"/>
              <a:gd name="connsiteX122" fmla="*/ 5058749 w 5575945"/>
              <a:gd name="connsiteY122" fmla="*/ 754271 h 3851516"/>
              <a:gd name="connsiteX123" fmla="*/ 4771979 w 5575945"/>
              <a:gd name="connsiteY123" fmla="*/ 723270 h 3851516"/>
              <a:gd name="connsiteX124" fmla="*/ 4580820 w 5575945"/>
              <a:gd name="connsiteY124" fmla="*/ 712673 h 3851516"/>
              <a:gd name="connsiteX125" fmla="*/ 4381606 w 5575945"/>
              <a:gd name="connsiteY125" fmla="*/ 700927 h 3851516"/>
              <a:gd name="connsiteX126" fmla="*/ 4206372 w 5575945"/>
              <a:gd name="connsiteY126" fmla="*/ 690208 h 3851516"/>
              <a:gd name="connsiteX127" fmla="*/ 3957023 w 5575945"/>
              <a:gd name="connsiteY127" fmla="*/ 668713 h 3851516"/>
              <a:gd name="connsiteX128" fmla="*/ 3790507 w 5575945"/>
              <a:gd name="connsiteY128" fmla="*/ 651820 h 3851516"/>
              <a:gd name="connsiteX129" fmla="*/ 3608673 w 5575945"/>
              <a:gd name="connsiteY129" fmla="*/ 629839 h 3851516"/>
              <a:gd name="connsiteX130" fmla="*/ 3420057 w 5575945"/>
              <a:gd name="connsiteY130" fmla="*/ 600412 h 3851516"/>
              <a:gd name="connsiteX131" fmla="*/ 3338918 w 5575945"/>
              <a:gd name="connsiteY131" fmla="*/ 578673 h 3851516"/>
              <a:gd name="connsiteX132" fmla="*/ 3321903 w 5575945"/>
              <a:gd name="connsiteY132" fmla="*/ 570136 h 3851516"/>
              <a:gd name="connsiteX133" fmla="*/ 3322024 w 5575945"/>
              <a:gd name="connsiteY133" fmla="*/ 547187 h 3851516"/>
              <a:gd name="connsiteX134" fmla="*/ 3390811 w 5575945"/>
              <a:gd name="connsiteY134" fmla="*/ 518849 h 3851516"/>
              <a:gd name="connsiteX135" fmla="*/ 3635437 w 5575945"/>
              <a:gd name="connsiteY135" fmla="*/ 470469 h 3851516"/>
              <a:gd name="connsiteX136" fmla="*/ 3834467 w 5575945"/>
              <a:gd name="connsiteY136" fmla="*/ 445583 h 3851516"/>
              <a:gd name="connsiteX137" fmla="*/ 4033681 w 5575945"/>
              <a:gd name="connsiteY137" fmla="*/ 435046 h 3851516"/>
              <a:gd name="connsiteX138" fmla="*/ 4380093 w 5575945"/>
              <a:gd name="connsiteY138" fmla="*/ 422876 h 3851516"/>
              <a:gd name="connsiteX139" fmla="*/ 4602012 w 5575945"/>
              <a:gd name="connsiteY139" fmla="*/ 415670 h 3851516"/>
              <a:gd name="connsiteX140" fmla="*/ 4704163 w 5575945"/>
              <a:gd name="connsiteY140" fmla="*/ 412280 h 3851516"/>
              <a:gd name="connsiteX141" fmla="*/ 4717180 w 5575945"/>
              <a:gd name="connsiteY141" fmla="*/ 392116 h 3851516"/>
              <a:gd name="connsiteX142" fmla="*/ 4686965 w 5575945"/>
              <a:gd name="connsiteY142" fmla="*/ 353909 h 3851516"/>
              <a:gd name="connsiteX143" fmla="*/ 4407522 w 5575945"/>
              <a:gd name="connsiteY143" fmla="*/ 206466 h 3851516"/>
              <a:gd name="connsiteX144" fmla="*/ 4244035 w 5575945"/>
              <a:gd name="connsiteY144" fmla="*/ 182609 h 3851516"/>
              <a:gd name="connsiteX145" fmla="*/ 4013274 w 5575945"/>
              <a:gd name="connsiteY145" fmla="*/ 150094 h 3851516"/>
              <a:gd name="connsiteX146" fmla="*/ 3977126 w 5575945"/>
              <a:gd name="connsiteY146" fmla="*/ 133926 h 3851516"/>
              <a:gd name="connsiteX147" fmla="*/ 3972524 w 5575945"/>
              <a:gd name="connsiteY147" fmla="*/ 101108 h 3851516"/>
              <a:gd name="connsiteX148" fmla="*/ 4016787 w 5575945"/>
              <a:gd name="connsiteY148" fmla="*/ 68046 h 3851516"/>
              <a:gd name="connsiteX149" fmla="*/ 4156659 w 5575945"/>
              <a:gd name="connsiteY149" fmla="*/ 17123 h 3851516"/>
              <a:gd name="connsiteX150" fmla="*/ 4139705 w 5575945"/>
              <a:gd name="connsiteY150" fmla="*/ 593 h 3851516"/>
              <a:gd name="connsiteX151" fmla="*/ 4150120 w 5575945"/>
              <a:gd name="connsiteY151" fmla="*/ 7314 h 3851516"/>
              <a:gd name="connsiteX152" fmla="*/ 4139705 w 5575945"/>
              <a:gd name="connsiteY152" fmla="*/ 13854 h 3851516"/>
              <a:gd name="connsiteX153" fmla="*/ 4032712 w 5575945"/>
              <a:gd name="connsiteY153" fmla="*/ 29476 h 3851516"/>
              <a:gd name="connsiteX154" fmla="*/ 3822236 w 5575945"/>
              <a:gd name="connsiteY154" fmla="*/ 83972 h 3851516"/>
              <a:gd name="connsiteX155" fmla="*/ 3756599 w 5575945"/>
              <a:gd name="connsiteY155" fmla="*/ 121453 h 3851516"/>
              <a:gd name="connsiteX156" fmla="*/ 3738252 w 5575945"/>
              <a:gd name="connsiteY156" fmla="*/ 165171 h 3851516"/>
              <a:gd name="connsiteX157" fmla="*/ 3753208 w 5575945"/>
              <a:gd name="connsiteY157" fmla="*/ 179158 h 3851516"/>
              <a:gd name="connsiteX158" fmla="*/ 4003527 w 5575945"/>
              <a:gd name="connsiteY158" fmla="*/ 233412 h 3851516"/>
              <a:gd name="connsiteX159" fmla="*/ 4212851 w 5575945"/>
              <a:gd name="connsiteY159" fmla="*/ 284941 h 3851516"/>
              <a:gd name="connsiteX160" fmla="*/ 4291325 w 5575945"/>
              <a:gd name="connsiteY160" fmla="*/ 297777 h 3851516"/>
              <a:gd name="connsiteX161" fmla="*/ 4304767 w 5575945"/>
              <a:gd name="connsiteY161" fmla="*/ 324056 h 3851516"/>
              <a:gd name="connsiteX162" fmla="*/ 4248273 w 5575945"/>
              <a:gd name="connsiteY162" fmla="*/ 354574 h 3851516"/>
              <a:gd name="connsiteX163" fmla="*/ 4125294 w 5575945"/>
              <a:gd name="connsiteY163" fmla="*/ 357663 h 3851516"/>
              <a:gd name="connsiteX164" fmla="*/ 3842581 w 5575945"/>
              <a:gd name="connsiteY164" fmla="*/ 362082 h 3851516"/>
              <a:gd name="connsiteX165" fmla="*/ 3703133 w 5575945"/>
              <a:gd name="connsiteY165" fmla="*/ 375283 h 3851516"/>
              <a:gd name="connsiteX166" fmla="*/ 3483029 w 5575945"/>
              <a:gd name="connsiteY166" fmla="*/ 409675 h 3851516"/>
              <a:gd name="connsiteX167" fmla="*/ 3078186 w 5575945"/>
              <a:gd name="connsiteY167" fmla="*/ 521514 h 3851516"/>
              <a:gd name="connsiteX168" fmla="*/ 2970526 w 5575945"/>
              <a:gd name="connsiteY168" fmla="*/ 593933 h 3851516"/>
              <a:gd name="connsiteX169" fmla="*/ 2944368 w 5575945"/>
              <a:gd name="connsiteY169" fmla="*/ 637772 h 3851516"/>
              <a:gd name="connsiteX170" fmla="*/ 3062927 w 5575945"/>
              <a:gd name="connsiteY170" fmla="*/ 652303 h 3851516"/>
              <a:gd name="connsiteX171" fmla="*/ 3231985 w 5575945"/>
              <a:gd name="connsiteY171" fmla="*/ 673497 h 3851516"/>
              <a:gd name="connsiteX172" fmla="*/ 3397955 w 5575945"/>
              <a:gd name="connsiteY172" fmla="*/ 693842 h 3851516"/>
              <a:gd name="connsiteX173" fmla="*/ 3567074 w 5575945"/>
              <a:gd name="connsiteY173" fmla="*/ 714732 h 3851516"/>
              <a:gd name="connsiteX174" fmla="*/ 3741098 w 5575945"/>
              <a:gd name="connsiteY174" fmla="*/ 735259 h 3851516"/>
              <a:gd name="connsiteX175" fmla="*/ 3905857 w 5575945"/>
              <a:gd name="connsiteY175" fmla="*/ 752999 h 3851516"/>
              <a:gd name="connsiteX176" fmla="*/ 4014123 w 5575945"/>
              <a:gd name="connsiteY176" fmla="*/ 760871 h 3851516"/>
              <a:gd name="connsiteX177" fmla="*/ 4209703 w 5575945"/>
              <a:gd name="connsiteY177" fmla="*/ 776131 h 3851516"/>
              <a:gd name="connsiteX178" fmla="*/ 4366954 w 5575945"/>
              <a:gd name="connsiteY178" fmla="*/ 789876 h 3851516"/>
              <a:gd name="connsiteX179" fmla="*/ 4550725 w 5575945"/>
              <a:gd name="connsiteY179" fmla="*/ 810039 h 3851516"/>
              <a:gd name="connsiteX180" fmla="*/ 4747759 w 5575945"/>
              <a:gd name="connsiteY180" fmla="*/ 837831 h 3851516"/>
              <a:gd name="connsiteX181" fmla="*/ 5017877 w 5575945"/>
              <a:gd name="connsiteY181" fmla="*/ 901773 h 3851516"/>
              <a:gd name="connsiteX182" fmla="*/ 5062624 w 5575945"/>
              <a:gd name="connsiteY182" fmla="*/ 925691 h 3851516"/>
              <a:gd name="connsiteX183" fmla="*/ 5080730 w 5575945"/>
              <a:gd name="connsiteY183" fmla="*/ 935682 h 3851516"/>
              <a:gd name="connsiteX184" fmla="*/ 5075158 w 5575945"/>
              <a:gd name="connsiteY184" fmla="*/ 942645 h 3851516"/>
              <a:gd name="connsiteX185" fmla="*/ 4948969 w 5575945"/>
              <a:gd name="connsiteY185" fmla="*/ 955542 h 3851516"/>
              <a:gd name="connsiteX186" fmla="*/ 4750120 w 5575945"/>
              <a:gd name="connsiteY186" fmla="*/ 970620 h 3851516"/>
              <a:gd name="connsiteX187" fmla="*/ 4477156 w 5575945"/>
              <a:gd name="connsiteY187" fmla="*/ 975404 h 3851516"/>
              <a:gd name="connsiteX188" fmla="*/ 4060263 w 5575945"/>
              <a:gd name="connsiteY188" fmla="*/ 968258 h 3851516"/>
              <a:gd name="connsiteX189" fmla="*/ 3662685 w 5575945"/>
              <a:gd name="connsiteY189" fmla="*/ 956512 h 3851516"/>
              <a:gd name="connsiteX190" fmla="*/ 3429624 w 5575945"/>
              <a:gd name="connsiteY190" fmla="*/ 949125 h 3851516"/>
              <a:gd name="connsiteX191" fmla="*/ 3118634 w 5575945"/>
              <a:gd name="connsiteY191" fmla="*/ 934048 h 3851516"/>
              <a:gd name="connsiteX192" fmla="*/ 2587602 w 5575945"/>
              <a:gd name="connsiteY192" fmla="*/ 912249 h 3851516"/>
              <a:gd name="connsiteX193" fmla="*/ 2439977 w 5575945"/>
              <a:gd name="connsiteY193" fmla="*/ 923996 h 3851516"/>
              <a:gd name="connsiteX194" fmla="*/ 2422418 w 5575945"/>
              <a:gd name="connsiteY194" fmla="*/ 930838 h 3851516"/>
              <a:gd name="connsiteX195" fmla="*/ 2231198 w 5575945"/>
              <a:gd name="connsiteY195" fmla="*/ 1018940 h 3851516"/>
              <a:gd name="connsiteX196" fmla="*/ 1966227 w 5575945"/>
              <a:gd name="connsiteY196" fmla="*/ 1077796 h 3851516"/>
              <a:gd name="connsiteX197" fmla="*/ 1863109 w 5575945"/>
              <a:gd name="connsiteY197" fmla="*/ 1103409 h 3851516"/>
              <a:gd name="connsiteX198" fmla="*/ 1838040 w 5575945"/>
              <a:gd name="connsiteY198" fmla="*/ 1119576 h 3851516"/>
              <a:gd name="connsiteX199" fmla="*/ 1836224 w 5575945"/>
              <a:gd name="connsiteY199" fmla="*/ 1136106 h 3851516"/>
              <a:gd name="connsiteX200" fmla="*/ 1850454 w 5575945"/>
              <a:gd name="connsiteY200" fmla="*/ 1145370 h 3851516"/>
              <a:gd name="connsiteX201" fmla="*/ 2017938 w 5575945"/>
              <a:gd name="connsiteY201" fmla="*/ 1174556 h 3851516"/>
              <a:gd name="connsiteX202" fmla="*/ 2207401 w 5575945"/>
              <a:gd name="connsiteY202" fmla="*/ 1220636 h 3851516"/>
              <a:gd name="connsiteX203" fmla="*/ 2424234 w 5575945"/>
              <a:gd name="connsiteY203" fmla="*/ 1245582 h 3851516"/>
              <a:gd name="connsiteX204" fmla="*/ 2612004 w 5575945"/>
              <a:gd name="connsiteY204" fmla="*/ 1259449 h 3851516"/>
              <a:gd name="connsiteX205" fmla="*/ 2818907 w 5575945"/>
              <a:gd name="connsiteY205" fmla="*/ 1274405 h 3851516"/>
              <a:gd name="connsiteX206" fmla="*/ 2958901 w 5575945"/>
              <a:gd name="connsiteY206" fmla="*/ 1285122 h 3851516"/>
              <a:gd name="connsiteX207" fmla="*/ 3315667 w 5575945"/>
              <a:gd name="connsiteY207" fmla="*/ 1358813 h 3851516"/>
              <a:gd name="connsiteX208" fmla="*/ 3402315 w 5575945"/>
              <a:gd name="connsiteY208" fmla="*/ 1424208 h 3851516"/>
              <a:gd name="connsiteX209" fmla="*/ 3407341 w 5575945"/>
              <a:gd name="connsiteY209" fmla="*/ 1434441 h 3851516"/>
              <a:gd name="connsiteX210" fmla="*/ 3345034 w 5575945"/>
              <a:gd name="connsiteY210" fmla="*/ 1438195 h 3851516"/>
              <a:gd name="connsiteX211" fmla="*/ 3102830 w 5575945"/>
              <a:gd name="connsiteY211" fmla="*/ 1452121 h 3851516"/>
              <a:gd name="connsiteX212" fmla="*/ 2791961 w 5575945"/>
              <a:gd name="connsiteY212" fmla="*/ 1483124 h 3851516"/>
              <a:gd name="connsiteX213" fmla="*/ 2474734 w 5575945"/>
              <a:gd name="connsiteY213" fmla="*/ 1541132 h 3851516"/>
              <a:gd name="connsiteX214" fmla="*/ 2354480 w 5575945"/>
              <a:gd name="connsiteY214" fmla="*/ 1586364 h 3851516"/>
              <a:gd name="connsiteX215" fmla="*/ 2299379 w 5575945"/>
              <a:gd name="connsiteY215" fmla="*/ 1638134 h 3851516"/>
              <a:gd name="connsiteX216" fmla="*/ 2341340 w 5575945"/>
              <a:gd name="connsiteY216" fmla="*/ 1645825 h 3851516"/>
              <a:gd name="connsiteX217" fmla="*/ 2623872 w 5575945"/>
              <a:gd name="connsiteY217" fmla="*/ 1656240 h 3851516"/>
              <a:gd name="connsiteX218" fmla="*/ 3031137 w 5575945"/>
              <a:gd name="connsiteY218" fmla="*/ 1697837 h 3851516"/>
              <a:gd name="connsiteX219" fmla="*/ 3142551 w 5575945"/>
              <a:gd name="connsiteY219" fmla="*/ 1729142 h 3851516"/>
              <a:gd name="connsiteX220" fmla="*/ 3174704 w 5575945"/>
              <a:gd name="connsiteY220" fmla="*/ 1749064 h 3851516"/>
              <a:gd name="connsiteX221" fmla="*/ 3177731 w 5575945"/>
              <a:gd name="connsiteY221" fmla="*/ 1789815 h 3851516"/>
              <a:gd name="connsiteX222" fmla="*/ 3151816 w 5575945"/>
              <a:gd name="connsiteY222" fmla="*/ 1813066 h 3851516"/>
              <a:gd name="connsiteX223" fmla="*/ 2967196 w 5575945"/>
              <a:gd name="connsiteY223" fmla="*/ 1882276 h 3851516"/>
              <a:gd name="connsiteX224" fmla="*/ 2716152 w 5575945"/>
              <a:gd name="connsiteY224" fmla="*/ 1901835 h 3851516"/>
              <a:gd name="connsiteX225" fmla="*/ 2385725 w 5575945"/>
              <a:gd name="connsiteY225" fmla="*/ 1912491 h 3851516"/>
              <a:gd name="connsiteX226" fmla="*/ 2051362 w 5575945"/>
              <a:gd name="connsiteY226" fmla="*/ 1946824 h 3851516"/>
              <a:gd name="connsiteX227" fmla="*/ 2038645 w 5575945"/>
              <a:gd name="connsiteY227" fmla="*/ 1952516 h 3851516"/>
              <a:gd name="connsiteX228" fmla="*/ 1857477 w 5575945"/>
              <a:gd name="connsiteY228" fmla="*/ 2035652 h 3851516"/>
              <a:gd name="connsiteX229" fmla="*/ 1483877 w 5575945"/>
              <a:gd name="connsiteY229" fmla="*/ 2056723 h 3851516"/>
              <a:gd name="connsiteX230" fmla="*/ 1134196 w 5575945"/>
              <a:gd name="connsiteY230" fmla="*/ 2049579 h 3851516"/>
              <a:gd name="connsiteX231" fmla="*/ 952118 w 5575945"/>
              <a:gd name="connsiteY231" fmla="*/ 2102621 h 3851516"/>
              <a:gd name="connsiteX232" fmla="*/ 888722 w 5575945"/>
              <a:gd name="connsiteY232" fmla="*/ 2213126 h 3851516"/>
              <a:gd name="connsiteX233" fmla="*/ 966893 w 5575945"/>
              <a:gd name="connsiteY233" fmla="*/ 2224329 h 3851516"/>
              <a:gd name="connsiteX234" fmla="*/ 1190447 w 5575945"/>
              <a:gd name="connsiteY234" fmla="*/ 2257631 h 3851516"/>
              <a:gd name="connsiteX235" fmla="*/ 1491991 w 5575945"/>
              <a:gd name="connsiteY235" fmla="*/ 2314307 h 3851516"/>
              <a:gd name="connsiteX236" fmla="*/ 1807764 w 5575945"/>
              <a:gd name="connsiteY236" fmla="*/ 2404226 h 3851516"/>
              <a:gd name="connsiteX237" fmla="*/ 1887874 w 5575945"/>
              <a:gd name="connsiteY237" fmla="*/ 2449458 h 3851516"/>
              <a:gd name="connsiteX238" fmla="*/ 1898653 w 5575945"/>
              <a:gd name="connsiteY238" fmla="*/ 2525147 h 3851516"/>
              <a:gd name="connsiteX239" fmla="*/ 1804919 w 5575945"/>
              <a:gd name="connsiteY239" fmla="*/ 2603379 h 3851516"/>
              <a:gd name="connsiteX240" fmla="*/ 1472918 w 5575945"/>
              <a:gd name="connsiteY240" fmla="*/ 2751607 h 3851516"/>
              <a:gd name="connsiteX241" fmla="*/ 1106524 w 5575945"/>
              <a:gd name="connsiteY241" fmla="*/ 2849700 h 3851516"/>
              <a:gd name="connsiteX242" fmla="*/ 933650 w 5575945"/>
              <a:gd name="connsiteY242" fmla="*/ 2864474 h 3851516"/>
              <a:gd name="connsiteX243" fmla="*/ 861413 w 5575945"/>
              <a:gd name="connsiteY243" fmla="*/ 2873254 h 3851516"/>
              <a:gd name="connsiteX244" fmla="*/ 703556 w 5575945"/>
              <a:gd name="connsiteY244" fmla="*/ 2874768 h 3851516"/>
              <a:gd name="connsiteX245" fmla="*/ 615819 w 5575945"/>
              <a:gd name="connsiteY245" fmla="*/ 2873557 h 3851516"/>
              <a:gd name="connsiteX246" fmla="*/ 568043 w 5575945"/>
              <a:gd name="connsiteY246" fmla="*/ 2929142 h 3851516"/>
              <a:gd name="connsiteX247" fmla="*/ 582515 w 5575945"/>
              <a:gd name="connsiteY247" fmla="*/ 2946884 h 3851516"/>
              <a:gd name="connsiteX248" fmla="*/ 647184 w 5575945"/>
              <a:gd name="connsiteY248" fmla="*/ 2968804 h 3851516"/>
              <a:gd name="connsiteX249" fmla="*/ 672010 w 5575945"/>
              <a:gd name="connsiteY249" fmla="*/ 3002833 h 3851516"/>
              <a:gd name="connsiteX250" fmla="*/ 656691 w 5575945"/>
              <a:gd name="connsiteY250" fmla="*/ 3023723 h 3851516"/>
              <a:gd name="connsiteX251" fmla="*/ 604859 w 5575945"/>
              <a:gd name="connsiteY251" fmla="*/ 3028870 h 3851516"/>
              <a:gd name="connsiteX252" fmla="*/ 307856 w 5575945"/>
              <a:gd name="connsiteY252" fmla="*/ 3131928 h 3851516"/>
              <a:gd name="connsiteX253" fmla="*/ 276066 w 5575945"/>
              <a:gd name="connsiteY253" fmla="*/ 3161053 h 3851516"/>
              <a:gd name="connsiteX254" fmla="*/ 270617 w 5575945"/>
              <a:gd name="connsiteY254" fmla="*/ 3167108 h 3851516"/>
              <a:gd name="connsiteX255" fmla="*/ 305615 w 5575945"/>
              <a:gd name="connsiteY255" fmla="*/ 3174192 h 3851516"/>
              <a:gd name="connsiteX256" fmla="*/ 337526 w 5575945"/>
              <a:gd name="connsiteY256" fmla="*/ 3204468 h 3851516"/>
              <a:gd name="connsiteX257" fmla="*/ 296956 w 5575945"/>
              <a:gd name="connsiteY257" fmla="*/ 3240799 h 3851516"/>
              <a:gd name="connsiteX258" fmla="*/ 230774 w 5575945"/>
              <a:gd name="connsiteY258" fmla="*/ 3246491 h 3851516"/>
              <a:gd name="connsiteX259" fmla="*/ 65894 w 5575945"/>
              <a:gd name="connsiteY259" fmla="*/ 3372376 h 3851516"/>
              <a:gd name="connsiteX260" fmla="*/ 18482 w 5575945"/>
              <a:gd name="connsiteY260" fmla="*/ 3450365 h 3851516"/>
              <a:gd name="connsiteX261" fmla="*/ 608855 w 5575945"/>
              <a:gd name="connsiteY261" fmla="*/ 3726599 h 3851516"/>
              <a:gd name="connsiteX262" fmla="*/ 607220 w 5575945"/>
              <a:gd name="connsiteY262" fmla="*/ 3731746 h 3851516"/>
              <a:gd name="connsiteX263" fmla="*/ 469829 w 5575945"/>
              <a:gd name="connsiteY263" fmla="*/ 3793630 h 3851516"/>
              <a:gd name="connsiteX264" fmla="*/ 412185 w 5575945"/>
              <a:gd name="connsiteY264" fmla="*/ 3820454 h 3851516"/>
              <a:gd name="connsiteX265" fmla="*/ 331531 w 5575945"/>
              <a:gd name="connsiteY265" fmla="*/ 3838861 h 3851516"/>
              <a:gd name="connsiteX266" fmla="*/ 131773 w 5575945"/>
              <a:gd name="connsiteY266" fmla="*/ 3838498 h 3851516"/>
              <a:gd name="connsiteX267" fmla="*/ 114335 w 5575945"/>
              <a:gd name="connsiteY267" fmla="*/ 3829052 h 3851516"/>
              <a:gd name="connsiteX268" fmla="*/ 10611 w 5575945"/>
              <a:gd name="connsiteY268" fmla="*/ 3542826 h 3851516"/>
              <a:gd name="connsiteX269" fmla="*/ 378 w 5575945"/>
              <a:gd name="connsiteY269" fmla="*/ 3468834 h 3851516"/>
              <a:gd name="connsiteX270" fmla="*/ 12912 w 5575945"/>
              <a:gd name="connsiteY270" fmla="*/ 3433412 h 3851516"/>
              <a:gd name="connsiteX271" fmla="*/ 135285 w 5575945"/>
              <a:gd name="connsiteY271" fmla="*/ 3278340 h 3851516"/>
              <a:gd name="connsiteX272" fmla="*/ 250816 w 5575945"/>
              <a:gd name="connsiteY272" fmla="*/ 3226872 h 3851516"/>
              <a:gd name="connsiteX273" fmla="*/ 251120 w 5575945"/>
              <a:gd name="connsiteY273" fmla="*/ 3179521 h 3851516"/>
              <a:gd name="connsiteX274" fmla="*/ 258264 w 5575945"/>
              <a:gd name="connsiteY274" fmla="*/ 3159660 h 3851516"/>
              <a:gd name="connsiteX275" fmla="*/ 501437 w 5575945"/>
              <a:gd name="connsiteY275" fmla="*/ 3016154 h 3851516"/>
              <a:gd name="connsiteX276" fmla="*/ 547940 w 5575945"/>
              <a:gd name="connsiteY276" fmla="*/ 3009191 h 3851516"/>
              <a:gd name="connsiteX277" fmla="*/ 554540 w 5575945"/>
              <a:gd name="connsiteY277" fmla="*/ 2939740 h 3851516"/>
              <a:gd name="connsiteX278" fmla="*/ 631137 w 5575945"/>
              <a:gd name="connsiteY278" fmla="*/ 2857995 h 3851516"/>
              <a:gd name="connsiteX279" fmla="*/ 728443 w 5575945"/>
              <a:gd name="connsiteY279" fmla="*/ 2861871 h 3851516"/>
              <a:gd name="connsiteX280" fmla="*/ 876491 w 5575945"/>
              <a:gd name="connsiteY280" fmla="*/ 2857390 h 3851516"/>
              <a:gd name="connsiteX281" fmla="*/ 878852 w 5575945"/>
              <a:gd name="connsiteY281" fmla="*/ 2856542 h 3851516"/>
              <a:gd name="connsiteX282" fmla="*/ 878792 w 5575945"/>
              <a:gd name="connsiteY282" fmla="*/ 2783154 h 3851516"/>
              <a:gd name="connsiteX283" fmla="*/ 873463 w 5575945"/>
              <a:gd name="connsiteY283" fmla="*/ 2337439 h 3851516"/>
              <a:gd name="connsiteX284" fmla="*/ 871525 w 5575945"/>
              <a:gd name="connsiteY284" fmla="*/ 2244795 h 3851516"/>
              <a:gd name="connsiteX285" fmla="*/ 983423 w 5575945"/>
              <a:gd name="connsiteY285" fmla="*/ 2068047 h 3851516"/>
              <a:gd name="connsiteX286" fmla="*/ 1118876 w 5575945"/>
              <a:gd name="connsiteY286" fmla="*/ 2036742 h 3851516"/>
              <a:gd name="connsiteX287" fmla="*/ 1431744 w 5575945"/>
              <a:gd name="connsiteY287" fmla="*/ 2041404 h 3851516"/>
              <a:gd name="connsiteX288" fmla="*/ 1735104 w 5575945"/>
              <a:gd name="connsiteY288" fmla="*/ 2038256 h 3851516"/>
              <a:gd name="connsiteX289" fmla="*/ 1954783 w 5575945"/>
              <a:gd name="connsiteY289" fmla="*/ 1991086 h 3851516"/>
              <a:gd name="connsiteX290" fmla="*/ 2006917 w 5575945"/>
              <a:gd name="connsiteY290" fmla="*/ 1960689 h 3851516"/>
              <a:gd name="connsiteX291" fmla="*/ 2013578 w 5575945"/>
              <a:gd name="connsiteY291" fmla="*/ 1944280 h 3851516"/>
              <a:gd name="connsiteX292" fmla="*/ 1893626 w 5575945"/>
              <a:gd name="connsiteY292" fmla="*/ 1370318 h 3851516"/>
              <a:gd name="connsiteX293" fmla="*/ 1845671 w 5575945"/>
              <a:gd name="connsiteY293" fmla="*/ 1189269 h 3851516"/>
              <a:gd name="connsiteX294" fmla="*/ 1824719 w 5575945"/>
              <a:gd name="connsiteY294" fmla="*/ 1146885 h 3851516"/>
              <a:gd name="connsiteX295" fmla="*/ 1829745 w 5575945"/>
              <a:gd name="connsiteY295" fmla="*/ 1108676 h 3851516"/>
              <a:gd name="connsiteX296" fmla="*/ 1896896 w 5575945"/>
              <a:gd name="connsiteY296" fmla="*/ 1078219 h 3851516"/>
              <a:gd name="connsiteX297" fmla="*/ 2073462 w 5575945"/>
              <a:gd name="connsiteY297" fmla="*/ 1045159 h 3851516"/>
              <a:gd name="connsiteX298" fmla="*/ 2382575 w 5575945"/>
              <a:gd name="connsiteY298" fmla="*/ 941011 h 3851516"/>
              <a:gd name="connsiteX299" fmla="*/ 2446881 w 5575945"/>
              <a:gd name="connsiteY299" fmla="*/ 907949 h 3851516"/>
              <a:gd name="connsiteX300" fmla="*/ 2556418 w 5575945"/>
              <a:gd name="connsiteY300" fmla="*/ 899110 h 3851516"/>
              <a:gd name="connsiteX301" fmla="*/ 2890175 w 5575945"/>
              <a:gd name="connsiteY301" fmla="*/ 905407 h 3851516"/>
              <a:gd name="connsiteX302" fmla="*/ 2996381 w 5575945"/>
              <a:gd name="connsiteY302" fmla="*/ 911825 h 3851516"/>
              <a:gd name="connsiteX303" fmla="*/ 2993717 w 5575945"/>
              <a:gd name="connsiteY303" fmla="*/ 750094 h 3851516"/>
              <a:gd name="connsiteX304" fmla="*/ 2959688 w 5575945"/>
              <a:gd name="connsiteY304" fmla="*/ 689725 h 3851516"/>
              <a:gd name="connsiteX305" fmla="*/ 2936678 w 5575945"/>
              <a:gd name="connsiteY305" fmla="*/ 642494 h 3851516"/>
              <a:gd name="connsiteX306" fmla="*/ 2973432 w 5575945"/>
              <a:gd name="connsiteY306" fmla="*/ 570317 h 3851516"/>
              <a:gd name="connsiteX307" fmla="*/ 3118634 w 5575945"/>
              <a:gd name="connsiteY307" fmla="*/ 489239 h 3851516"/>
              <a:gd name="connsiteX308" fmla="*/ 3423326 w 5575945"/>
              <a:gd name="connsiteY308" fmla="*/ 406648 h 3851516"/>
              <a:gd name="connsiteX309" fmla="*/ 3669648 w 5575945"/>
              <a:gd name="connsiteY309" fmla="*/ 365534 h 3851516"/>
              <a:gd name="connsiteX310" fmla="*/ 3752845 w 5575945"/>
              <a:gd name="connsiteY310" fmla="*/ 354817 h 3851516"/>
              <a:gd name="connsiteX311" fmla="*/ 3739524 w 5575945"/>
              <a:gd name="connsiteY311" fmla="*/ 238316 h 3851516"/>
              <a:gd name="connsiteX312" fmla="*/ 3726565 w 5575945"/>
              <a:gd name="connsiteY312" fmla="*/ 182731 h 3851516"/>
              <a:gd name="connsiteX313" fmla="*/ 3763683 w 5575945"/>
              <a:gd name="connsiteY313" fmla="*/ 96809 h 3851516"/>
              <a:gd name="connsiteX314" fmla="*/ 3814607 w 5575945"/>
              <a:gd name="connsiteY314" fmla="*/ 71075 h 3851516"/>
              <a:gd name="connsiteX315" fmla="*/ 3869103 w 5575945"/>
              <a:gd name="connsiteY315" fmla="*/ 52667 h 3851516"/>
              <a:gd name="connsiteX316" fmla="*/ 3934861 w 5575945"/>
              <a:gd name="connsiteY316" fmla="*/ 36560 h 3851516"/>
              <a:gd name="connsiteX317" fmla="*/ 4122206 w 5575945"/>
              <a:gd name="connsiteY317" fmla="*/ 1016 h 3851516"/>
              <a:gd name="connsiteX318" fmla="*/ 4139705 w 5575945"/>
              <a:gd name="connsiteY318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186875 w 5575945"/>
              <a:gd name="connsiteY21" fmla="*/ 1850245 h 3851516"/>
              <a:gd name="connsiteX22" fmla="*/ 5169981 w 5575945"/>
              <a:gd name="connsiteY22" fmla="*/ 2173647 h 3851516"/>
              <a:gd name="connsiteX23" fmla="*/ 5159990 w 5575945"/>
              <a:gd name="connsiteY23" fmla="*/ 2830142 h 3851516"/>
              <a:gd name="connsiteX24" fmla="*/ 5160717 w 5575945"/>
              <a:gd name="connsiteY24" fmla="*/ 3280642 h 3851516"/>
              <a:gd name="connsiteX25" fmla="*/ 5173493 w 5575945"/>
              <a:gd name="connsiteY25" fmla="*/ 3458662 h 3851516"/>
              <a:gd name="connsiteX26" fmla="*/ 5202314 w 5575945"/>
              <a:gd name="connsiteY26" fmla="*/ 3575586 h 3851516"/>
              <a:gd name="connsiteX27" fmla="*/ 5226899 w 5575945"/>
              <a:gd name="connsiteY27" fmla="*/ 3747247 h 3851516"/>
              <a:gd name="connsiteX28" fmla="*/ 5236163 w 5575945"/>
              <a:gd name="connsiteY28" fmla="*/ 3838619 h 3851516"/>
              <a:gd name="connsiteX29" fmla="*/ 5137949 w 5575945"/>
              <a:gd name="connsiteY29" fmla="*/ 3847580 h 3851516"/>
              <a:gd name="connsiteX30" fmla="*/ 4893747 w 5575945"/>
              <a:gd name="connsiteY30" fmla="*/ 3850487 h 3851516"/>
              <a:gd name="connsiteX31" fmla="*/ 4521056 w 5575945"/>
              <a:gd name="connsiteY31" fmla="*/ 3777825 h 3851516"/>
              <a:gd name="connsiteX32" fmla="*/ 4357083 w 5575945"/>
              <a:gd name="connsiteY32" fmla="*/ 3643766 h 3851516"/>
              <a:gd name="connsiteX33" fmla="*/ 4338192 w 5575945"/>
              <a:gd name="connsiteY33" fmla="*/ 3601985 h 3851516"/>
              <a:gd name="connsiteX34" fmla="*/ 4368226 w 5575945"/>
              <a:gd name="connsiteY34" fmla="*/ 3535501 h 3851516"/>
              <a:gd name="connsiteX35" fmla="*/ 4473099 w 5575945"/>
              <a:gd name="connsiteY35" fmla="*/ 3520666 h 3851516"/>
              <a:gd name="connsiteX36" fmla="*/ 4777247 w 5575945"/>
              <a:gd name="connsiteY36" fmla="*/ 3561961 h 3851516"/>
              <a:gd name="connsiteX37" fmla="*/ 4888358 w 5575945"/>
              <a:gd name="connsiteY37" fmla="*/ 3581882 h 3851516"/>
              <a:gd name="connsiteX38" fmla="*/ 4978883 w 5575945"/>
              <a:gd name="connsiteY38" fmla="*/ 3551486 h 3851516"/>
              <a:gd name="connsiteX39" fmla="*/ 4982152 w 5575945"/>
              <a:gd name="connsiteY39" fmla="*/ 3493478 h 3851516"/>
              <a:gd name="connsiteX40" fmla="*/ 4928322 w 5575945"/>
              <a:gd name="connsiteY40" fmla="*/ 3452728 h 3851516"/>
              <a:gd name="connsiteX41" fmla="*/ 4751452 w 5575945"/>
              <a:gd name="connsiteY41" fmla="*/ 3391389 h 3851516"/>
              <a:gd name="connsiteX42" fmla="*/ 4416545 w 5575945"/>
              <a:gd name="connsiteY42" fmla="*/ 3297716 h 3851516"/>
              <a:gd name="connsiteX43" fmla="*/ 4242218 w 5575945"/>
              <a:gd name="connsiteY43" fmla="*/ 3211008 h 3851516"/>
              <a:gd name="connsiteX44" fmla="*/ 4215636 w 5575945"/>
              <a:gd name="connsiteY44" fmla="*/ 3185818 h 3851516"/>
              <a:gd name="connsiteX45" fmla="*/ 4190448 w 5575945"/>
              <a:gd name="connsiteY45" fmla="*/ 3177887 h 3851516"/>
              <a:gd name="connsiteX46" fmla="*/ 4003708 w 5575945"/>
              <a:gd name="connsiteY46" fmla="*/ 3199079 h 3851516"/>
              <a:gd name="connsiteX47" fmla="*/ 3890599 w 5575945"/>
              <a:gd name="connsiteY47" fmla="*/ 3205559 h 3851516"/>
              <a:gd name="connsiteX48" fmla="*/ 3761261 w 5575945"/>
              <a:gd name="connsiteY48" fmla="*/ 3148096 h 3851516"/>
              <a:gd name="connsiteX49" fmla="*/ 3688116 w 5575945"/>
              <a:gd name="connsiteY49" fmla="*/ 3117880 h 3851516"/>
              <a:gd name="connsiteX50" fmla="*/ 3362351 w 5575945"/>
              <a:gd name="connsiteY50" fmla="*/ 3119515 h 3851516"/>
              <a:gd name="connsiteX51" fmla="*/ 3215030 w 5575945"/>
              <a:gd name="connsiteY51" fmla="*/ 3105710 h 3851516"/>
              <a:gd name="connsiteX52" fmla="*/ 3142793 w 5575945"/>
              <a:gd name="connsiteY52" fmla="*/ 3077735 h 3851516"/>
              <a:gd name="connsiteX53" fmla="*/ 2824175 w 5575945"/>
              <a:gd name="connsiteY53" fmla="*/ 2904619 h 3851516"/>
              <a:gd name="connsiteX54" fmla="*/ 2747214 w 5575945"/>
              <a:gd name="connsiteY54" fmla="*/ 2835773 h 3851516"/>
              <a:gd name="connsiteX55" fmla="*/ 2746668 w 5575945"/>
              <a:gd name="connsiteY55" fmla="*/ 2750639 h 3851516"/>
              <a:gd name="connsiteX56" fmla="*/ 2886724 w 5575945"/>
              <a:gd name="connsiteY56" fmla="*/ 2633109 h 3851516"/>
              <a:gd name="connsiteX57" fmla="*/ 3307614 w 5575945"/>
              <a:gd name="connsiteY57" fmla="*/ 2437408 h 3851516"/>
              <a:gd name="connsiteX58" fmla="*/ 3473220 w 5575945"/>
              <a:gd name="connsiteY58" fmla="*/ 2419969 h 3851516"/>
              <a:gd name="connsiteX59" fmla="*/ 3542430 w 5575945"/>
              <a:gd name="connsiteY59" fmla="*/ 2430263 h 3851516"/>
              <a:gd name="connsiteX60" fmla="*/ 3594928 w 5575945"/>
              <a:gd name="connsiteY60" fmla="*/ 2431716 h 3851516"/>
              <a:gd name="connsiteX61" fmla="*/ 3618119 w 5575945"/>
              <a:gd name="connsiteY61" fmla="*/ 2419242 h 3851516"/>
              <a:gd name="connsiteX62" fmla="*/ 3608612 w 5575945"/>
              <a:gd name="connsiteY62" fmla="*/ 2394841 h 3851516"/>
              <a:gd name="connsiteX63" fmla="*/ 3499802 w 5575945"/>
              <a:gd name="connsiteY63" fmla="*/ 2333623 h 3851516"/>
              <a:gd name="connsiteX64" fmla="*/ 3282545 w 5575945"/>
              <a:gd name="connsiteY64" fmla="*/ 2288815 h 3851516"/>
              <a:gd name="connsiteX65" fmla="*/ 3111973 w 5575945"/>
              <a:gd name="connsiteY65" fmla="*/ 2285971 h 3851516"/>
              <a:gd name="connsiteX66" fmla="*/ 3023568 w 5575945"/>
              <a:gd name="connsiteY66" fmla="*/ 2296809 h 3851516"/>
              <a:gd name="connsiteX67" fmla="*/ 2980880 w 5575945"/>
              <a:gd name="connsiteY67" fmla="*/ 2291237 h 3851516"/>
              <a:gd name="connsiteX68" fmla="*/ 2919482 w 5575945"/>
              <a:gd name="connsiteY68" fmla="*/ 2276343 h 3851516"/>
              <a:gd name="connsiteX69" fmla="*/ 2618543 w 5575945"/>
              <a:gd name="connsiteY69" fmla="*/ 2243523 h 3851516"/>
              <a:gd name="connsiteX70" fmla="*/ 2493808 w 5575945"/>
              <a:gd name="connsiteY70" fmla="*/ 2227236 h 3851516"/>
              <a:gd name="connsiteX71" fmla="*/ 2360111 w 5575945"/>
              <a:gd name="connsiteY71" fmla="*/ 2126539 h 3851516"/>
              <a:gd name="connsiteX72" fmla="*/ 2477884 w 5575945"/>
              <a:gd name="connsiteY72" fmla="*/ 2115458 h 3851516"/>
              <a:gd name="connsiteX73" fmla="*/ 2655479 w 5575945"/>
              <a:gd name="connsiteY73" fmla="*/ 2097353 h 3851516"/>
              <a:gd name="connsiteX74" fmla="*/ 2799531 w 5575945"/>
              <a:gd name="connsiteY74" fmla="*/ 2080763 h 3851516"/>
              <a:gd name="connsiteX75" fmla="*/ 2999954 w 5575945"/>
              <a:gd name="connsiteY75" fmla="*/ 2054180 h 3851516"/>
              <a:gd name="connsiteX76" fmla="*/ 3212003 w 5575945"/>
              <a:gd name="connsiteY76" fmla="*/ 2012461 h 3851516"/>
              <a:gd name="connsiteX77" fmla="*/ 3320511 w 5575945"/>
              <a:gd name="connsiteY77" fmla="*/ 1972619 h 3851516"/>
              <a:gd name="connsiteX78" fmla="*/ 3517786 w 5575945"/>
              <a:gd name="connsiteY78" fmla="*/ 1930898 h 3851516"/>
              <a:gd name="connsiteX79" fmla="*/ 3732924 w 5575945"/>
              <a:gd name="connsiteY79" fmla="*/ 1905648 h 3851516"/>
              <a:gd name="connsiteX80" fmla="*/ 3978398 w 5575945"/>
              <a:gd name="connsiteY80" fmla="*/ 1893175 h 3851516"/>
              <a:gd name="connsiteX81" fmla="*/ 3923963 w 5575945"/>
              <a:gd name="connsiteY81" fmla="*/ 1847883 h 3851516"/>
              <a:gd name="connsiteX82" fmla="*/ 3552239 w 5575945"/>
              <a:gd name="connsiteY82" fmla="*/ 1680822 h 3851516"/>
              <a:gd name="connsiteX83" fmla="*/ 3183182 w 5575945"/>
              <a:gd name="connsiteY83" fmla="*/ 1649579 h 3851516"/>
              <a:gd name="connsiteX84" fmla="*/ 3157931 w 5575945"/>
              <a:gd name="connsiteY84" fmla="*/ 1630747 h 3851516"/>
              <a:gd name="connsiteX85" fmla="*/ 3182455 w 5575945"/>
              <a:gd name="connsiteY85" fmla="*/ 1575464 h 3851516"/>
              <a:gd name="connsiteX86" fmla="*/ 3258203 w 5575945"/>
              <a:gd name="connsiteY86" fmla="*/ 1560387 h 3851516"/>
              <a:gd name="connsiteX87" fmla="*/ 3379487 w 5575945"/>
              <a:gd name="connsiteY87" fmla="*/ 1559357 h 3851516"/>
              <a:gd name="connsiteX88" fmla="*/ 3498955 w 5575945"/>
              <a:gd name="connsiteY88" fmla="*/ 1552455 h 3851516"/>
              <a:gd name="connsiteX89" fmla="*/ 3601225 w 5575945"/>
              <a:gd name="connsiteY89" fmla="*/ 1577038 h 3851516"/>
              <a:gd name="connsiteX90" fmla="*/ 3614728 w 5575945"/>
              <a:gd name="connsiteY90" fmla="*/ 1579037 h 3851516"/>
              <a:gd name="connsiteX91" fmla="*/ 3814668 w 5575945"/>
              <a:gd name="connsiteY91" fmla="*/ 1569107 h 3851516"/>
              <a:gd name="connsiteX92" fmla="*/ 3814668 w 5575945"/>
              <a:gd name="connsiteY92" fmla="*/ 1548701 h 3851516"/>
              <a:gd name="connsiteX93" fmla="*/ 3855357 w 5575945"/>
              <a:gd name="connsiteY93" fmla="*/ 1508313 h 3851516"/>
              <a:gd name="connsiteX94" fmla="*/ 3993354 w 5575945"/>
              <a:gd name="connsiteY94" fmla="*/ 1529506 h 3851516"/>
              <a:gd name="connsiteX95" fmla="*/ 4106887 w 5575945"/>
              <a:gd name="connsiteY95" fmla="*/ 1569834 h 3851516"/>
              <a:gd name="connsiteX96" fmla="*/ 4136557 w 5575945"/>
              <a:gd name="connsiteY96" fmla="*/ 1588846 h 3851516"/>
              <a:gd name="connsiteX97" fmla="*/ 4260868 w 5575945"/>
              <a:gd name="connsiteY97" fmla="*/ 1502379 h 3851516"/>
              <a:gd name="connsiteX98" fmla="*/ 4458324 w 5575945"/>
              <a:gd name="connsiteY98" fmla="*/ 1498867 h 3851516"/>
              <a:gd name="connsiteX99" fmla="*/ 4412427 w 5575945"/>
              <a:gd name="connsiteY99" fmla="*/ 1474768 h 3851516"/>
              <a:gd name="connsiteX100" fmla="*/ 3932379 w 5575945"/>
              <a:gd name="connsiteY100" fmla="*/ 1317214 h 3851516"/>
              <a:gd name="connsiteX101" fmla="*/ 3643066 w 5575945"/>
              <a:gd name="connsiteY101" fmla="*/ 1296748 h 3851516"/>
              <a:gd name="connsiteX102" fmla="*/ 3086844 w 5575945"/>
              <a:gd name="connsiteY102" fmla="*/ 1181761 h 3851516"/>
              <a:gd name="connsiteX103" fmla="*/ 3008370 w 5575945"/>
              <a:gd name="connsiteY103" fmla="*/ 1136712 h 3851516"/>
              <a:gd name="connsiteX104" fmla="*/ 2984574 w 5575945"/>
              <a:gd name="connsiteY104" fmla="*/ 1094992 h 3851516"/>
              <a:gd name="connsiteX105" fmla="*/ 3023508 w 5575945"/>
              <a:gd name="connsiteY105" fmla="*/ 1073436 h 3851516"/>
              <a:gd name="connsiteX106" fmla="*/ 3118694 w 5575945"/>
              <a:gd name="connsiteY106" fmla="*/ 1065141 h 3851516"/>
              <a:gd name="connsiteX107" fmla="*/ 3402981 w 5575945"/>
              <a:gd name="connsiteY107" fmla="*/ 1069984 h 3851516"/>
              <a:gd name="connsiteX108" fmla="*/ 3634287 w 5575945"/>
              <a:gd name="connsiteY108" fmla="*/ 1080459 h 3851516"/>
              <a:gd name="connsiteX109" fmla="*/ 3868437 w 5575945"/>
              <a:gd name="connsiteY109" fmla="*/ 1095295 h 3851516"/>
              <a:gd name="connsiteX110" fmla="*/ 4038888 w 5575945"/>
              <a:gd name="connsiteY110" fmla="*/ 1105891 h 3851516"/>
              <a:gd name="connsiteX111" fmla="*/ 4210853 w 5575945"/>
              <a:gd name="connsiteY111" fmla="*/ 1117335 h 3851516"/>
              <a:gd name="connsiteX112" fmla="*/ 4338494 w 5575945"/>
              <a:gd name="connsiteY112" fmla="*/ 1120786 h 3851516"/>
              <a:gd name="connsiteX113" fmla="*/ 4595473 w 5575945"/>
              <a:gd name="connsiteY113" fmla="*/ 1111825 h 3851516"/>
              <a:gd name="connsiteX114" fmla="*/ 4840825 w 5575945"/>
              <a:gd name="connsiteY114" fmla="*/ 1096566 h 3851516"/>
              <a:gd name="connsiteX115" fmla="*/ 5061533 w 5575945"/>
              <a:gd name="connsiteY115" fmla="*/ 1076705 h 3851516"/>
              <a:gd name="connsiteX116" fmla="*/ 5464683 w 5575945"/>
              <a:gd name="connsiteY116" fmla="*/ 996899 h 3851516"/>
              <a:gd name="connsiteX117" fmla="*/ 5545700 w 5575945"/>
              <a:gd name="connsiteY117" fmla="*/ 956754 h 3851516"/>
              <a:gd name="connsiteX118" fmla="*/ 5554117 w 5575945"/>
              <a:gd name="connsiteY118" fmla="*/ 915761 h 3851516"/>
              <a:gd name="connsiteX119" fmla="*/ 5511974 w 5575945"/>
              <a:gd name="connsiteY119" fmla="*/ 875495 h 3851516"/>
              <a:gd name="connsiteX120" fmla="*/ 5347455 w 5575945"/>
              <a:gd name="connsiteY120" fmla="*/ 809191 h 3851516"/>
              <a:gd name="connsiteX121" fmla="*/ 5058749 w 5575945"/>
              <a:gd name="connsiteY121" fmla="*/ 754271 h 3851516"/>
              <a:gd name="connsiteX122" fmla="*/ 4771979 w 5575945"/>
              <a:gd name="connsiteY122" fmla="*/ 723270 h 3851516"/>
              <a:gd name="connsiteX123" fmla="*/ 4580820 w 5575945"/>
              <a:gd name="connsiteY123" fmla="*/ 712673 h 3851516"/>
              <a:gd name="connsiteX124" fmla="*/ 4381606 w 5575945"/>
              <a:gd name="connsiteY124" fmla="*/ 700927 h 3851516"/>
              <a:gd name="connsiteX125" fmla="*/ 4206372 w 5575945"/>
              <a:gd name="connsiteY125" fmla="*/ 690208 h 3851516"/>
              <a:gd name="connsiteX126" fmla="*/ 3957023 w 5575945"/>
              <a:gd name="connsiteY126" fmla="*/ 668713 h 3851516"/>
              <a:gd name="connsiteX127" fmla="*/ 3790507 w 5575945"/>
              <a:gd name="connsiteY127" fmla="*/ 651820 h 3851516"/>
              <a:gd name="connsiteX128" fmla="*/ 3608673 w 5575945"/>
              <a:gd name="connsiteY128" fmla="*/ 629839 h 3851516"/>
              <a:gd name="connsiteX129" fmla="*/ 3420057 w 5575945"/>
              <a:gd name="connsiteY129" fmla="*/ 600412 h 3851516"/>
              <a:gd name="connsiteX130" fmla="*/ 3338918 w 5575945"/>
              <a:gd name="connsiteY130" fmla="*/ 578673 h 3851516"/>
              <a:gd name="connsiteX131" fmla="*/ 3321903 w 5575945"/>
              <a:gd name="connsiteY131" fmla="*/ 570136 h 3851516"/>
              <a:gd name="connsiteX132" fmla="*/ 3322024 w 5575945"/>
              <a:gd name="connsiteY132" fmla="*/ 547187 h 3851516"/>
              <a:gd name="connsiteX133" fmla="*/ 3390811 w 5575945"/>
              <a:gd name="connsiteY133" fmla="*/ 518849 h 3851516"/>
              <a:gd name="connsiteX134" fmla="*/ 3635437 w 5575945"/>
              <a:gd name="connsiteY134" fmla="*/ 470469 h 3851516"/>
              <a:gd name="connsiteX135" fmla="*/ 3834467 w 5575945"/>
              <a:gd name="connsiteY135" fmla="*/ 445583 h 3851516"/>
              <a:gd name="connsiteX136" fmla="*/ 4033681 w 5575945"/>
              <a:gd name="connsiteY136" fmla="*/ 435046 h 3851516"/>
              <a:gd name="connsiteX137" fmla="*/ 4380093 w 5575945"/>
              <a:gd name="connsiteY137" fmla="*/ 422876 h 3851516"/>
              <a:gd name="connsiteX138" fmla="*/ 4602012 w 5575945"/>
              <a:gd name="connsiteY138" fmla="*/ 415670 h 3851516"/>
              <a:gd name="connsiteX139" fmla="*/ 4704163 w 5575945"/>
              <a:gd name="connsiteY139" fmla="*/ 412280 h 3851516"/>
              <a:gd name="connsiteX140" fmla="*/ 4717180 w 5575945"/>
              <a:gd name="connsiteY140" fmla="*/ 392116 h 3851516"/>
              <a:gd name="connsiteX141" fmla="*/ 4686965 w 5575945"/>
              <a:gd name="connsiteY141" fmla="*/ 353909 h 3851516"/>
              <a:gd name="connsiteX142" fmla="*/ 4407522 w 5575945"/>
              <a:gd name="connsiteY142" fmla="*/ 206466 h 3851516"/>
              <a:gd name="connsiteX143" fmla="*/ 4244035 w 5575945"/>
              <a:gd name="connsiteY143" fmla="*/ 182609 h 3851516"/>
              <a:gd name="connsiteX144" fmla="*/ 4013274 w 5575945"/>
              <a:gd name="connsiteY144" fmla="*/ 150094 h 3851516"/>
              <a:gd name="connsiteX145" fmla="*/ 3977126 w 5575945"/>
              <a:gd name="connsiteY145" fmla="*/ 133926 h 3851516"/>
              <a:gd name="connsiteX146" fmla="*/ 3972524 w 5575945"/>
              <a:gd name="connsiteY146" fmla="*/ 101108 h 3851516"/>
              <a:gd name="connsiteX147" fmla="*/ 4016787 w 5575945"/>
              <a:gd name="connsiteY147" fmla="*/ 68046 h 3851516"/>
              <a:gd name="connsiteX148" fmla="*/ 4156659 w 5575945"/>
              <a:gd name="connsiteY148" fmla="*/ 17123 h 3851516"/>
              <a:gd name="connsiteX149" fmla="*/ 4139705 w 5575945"/>
              <a:gd name="connsiteY149" fmla="*/ 593 h 3851516"/>
              <a:gd name="connsiteX150" fmla="*/ 4150120 w 5575945"/>
              <a:gd name="connsiteY150" fmla="*/ 7314 h 3851516"/>
              <a:gd name="connsiteX151" fmla="*/ 4139705 w 5575945"/>
              <a:gd name="connsiteY151" fmla="*/ 13854 h 3851516"/>
              <a:gd name="connsiteX152" fmla="*/ 4032712 w 5575945"/>
              <a:gd name="connsiteY152" fmla="*/ 29476 h 3851516"/>
              <a:gd name="connsiteX153" fmla="*/ 3822236 w 5575945"/>
              <a:gd name="connsiteY153" fmla="*/ 83972 h 3851516"/>
              <a:gd name="connsiteX154" fmla="*/ 3756599 w 5575945"/>
              <a:gd name="connsiteY154" fmla="*/ 121453 h 3851516"/>
              <a:gd name="connsiteX155" fmla="*/ 3738252 w 5575945"/>
              <a:gd name="connsiteY155" fmla="*/ 165171 h 3851516"/>
              <a:gd name="connsiteX156" fmla="*/ 3753208 w 5575945"/>
              <a:gd name="connsiteY156" fmla="*/ 179158 h 3851516"/>
              <a:gd name="connsiteX157" fmla="*/ 4003527 w 5575945"/>
              <a:gd name="connsiteY157" fmla="*/ 233412 h 3851516"/>
              <a:gd name="connsiteX158" fmla="*/ 4212851 w 5575945"/>
              <a:gd name="connsiteY158" fmla="*/ 284941 h 3851516"/>
              <a:gd name="connsiteX159" fmla="*/ 4291325 w 5575945"/>
              <a:gd name="connsiteY159" fmla="*/ 297777 h 3851516"/>
              <a:gd name="connsiteX160" fmla="*/ 4304767 w 5575945"/>
              <a:gd name="connsiteY160" fmla="*/ 324056 h 3851516"/>
              <a:gd name="connsiteX161" fmla="*/ 4248273 w 5575945"/>
              <a:gd name="connsiteY161" fmla="*/ 354574 h 3851516"/>
              <a:gd name="connsiteX162" fmla="*/ 4125294 w 5575945"/>
              <a:gd name="connsiteY162" fmla="*/ 357663 h 3851516"/>
              <a:gd name="connsiteX163" fmla="*/ 3842581 w 5575945"/>
              <a:gd name="connsiteY163" fmla="*/ 362082 h 3851516"/>
              <a:gd name="connsiteX164" fmla="*/ 3703133 w 5575945"/>
              <a:gd name="connsiteY164" fmla="*/ 375283 h 3851516"/>
              <a:gd name="connsiteX165" fmla="*/ 3483029 w 5575945"/>
              <a:gd name="connsiteY165" fmla="*/ 409675 h 3851516"/>
              <a:gd name="connsiteX166" fmla="*/ 3078186 w 5575945"/>
              <a:gd name="connsiteY166" fmla="*/ 521514 h 3851516"/>
              <a:gd name="connsiteX167" fmla="*/ 2970526 w 5575945"/>
              <a:gd name="connsiteY167" fmla="*/ 593933 h 3851516"/>
              <a:gd name="connsiteX168" fmla="*/ 2944368 w 5575945"/>
              <a:gd name="connsiteY168" fmla="*/ 637772 h 3851516"/>
              <a:gd name="connsiteX169" fmla="*/ 3062927 w 5575945"/>
              <a:gd name="connsiteY169" fmla="*/ 652303 h 3851516"/>
              <a:gd name="connsiteX170" fmla="*/ 3231985 w 5575945"/>
              <a:gd name="connsiteY170" fmla="*/ 673497 h 3851516"/>
              <a:gd name="connsiteX171" fmla="*/ 3397955 w 5575945"/>
              <a:gd name="connsiteY171" fmla="*/ 693842 h 3851516"/>
              <a:gd name="connsiteX172" fmla="*/ 3567074 w 5575945"/>
              <a:gd name="connsiteY172" fmla="*/ 714732 h 3851516"/>
              <a:gd name="connsiteX173" fmla="*/ 3741098 w 5575945"/>
              <a:gd name="connsiteY173" fmla="*/ 735259 h 3851516"/>
              <a:gd name="connsiteX174" fmla="*/ 3905857 w 5575945"/>
              <a:gd name="connsiteY174" fmla="*/ 752999 h 3851516"/>
              <a:gd name="connsiteX175" fmla="*/ 4014123 w 5575945"/>
              <a:gd name="connsiteY175" fmla="*/ 760871 h 3851516"/>
              <a:gd name="connsiteX176" fmla="*/ 4209703 w 5575945"/>
              <a:gd name="connsiteY176" fmla="*/ 776131 h 3851516"/>
              <a:gd name="connsiteX177" fmla="*/ 4366954 w 5575945"/>
              <a:gd name="connsiteY177" fmla="*/ 789876 h 3851516"/>
              <a:gd name="connsiteX178" fmla="*/ 4550725 w 5575945"/>
              <a:gd name="connsiteY178" fmla="*/ 810039 h 3851516"/>
              <a:gd name="connsiteX179" fmla="*/ 4747759 w 5575945"/>
              <a:gd name="connsiteY179" fmla="*/ 837831 h 3851516"/>
              <a:gd name="connsiteX180" fmla="*/ 5017877 w 5575945"/>
              <a:gd name="connsiteY180" fmla="*/ 901773 h 3851516"/>
              <a:gd name="connsiteX181" fmla="*/ 5062624 w 5575945"/>
              <a:gd name="connsiteY181" fmla="*/ 925691 h 3851516"/>
              <a:gd name="connsiteX182" fmla="*/ 5080730 w 5575945"/>
              <a:gd name="connsiteY182" fmla="*/ 935682 h 3851516"/>
              <a:gd name="connsiteX183" fmla="*/ 5075158 w 5575945"/>
              <a:gd name="connsiteY183" fmla="*/ 942645 h 3851516"/>
              <a:gd name="connsiteX184" fmla="*/ 4948969 w 5575945"/>
              <a:gd name="connsiteY184" fmla="*/ 955542 h 3851516"/>
              <a:gd name="connsiteX185" fmla="*/ 4750120 w 5575945"/>
              <a:gd name="connsiteY185" fmla="*/ 970620 h 3851516"/>
              <a:gd name="connsiteX186" fmla="*/ 4477156 w 5575945"/>
              <a:gd name="connsiteY186" fmla="*/ 975404 h 3851516"/>
              <a:gd name="connsiteX187" fmla="*/ 4060263 w 5575945"/>
              <a:gd name="connsiteY187" fmla="*/ 968258 h 3851516"/>
              <a:gd name="connsiteX188" fmla="*/ 3662685 w 5575945"/>
              <a:gd name="connsiteY188" fmla="*/ 956512 h 3851516"/>
              <a:gd name="connsiteX189" fmla="*/ 3429624 w 5575945"/>
              <a:gd name="connsiteY189" fmla="*/ 949125 h 3851516"/>
              <a:gd name="connsiteX190" fmla="*/ 3118634 w 5575945"/>
              <a:gd name="connsiteY190" fmla="*/ 934048 h 3851516"/>
              <a:gd name="connsiteX191" fmla="*/ 2587602 w 5575945"/>
              <a:gd name="connsiteY191" fmla="*/ 912249 h 3851516"/>
              <a:gd name="connsiteX192" fmla="*/ 2439977 w 5575945"/>
              <a:gd name="connsiteY192" fmla="*/ 923996 h 3851516"/>
              <a:gd name="connsiteX193" fmla="*/ 2422418 w 5575945"/>
              <a:gd name="connsiteY193" fmla="*/ 930838 h 3851516"/>
              <a:gd name="connsiteX194" fmla="*/ 2231198 w 5575945"/>
              <a:gd name="connsiteY194" fmla="*/ 1018940 h 3851516"/>
              <a:gd name="connsiteX195" fmla="*/ 1966227 w 5575945"/>
              <a:gd name="connsiteY195" fmla="*/ 1077796 h 3851516"/>
              <a:gd name="connsiteX196" fmla="*/ 1863109 w 5575945"/>
              <a:gd name="connsiteY196" fmla="*/ 1103409 h 3851516"/>
              <a:gd name="connsiteX197" fmla="*/ 1838040 w 5575945"/>
              <a:gd name="connsiteY197" fmla="*/ 1119576 h 3851516"/>
              <a:gd name="connsiteX198" fmla="*/ 1836224 w 5575945"/>
              <a:gd name="connsiteY198" fmla="*/ 1136106 h 3851516"/>
              <a:gd name="connsiteX199" fmla="*/ 1850454 w 5575945"/>
              <a:gd name="connsiteY199" fmla="*/ 1145370 h 3851516"/>
              <a:gd name="connsiteX200" fmla="*/ 2017938 w 5575945"/>
              <a:gd name="connsiteY200" fmla="*/ 1174556 h 3851516"/>
              <a:gd name="connsiteX201" fmla="*/ 2207401 w 5575945"/>
              <a:gd name="connsiteY201" fmla="*/ 1220636 h 3851516"/>
              <a:gd name="connsiteX202" fmla="*/ 2424234 w 5575945"/>
              <a:gd name="connsiteY202" fmla="*/ 1245582 h 3851516"/>
              <a:gd name="connsiteX203" fmla="*/ 2612004 w 5575945"/>
              <a:gd name="connsiteY203" fmla="*/ 1259449 h 3851516"/>
              <a:gd name="connsiteX204" fmla="*/ 2818907 w 5575945"/>
              <a:gd name="connsiteY204" fmla="*/ 1274405 h 3851516"/>
              <a:gd name="connsiteX205" fmla="*/ 2958901 w 5575945"/>
              <a:gd name="connsiteY205" fmla="*/ 1285122 h 3851516"/>
              <a:gd name="connsiteX206" fmla="*/ 3315667 w 5575945"/>
              <a:gd name="connsiteY206" fmla="*/ 1358813 h 3851516"/>
              <a:gd name="connsiteX207" fmla="*/ 3402315 w 5575945"/>
              <a:gd name="connsiteY207" fmla="*/ 1424208 h 3851516"/>
              <a:gd name="connsiteX208" fmla="*/ 3407341 w 5575945"/>
              <a:gd name="connsiteY208" fmla="*/ 1434441 h 3851516"/>
              <a:gd name="connsiteX209" fmla="*/ 3345034 w 5575945"/>
              <a:gd name="connsiteY209" fmla="*/ 1438195 h 3851516"/>
              <a:gd name="connsiteX210" fmla="*/ 3102830 w 5575945"/>
              <a:gd name="connsiteY210" fmla="*/ 1452121 h 3851516"/>
              <a:gd name="connsiteX211" fmla="*/ 2791961 w 5575945"/>
              <a:gd name="connsiteY211" fmla="*/ 1483124 h 3851516"/>
              <a:gd name="connsiteX212" fmla="*/ 2474734 w 5575945"/>
              <a:gd name="connsiteY212" fmla="*/ 1541132 h 3851516"/>
              <a:gd name="connsiteX213" fmla="*/ 2354480 w 5575945"/>
              <a:gd name="connsiteY213" fmla="*/ 1586364 h 3851516"/>
              <a:gd name="connsiteX214" fmla="*/ 2299379 w 5575945"/>
              <a:gd name="connsiteY214" fmla="*/ 1638134 h 3851516"/>
              <a:gd name="connsiteX215" fmla="*/ 2341340 w 5575945"/>
              <a:gd name="connsiteY215" fmla="*/ 1645825 h 3851516"/>
              <a:gd name="connsiteX216" fmla="*/ 2623872 w 5575945"/>
              <a:gd name="connsiteY216" fmla="*/ 1656240 h 3851516"/>
              <a:gd name="connsiteX217" fmla="*/ 3031137 w 5575945"/>
              <a:gd name="connsiteY217" fmla="*/ 1697837 h 3851516"/>
              <a:gd name="connsiteX218" fmla="*/ 3142551 w 5575945"/>
              <a:gd name="connsiteY218" fmla="*/ 1729142 h 3851516"/>
              <a:gd name="connsiteX219" fmla="*/ 3174704 w 5575945"/>
              <a:gd name="connsiteY219" fmla="*/ 1749064 h 3851516"/>
              <a:gd name="connsiteX220" fmla="*/ 3177731 w 5575945"/>
              <a:gd name="connsiteY220" fmla="*/ 1789815 h 3851516"/>
              <a:gd name="connsiteX221" fmla="*/ 3151816 w 5575945"/>
              <a:gd name="connsiteY221" fmla="*/ 1813066 h 3851516"/>
              <a:gd name="connsiteX222" fmla="*/ 2967196 w 5575945"/>
              <a:gd name="connsiteY222" fmla="*/ 1882276 h 3851516"/>
              <a:gd name="connsiteX223" fmla="*/ 2716152 w 5575945"/>
              <a:gd name="connsiteY223" fmla="*/ 1901835 h 3851516"/>
              <a:gd name="connsiteX224" fmla="*/ 2385725 w 5575945"/>
              <a:gd name="connsiteY224" fmla="*/ 1912491 h 3851516"/>
              <a:gd name="connsiteX225" fmla="*/ 2051362 w 5575945"/>
              <a:gd name="connsiteY225" fmla="*/ 1946824 h 3851516"/>
              <a:gd name="connsiteX226" fmla="*/ 2038645 w 5575945"/>
              <a:gd name="connsiteY226" fmla="*/ 1952516 h 3851516"/>
              <a:gd name="connsiteX227" fmla="*/ 1857477 w 5575945"/>
              <a:gd name="connsiteY227" fmla="*/ 2035652 h 3851516"/>
              <a:gd name="connsiteX228" fmla="*/ 1483877 w 5575945"/>
              <a:gd name="connsiteY228" fmla="*/ 2056723 h 3851516"/>
              <a:gd name="connsiteX229" fmla="*/ 1134196 w 5575945"/>
              <a:gd name="connsiteY229" fmla="*/ 2049579 h 3851516"/>
              <a:gd name="connsiteX230" fmla="*/ 952118 w 5575945"/>
              <a:gd name="connsiteY230" fmla="*/ 2102621 h 3851516"/>
              <a:gd name="connsiteX231" fmla="*/ 888722 w 5575945"/>
              <a:gd name="connsiteY231" fmla="*/ 2213126 h 3851516"/>
              <a:gd name="connsiteX232" fmla="*/ 966893 w 5575945"/>
              <a:gd name="connsiteY232" fmla="*/ 2224329 h 3851516"/>
              <a:gd name="connsiteX233" fmla="*/ 1190447 w 5575945"/>
              <a:gd name="connsiteY233" fmla="*/ 2257631 h 3851516"/>
              <a:gd name="connsiteX234" fmla="*/ 1491991 w 5575945"/>
              <a:gd name="connsiteY234" fmla="*/ 2314307 h 3851516"/>
              <a:gd name="connsiteX235" fmla="*/ 1807764 w 5575945"/>
              <a:gd name="connsiteY235" fmla="*/ 2404226 h 3851516"/>
              <a:gd name="connsiteX236" fmla="*/ 1887874 w 5575945"/>
              <a:gd name="connsiteY236" fmla="*/ 2449458 h 3851516"/>
              <a:gd name="connsiteX237" fmla="*/ 1898653 w 5575945"/>
              <a:gd name="connsiteY237" fmla="*/ 2525147 h 3851516"/>
              <a:gd name="connsiteX238" fmla="*/ 1804919 w 5575945"/>
              <a:gd name="connsiteY238" fmla="*/ 2603379 h 3851516"/>
              <a:gd name="connsiteX239" fmla="*/ 1472918 w 5575945"/>
              <a:gd name="connsiteY239" fmla="*/ 2751607 h 3851516"/>
              <a:gd name="connsiteX240" fmla="*/ 1106524 w 5575945"/>
              <a:gd name="connsiteY240" fmla="*/ 2849700 h 3851516"/>
              <a:gd name="connsiteX241" fmla="*/ 933650 w 5575945"/>
              <a:gd name="connsiteY241" fmla="*/ 2864474 h 3851516"/>
              <a:gd name="connsiteX242" fmla="*/ 861413 w 5575945"/>
              <a:gd name="connsiteY242" fmla="*/ 2873254 h 3851516"/>
              <a:gd name="connsiteX243" fmla="*/ 703556 w 5575945"/>
              <a:gd name="connsiteY243" fmla="*/ 2874768 h 3851516"/>
              <a:gd name="connsiteX244" fmla="*/ 615819 w 5575945"/>
              <a:gd name="connsiteY244" fmla="*/ 2873557 h 3851516"/>
              <a:gd name="connsiteX245" fmla="*/ 568043 w 5575945"/>
              <a:gd name="connsiteY245" fmla="*/ 2929142 h 3851516"/>
              <a:gd name="connsiteX246" fmla="*/ 582515 w 5575945"/>
              <a:gd name="connsiteY246" fmla="*/ 2946884 h 3851516"/>
              <a:gd name="connsiteX247" fmla="*/ 647184 w 5575945"/>
              <a:gd name="connsiteY247" fmla="*/ 2968804 h 3851516"/>
              <a:gd name="connsiteX248" fmla="*/ 672010 w 5575945"/>
              <a:gd name="connsiteY248" fmla="*/ 3002833 h 3851516"/>
              <a:gd name="connsiteX249" fmla="*/ 656691 w 5575945"/>
              <a:gd name="connsiteY249" fmla="*/ 3023723 h 3851516"/>
              <a:gd name="connsiteX250" fmla="*/ 604859 w 5575945"/>
              <a:gd name="connsiteY250" fmla="*/ 3028870 h 3851516"/>
              <a:gd name="connsiteX251" fmla="*/ 307856 w 5575945"/>
              <a:gd name="connsiteY251" fmla="*/ 3131928 h 3851516"/>
              <a:gd name="connsiteX252" fmla="*/ 276066 w 5575945"/>
              <a:gd name="connsiteY252" fmla="*/ 3161053 h 3851516"/>
              <a:gd name="connsiteX253" fmla="*/ 270617 w 5575945"/>
              <a:gd name="connsiteY253" fmla="*/ 3167108 h 3851516"/>
              <a:gd name="connsiteX254" fmla="*/ 305615 w 5575945"/>
              <a:gd name="connsiteY254" fmla="*/ 3174192 h 3851516"/>
              <a:gd name="connsiteX255" fmla="*/ 337526 w 5575945"/>
              <a:gd name="connsiteY255" fmla="*/ 3204468 h 3851516"/>
              <a:gd name="connsiteX256" fmla="*/ 296956 w 5575945"/>
              <a:gd name="connsiteY256" fmla="*/ 3240799 h 3851516"/>
              <a:gd name="connsiteX257" fmla="*/ 230774 w 5575945"/>
              <a:gd name="connsiteY257" fmla="*/ 3246491 h 3851516"/>
              <a:gd name="connsiteX258" fmla="*/ 65894 w 5575945"/>
              <a:gd name="connsiteY258" fmla="*/ 3372376 h 3851516"/>
              <a:gd name="connsiteX259" fmla="*/ 18482 w 5575945"/>
              <a:gd name="connsiteY259" fmla="*/ 3450365 h 3851516"/>
              <a:gd name="connsiteX260" fmla="*/ 608855 w 5575945"/>
              <a:gd name="connsiteY260" fmla="*/ 3726599 h 3851516"/>
              <a:gd name="connsiteX261" fmla="*/ 607220 w 5575945"/>
              <a:gd name="connsiteY261" fmla="*/ 3731746 h 3851516"/>
              <a:gd name="connsiteX262" fmla="*/ 469829 w 5575945"/>
              <a:gd name="connsiteY262" fmla="*/ 3793630 h 3851516"/>
              <a:gd name="connsiteX263" fmla="*/ 412185 w 5575945"/>
              <a:gd name="connsiteY263" fmla="*/ 3820454 h 3851516"/>
              <a:gd name="connsiteX264" fmla="*/ 331531 w 5575945"/>
              <a:gd name="connsiteY264" fmla="*/ 3838861 h 3851516"/>
              <a:gd name="connsiteX265" fmla="*/ 131773 w 5575945"/>
              <a:gd name="connsiteY265" fmla="*/ 3838498 h 3851516"/>
              <a:gd name="connsiteX266" fmla="*/ 114335 w 5575945"/>
              <a:gd name="connsiteY266" fmla="*/ 3829052 h 3851516"/>
              <a:gd name="connsiteX267" fmla="*/ 10611 w 5575945"/>
              <a:gd name="connsiteY267" fmla="*/ 3542826 h 3851516"/>
              <a:gd name="connsiteX268" fmla="*/ 378 w 5575945"/>
              <a:gd name="connsiteY268" fmla="*/ 3468834 h 3851516"/>
              <a:gd name="connsiteX269" fmla="*/ 12912 w 5575945"/>
              <a:gd name="connsiteY269" fmla="*/ 3433412 h 3851516"/>
              <a:gd name="connsiteX270" fmla="*/ 135285 w 5575945"/>
              <a:gd name="connsiteY270" fmla="*/ 3278340 h 3851516"/>
              <a:gd name="connsiteX271" fmla="*/ 250816 w 5575945"/>
              <a:gd name="connsiteY271" fmla="*/ 3226872 h 3851516"/>
              <a:gd name="connsiteX272" fmla="*/ 251120 w 5575945"/>
              <a:gd name="connsiteY272" fmla="*/ 3179521 h 3851516"/>
              <a:gd name="connsiteX273" fmla="*/ 258264 w 5575945"/>
              <a:gd name="connsiteY273" fmla="*/ 3159660 h 3851516"/>
              <a:gd name="connsiteX274" fmla="*/ 501437 w 5575945"/>
              <a:gd name="connsiteY274" fmla="*/ 3016154 h 3851516"/>
              <a:gd name="connsiteX275" fmla="*/ 547940 w 5575945"/>
              <a:gd name="connsiteY275" fmla="*/ 3009191 h 3851516"/>
              <a:gd name="connsiteX276" fmla="*/ 554540 w 5575945"/>
              <a:gd name="connsiteY276" fmla="*/ 2939740 h 3851516"/>
              <a:gd name="connsiteX277" fmla="*/ 631137 w 5575945"/>
              <a:gd name="connsiteY277" fmla="*/ 2857995 h 3851516"/>
              <a:gd name="connsiteX278" fmla="*/ 728443 w 5575945"/>
              <a:gd name="connsiteY278" fmla="*/ 2861871 h 3851516"/>
              <a:gd name="connsiteX279" fmla="*/ 876491 w 5575945"/>
              <a:gd name="connsiteY279" fmla="*/ 2857390 h 3851516"/>
              <a:gd name="connsiteX280" fmla="*/ 878852 w 5575945"/>
              <a:gd name="connsiteY280" fmla="*/ 2856542 h 3851516"/>
              <a:gd name="connsiteX281" fmla="*/ 878792 w 5575945"/>
              <a:gd name="connsiteY281" fmla="*/ 2783154 h 3851516"/>
              <a:gd name="connsiteX282" fmla="*/ 873463 w 5575945"/>
              <a:gd name="connsiteY282" fmla="*/ 2337439 h 3851516"/>
              <a:gd name="connsiteX283" fmla="*/ 871525 w 5575945"/>
              <a:gd name="connsiteY283" fmla="*/ 2244795 h 3851516"/>
              <a:gd name="connsiteX284" fmla="*/ 983423 w 5575945"/>
              <a:gd name="connsiteY284" fmla="*/ 2068047 h 3851516"/>
              <a:gd name="connsiteX285" fmla="*/ 1118876 w 5575945"/>
              <a:gd name="connsiteY285" fmla="*/ 2036742 h 3851516"/>
              <a:gd name="connsiteX286" fmla="*/ 1431744 w 5575945"/>
              <a:gd name="connsiteY286" fmla="*/ 2041404 h 3851516"/>
              <a:gd name="connsiteX287" fmla="*/ 1735104 w 5575945"/>
              <a:gd name="connsiteY287" fmla="*/ 2038256 h 3851516"/>
              <a:gd name="connsiteX288" fmla="*/ 1954783 w 5575945"/>
              <a:gd name="connsiteY288" fmla="*/ 1991086 h 3851516"/>
              <a:gd name="connsiteX289" fmla="*/ 2006917 w 5575945"/>
              <a:gd name="connsiteY289" fmla="*/ 1960689 h 3851516"/>
              <a:gd name="connsiteX290" fmla="*/ 2013578 w 5575945"/>
              <a:gd name="connsiteY290" fmla="*/ 1944280 h 3851516"/>
              <a:gd name="connsiteX291" fmla="*/ 1893626 w 5575945"/>
              <a:gd name="connsiteY291" fmla="*/ 1370318 h 3851516"/>
              <a:gd name="connsiteX292" fmla="*/ 1845671 w 5575945"/>
              <a:gd name="connsiteY292" fmla="*/ 1189269 h 3851516"/>
              <a:gd name="connsiteX293" fmla="*/ 1824719 w 5575945"/>
              <a:gd name="connsiteY293" fmla="*/ 1146885 h 3851516"/>
              <a:gd name="connsiteX294" fmla="*/ 1829745 w 5575945"/>
              <a:gd name="connsiteY294" fmla="*/ 1108676 h 3851516"/>
              <a:gd name="connsiteX295" fmla="*/ 1896896 w 5575945"/>
              <a:gd name="connsiteY295" fmla="*/ 1078219 h 3851516"/>
              <a:gd name="connsiteX296" fmla="*/ 2073462 w 5575945"/>
              <a:gd name="connsiteY296" fmla="*/ 1045159 h 3851516"/>
              <a:gd name="connsiteX297" fmla="*/ 2382575 w 5575945"/>
              <a:gd name="connsiteY297" fmla="*/ 941011 h 3851516"/>
              <a:gd name="connsiteX298" fmla="*/ 2446881 w 5575945"/>
              <a:gd name="connsiteY298" fmla="*/ 907949 h 3851516"/>
              <a:gd name="connsiteX299" fmla="*/ 2556418 w 5575945"/>
              <a:gd name="connsiteY299" fmla="*/ 899110 h 3851516"/>
              <a:gd name="connsiteX300" fmla="*/ 2890175 w 5575945"/>
              <a:gd name="connsiteY300" fmla="*/ 905407 h 3851516"/>
              <a:gd name="connsiteX301" fmla="*/ 2996381 w 5575945"/>
              <a:gd name="connsiteY301" fmla="*/ 911825 h 3851516"/>
              <a:gd name="connsiteX302" fmla="*/ 2993717 w 5575945"/>
              <a:gd name="connsiteY302" fmla="*/ 750094 h 3851516"/>
              <a:gd name="connsiteX303" fmla="*/ 2959688 w 5575945"/>
              <a:gd name="connsiteY303" fmla="*/ 689725 h 3851516"/>
              <a:gd name="connsiteX304" fmla="*/ 2936678 w 5575945"/>
              <a:gd name="connsiteY304" fmla="*/ 642494 h 3851516"/>
              <a:gd name="connsiteX305" fmla="*/ 2973432 w 5575945"/>
              <a:gd name="connsiteY305" fmla="*/ 570317 h 3851516"/>
              <a:gd name="connsiteX306" fmla="*/ 3118634 w 5575945"/>
              <a:gd name="connsiteY306" fmla="*/ 489239 h 3851516"/>
              <a:gd name="connsiteX307" fmla="*/ 3423326 w 5575945"/>
              <a:gd name="connsiteY307" fmla="*/ 406648 h 3851516"/>
              <a:gd name="connsiteX308" fmla="*/ 3669648 w 5575945"/>
              <a:gd name="connsiteY308" fmla="*/ 365534 h 3851516"/>
              <a:gd name="connsiteX309" fmla="*/ 3752845 w 5575945"/>
              <a:gd name="connsiteY309" fmla="*/ 354817 h 3851516"/>
              <a:gd name="connsiteX310" fmla="*/ 3739524 w 5575945"/>
              <a:gd name="connsiteY310" fmla="*/ 238316 h 3851516"/>
              <a:gd name="connsiteX311" fmla="*/ 3726565 w 5575945"/>
              <a:gd name="connsiteY311" fmla="*/ 182731 h 3851516"/>
              <a:gd name="connsiteX312" fmla="*/ 3763683 w 5575945"/>
              <a:gd name="connsiteY312" fmla="*/ 96809 h 3851516"/>
              <a:gd name="connsiteX313" fmla="*/ 3814607 w 5575945"/>
              <a:gd name="connsiteY313" fmla="*/ 71075 h 3851516"/>
              <a:gd name="connsiteX314" fmla="*/ 3869103 w 5575945"/>
              <a:gd name="connsiteY314" fmla="*/ 52667 h 3851516"/>
              <a:gd name="connsiteX315" fmla="*/ 3934861 w 5575945"/>
              <a:gd name="connsiteY315" fmla="*/ 36560 h 3851516"/>
              <a:gd name="connsiteX316" fmla="*/ 4122206 w 5575945"/>
              <a:gd name="connsiteY316" fmla="*/ 1016 h 3851516"/>
              <a:gd name="connsiteX317" fmla="*/ 4139705 w 5575945"/>
              <a:gd name="connsiteY317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186875 w 5575945"/>
              <a:gd name="connsiteY21" fmla="*/ 1850245 h 3851516"/>
              <a:gd name="connsiteX22" fmla="*/ 5076363 w 5575945"/>
              <a:gd name="connsiteY22" fmla="*/ 2323098 h 3851516"/>
              <a:gd name="connsiteX23" fmla="*/ 5159990 w 5575945"/>
              <a:gd name="connsiteY23" fmla="*/ 2830142 h 3851516"/>
              <a:gd name="connsiteX24" fmla="*/ 5160717 w 5575945"/>
              <a:gd name="connsiteY24" fmla="*/ 3280642 h 3851516"/>
              <a:gd name="connsiteX25" fmla="*/ 5173493 w 5575945"/>
              <a:gd name="connsiteY25" fmla="*/ 3458662 h 3851516"/>
              <a:gd name="connsiteX26" fmla="*/ 5202314 w 5575945"/>
              <a:gd name="connsiteY26" fmla="*/ 3575586 h 3851516"/>
              <a:gd name="connsiteX27" fmla="*/ 5226899 w 5575945"/>
              <a:gd name="connsiteY27" fmla="*/ 3747247 h 3851516"/>
              <a:gd name="connsiteX28" fmla="*/ 5236163 w 5575945"/>
              <a:gd name="connsiteY28" fmla="*/ 3838619 h 3851516"/>
              <a:gd name="connsiteX29" fmla="*/ 5137949 w 5575945"/>
              <a:gd name="connsiteY29" fmla="*/ 3847580 h 3851516"/>
              <a:gd name="connsiteX30" fmla="*/ 4893747 w 5575945"/>
              <a:gd name="connsiteY30" fmla="*/ 3850487 h 3851516"/>
              <a:gd name="connsiteX31" fmla="*/ 4521056 w 5575945"/>
              <a:gd name="connsiteY31" fmla="*/ 3777825 h 3851516"/>
              <a:gd name="connsiteX32" fmla="*/ 4357083 w 5575945"/>
              <a:gd name="connsiteY32" fmla="*/ 3643766 h 3851516"/>
              <a:gd name="connsiteX33" fmla="*/ 4338192 w 5575945"/>
              <a:gd name="connsiteY33" fmla="*/ 3601985 h 3851516"/>
              <a:gd name="connsiteX34" fmla="*/ 4368226 w 5575945"/>
              <a:gd name="connsiteY34" fmla="*/ 3535501 h 3851516"/>
              <a:gd name="connsiteX35" fmla="*/ 4473099 w 5575945"/>
              <a:gd name="connsiteY35" fmla="*/ 3520666 h 3851516"/>
              <a:gd name="connsiteX36" fmla="*/ 4777247 w 5575945"/>
              <a:gd name="connsiteY36" fmla="*/ 3561961 h 3851516"/>
              <a:gd name="connsiteX37" fmla="*/ 4888358 w 5575945"/>
              <a:gd name="connsiteY37" fmla="*/ 3581882 h 3851516"/>
              <a:gd name="connsiteX38" fmla="*/ 4978883 w 5575945"/>
              <a:gd name="connsiteY38" fmla="*/ 3551486 h 3851516"/>
              <a:gd name="connsiteX39" fmla="*/ 4982152 w 5575945"/>
              <a:gd name="connsiteY39" fmla="*/ 3493478 h 3851516"/>
              <a:gd name="connsiteX40" fmla="*/ 4928322 w 5575945"/>
              <a:gd name="connsiteY40" fmla="*/ 3452728 h 3851516"/>
              <a:gd name="connsiteX41" fmla="*/ 4751452 w 5575945"/>
              <a:gd name="connsiteY41" fmla="*/ 3391389 h 3851516"/>
              <a:gd name="connsiteX42" fmla="*/ 4416545 w 5575945"/>
              <a:gd name="connsiteY42" fmla="*/ 3297716 h 3851516"/>
              <a:gd name="connsiteX43" fmla="*/ 4242218 w 5575945"/>
              <a:gd name="connsiteY43" fmla="*/ 3211008 h 3851516"/>
              <a:gd name="connsiteX44" fmla="*/ 4215636 w 5575945"/>
              <a:gd name="connsiteY44" fmla="*/ 3185818 h 3851516"/>
              <a:gd name="connsiteX45" fmla="*/ 4190448 w 5575945"/>
              <a:gd name="connsiteY45" fmla="*/ 3177887 h 3851516"/>
              <a:gd name="connsiteX46" fmla="*/ 4003708 w 5575945"/>
              <a:gd name="connsiteY46" fmla="*/ 3199079 h 3851516"/>
              <a:gd name="connsiteX47" fmla="*/ 3890599 w 5575945"/>
              <a:gd name="connsiteY47" fmla="*/ 3205559 h 3851516"/>
              <a:gd name="connsiteX48" fmla="*/ 3761261 w 5575945"/>
              <a:gd name="connsiteY48" fmla="*/ 3148096 h 3851516"/>
              <a:gd name="connsiteX49" fmla="*/ 3688116 w 5575945"/>
              <a:gd name="connsiteY49" fmla="*/ 3117880 h 3851516"/>
              <a:gd name="connsiteX50" fmla="*/ 3362351 w 5575945"/>
              <a:gd name="connsiteY50" fmla="*/ 3119515 h 3851516"/>
              <a:gd name="connsiteX51" fmla="*/ 3215030 w 5575945"/>
              <a:gd name="connsiteY51" fmla="*/ 3105710 h 3851516"/>
              <a:gd name="connsiteX52" fmla="*/ 3142793 w 5575945"/>
              <a:gd name="connsiteY52" fmla="*/ 3077735 h 3851516"/>
              <a:gd name="connsiteX53" fmla="*/ 2824175 w 5575945"/>
              <a:gd name="connsiteY53" fmla="*/ 2904619 h 3851516"/>
              <a:gd name="connsiteX54" fmla="*/ 2747214 w 5575945"/>
              <a:gd name="connsiteY54" fmla="*/ 2835773 h 3851516"/>
              <a:gd name="connsiteX55" fmla="*/ 2746668 w 5575945"/>
              <a:gd name="connsiteY55" fmla="*/ 2750639 h 3851516"/>
              <a:gd name="connsiteX56" fmla="*/ 2886724 w 5575945"/>
              <a:gd name="connsiteY56" fmla="*/ 2633109 h 3851516"/>
              <a:gd name="connsiteX57" fmla="*/ 3307614 w 5575945"/>
              <a:gd name="connsiteY57" fmla="*/ 2437408 h 3851516"/>
              <a:gd name="connsiteX58" fmla="*/ 3473220 w 5575945"/>
              <a:gd name="connsiteY58" fmla="*/ 2419969 h 3851516"/>
              <a:gd name="connsiteX59" fmla="*/ 3542430 w 5575945"/>
              <a:gd name="connsiteY59" fmla="*/ 2430263 h 3851516"/>
              <a:gd name="connsiteX60" fmla="*/ 3594928 w 5575945"/>
              <a:gd name="connsiteY60" fmla="*/ 2431716 h 3851516"/>
              <a:gd name="connsiteX61" fmla="*/ 3618119 w 5575945"/>
              <a:gd name="connsiteY61" fmla="*/ 2419242 h 3851516"/>
              <a:gd name="connsiteX62" fmla="*/ 3608612 w 5575945"/>
              <a:gd name="connsiteY62" fmla="*/ 2394841 h 3851516"/>
              <a:gd name="connsiteX63" fmla="*/ 3499802 w 5575945"/>
              <a:gd name="connsiteY63" fmla="*/ 2333623 h 3851516"/>
              <a:gd name="connsiteX64" fmla="*/ 3282545 w 5575945"/>
              <a:gd name="connsiteY64" fmla="*/ 2288815 h 3851516"/>
              <a:gd name="connsiteX65" fmla="*/ 3111973 w 5575945"/>
              <a:gd name="connsiteY65" fmla="*/ 2285971 h 3851516"/>
              <a:gd name="connsiteX66" fmla="*/ 3023568 w 5575945"/>
              <a:gd name="connsiteY66" fmla="*/ 2296809 h 3851516"/>
              <a:gd name="connsiteX67" fmla="*/ 2980880 w 5575945"/>
              <a:gd name="connsiteY67" fmla="*/ 2291237 h 3851516"/>
              <a:gd name="connsiteX68" fmla="*/ 2919482 w 5575945"/>
              <a:gd name="connsiteY68" fmla="*/ 2276343 h 3851516"/>
              <a:gd name="connsiteX69" fmla="*/ 2618543 w 5575945"/>
              <a:gd name="connsiteY69" fmla="*/ 2243523 h 3851516"/>
              <a:gd name="connsiteX70" fmla="*/ 2493808 w 5575945"/>
              <a:gd name="connsiteY70" fmla="*/ 2227236 h 3851516"/>
              <a:gd name="connsiteX71" fmla="*/ 2360111 w 5575945"/>
              <a:gd name="connsiteY71" fmla="*/ 2126539 h 3851516"/>
              <a:gd name="connsiteX72" fmla="*/ 2477884 w 5575945"/>
              <a:gd name="connsiteY72" fmla="*/ 2115458 h 3851516"/>
              <a:gd name="connsiteX73" fmla="*/ 2655479 w 5575945"/>
              <a:gd name="connsiteY73" fmla="*/ 2097353 h 3851516"/>
              <a:gd name="connsiteX74" fmla="*/ 2799531 w 5575945"/>
              <a:gd name="connsiteY74" fmla="*/ 2080763 h 3851516"/>
              <a:gd name="connsiteX75" fmla="*/ 2999954 w 5575945"/>
              <a:gd name="connsiteY75" fmla="*/ 2054180 h 3851516"/>
              <a:gd name="connsiteX76" fmla="*/ 3212003 w 5575945"/>
              <a:gd name="connsiteY76" fmla="*/ 2012461 h 3851516"/>
              <a:gd name="connsiteX77" fmla="*/ 3320511 w 5575945"/>
              <a:gd name="connsiteY77" fmla="*/ 1972619 h 3851516"/>
              <a:gd name="connsiteX78" fmla="*/ 3517786 w 5575945"/>
              <a:gd name="connsiteY78" fmla="*/ 1930898 h 3851516"/>
              <a:gd name="connsiteX79" fmla="*/ 3732924 w 5575945"/>
              <a:gd name="connsiteY79" fmla="*/ 1905648 h 3851516"/>
              <a:gd name="connsiteX80" fmla="*/ 3978398 w 5575945"/>
              <a:gd name="connsiteY80" fmla="*/ 1893175 h 3851516"/>
              <a:gd name="connsiteX81" fmla="*/ 3923963 w 5575945"/>
              <a:gd name="connsiteY81" fmla="*/ 1847883 h 3851516"/>
              <a:gd name="connsiteX82" fmla="*/ 3552239 w 5575945"/>
              <a:gd name="connsiteY82" fmla="*/ 1680822 h 3851516"/>
              <a:gd name="connsiteX83" fmla="*/ 3183182 w 5575945"/>
              <a:gd name="connsiteY83" fmla="*/ 1649579 h 3851516"/>
              <a:gd name="connsiteX84" fmla="*/ 3157931 w 5575945"/>
              <a:gd name="connsiteY84" fmla="*/ 1630747 h 3851516"/>
              <a:gd name="connsiteX85" fmla="*/ 3182455 w 5575945"/>
              <a:gd name="connsiteY85" fmla="*/ 1575464 h 3851516"/>
              <a:gd name="connsiteX86" fmla="*/ 3258203 w 5575945"/>
              <a:gd name="connsiteY86" fmla="*/ 1560387 h 3851516"/>
              <a:gd name="connsiteX87" fmla="*/ 3379487 w 5575945"/>
              <a:gd name="connsiteY87" fmla="*/ 1559357 h 3851516"/>
              <a:gd name="connsiteX88" fmla="*/ 3498955 w 5575945"/>
              <a:gd name="connsiteY88" fmla="*/ 1552455 h 3851516"/>
              <a:gd name="connsiteX89" fmla="*/ 3601225 w 5575945"/>
              <a:gd name="connsiteY89" fmla="*/ 1577038 h 3851516"/>
              <a:gd name="connsiteX90" fmla="*/ 3614728 w 5575945"/>
              <a:gd name="connsiteY90" fmla="*/ 1579037 h 3851516"/>
              <a:gd name="connsiteX91" fmla="*/ 3814668 w 5575945"/>
              <a:gd name="connsiteY91" fmla="*/ 1569107 h 3851516"/>
              <a:gd name="connsiteX92" fmla="*/ 3814668 w 5575945"/>
              <a:gd name="connsiteY92" fmla="*/ 1548701 h 3851516"/>
              <a:gd name="connsiteX93" fmla="*/ 3855357 w 5575945"/>
              <a:gd name="connsiteY93" fmla="*/ 1508313 h 3851516"/>
              <a:gd name="connsiteX94" fmla="*/ 3993354 w 5575945"/>
              <a:gd name="connsiteY94" fmla="*/ 1529506 h 3851516"/>
              <a:gd name="connsiteX95" fmla="*/ 4106887 w 5575945"/>
              <a:gd name="connsiteY95" fmla="*/ 1569834 h 3851516"/>
              <a:gd name="connsiteX96" fmla="*/ 4136557 w 5575945"/>
              <a:gd name="connsiteY96" fmla="*/ 1588846 h 3851516"/>
              <a:gd name="connsiteX97" fmla="*/ 4260868 w 5575945"/>
              <a:gd name="connsiteY97" fmla="*/ 1502379 h 3851516"/>
              <a:gd name="connsiteX98" fmla="*/ 4458324 w 5575945"/>
              <a:gd name="connsiteY98" fmla="*/ 1498867 h 3851516"/>
              <a:gd name="connsiteX99" fmla="*/ 4412427 w 5575945"/>
              <a:gd name="connsiteY99" fmla="*/ 1474768 h 3851516"/>
              <a:gd name="connsiteX100" fmla="*/ 3932379 w 5575945"/>
              <a:gd name="connsiteY100" fmla="*/ 1317214 h 3851516"/>
              <a:gd name="connsiteX101" fmla="*/ 3643066 w 5575945"/>
              <a:gd name="connsiteY101" fmla="*/ 1296748 h 3851516"/>
              <a:gd name="connsiteX102" fmla="*/ 3086844 w 5575945"/>
              <a:gd name="connsiteY102" fmla="*/ 1181761 h 3851516"/>
              <a:gd name="connsiteX103" fmla="*/ 3008370 w 5575945"/>
              <a:gd name="connsiteY103" fmla="*/ 1136712 h 3851516"/>
              <a:gd name="connsiteX104" fmla="*/ 2984574 w 5575945"/>
              <a:gd name="connsiteY104" fmla="*/ 1094992 h 3851516"/>
              <a:gd name="connsiteX105" fmla="*/ 3023508 w 5575945"/>
              <a:gd name="connsiteY105" fmla="*/ 1073436 h 3851516"/>
              <a:gd name="connsiteX106" fmla="*/ 3118694 w 5575945"/>
              <a:gd name="connsiteY106" fmla="*/ 1065141 h 3851516"/>
              <a:gd name="connsiteX107" fmla="*/ 3402981 w 5575945"/>
              <a:gd name="connsiteY107" fmla="*/ 1069984 h 3851516"/>
              <a:gd name="connsiteX108" fmla="*/ 3634287 w 5575945"/>
              <a:gd name="connsiteY108" fmla="*/ 1080459 h 3851516"/>
              <a:gd name="connsiteX109" fmla="*/ 3868437 w 5575945"/>
              <a:gd name="connsiteY109" fmla="*/ 1095295 h 3851516"/>
              <a:gd name="connsiteX110" fmla="*/ 4038888 w 5575945"/>
              <a:gd name="connsiteY110" fmla="*/ 1105891 h 3851516"/>
              <a:gd name="connsiteX111" fmla="*/ 4210853 w 5575945"/>
              <a:gd name="connsiteY111" fmla="*/ 1117335 h 3851516"/>
              <a:gd name="connsiteX112" fmla="*/ 4338494 w 5575945"/>
              <a:gd name="connsiteY112" fmla="*/ 1120786 h 3851516"/>
              <a:gd name="connsiteX113" fmla="*/ 4595473 w 5575945"/>
              <a:gd name="connsiteY113" fmla="*/ 1111825 h 3851516"/>
              <a:gd name="connsiteX114" fmla="*/ 4840825 w 5575945"/>
              <a:gd name="connsiteY114" fmla="*/ 1096566 h 3851516"/>
              <a:gd name="connsiteX115" fmla="*/ 5061533 w 5575945"/>
              <a:gd name="connsiteY115" fmla="*/ 1076705 h 3851516"/>
              <a:gd name="connsiteX116" fmla="*/ 5464683 w 5575945"/>
              <a:gd name="connsiteY116" fmla="*/ 996899 h 3851516"/>
              <a:gd name="connsiteX117" fmla="*/ 5545700 w 5575945"/>
              <a:gd name="connsiteY117" fmla="*/ 956754 h 3851516"/>
              <a:gd name="connsiteX118" fmla="*/ 5554117 w 5575945"/>
              <a:gd name="connsiteY118" fmla="*/ 915761 h 3851516"/>
              <a:gd name="connsiteX119" fmla="*/ 5511974 w 5575945"/>
              <a:gd name="connsiteY119" fmla="*/ 875495 h 3851516"/>
              <a:gd name="connsiteX120" fmla="*/ 5347455 w 5575945"/>
              <a:gd name="connsiteY120" fmla="*/ 809191 h 3851516"/>
              <a:gd name="connsiteX121" fmla="*/ 5058749 w 5575945"/>
              <a:gd name="connsiteY121" fmla="*/ 754271 h 3851516"/>
              <a:gd name="connsiteX122" fmla="*/ 4771979 w 5575945"/>
              <a:gd name="connsiteY122" fmla="*/ 723270 h 3851516"/>
              <a:gd name="connsiteX123" fmla="*/ 4580820 w 5575945"/>
              <a:gd name="connsiteY123" fmla="*/ 712673 h 3851516"/>
              <a:gd name="connsiteX124" fmla="*/ 4381606 w 5575945"/>
              <a:gd name="connsiteY124" fmla="*/ 700927 h 3851516"/>
              <a:gd name="connsiteX125" fmla="*/ 4206372 w 5575945"/>
              <a:gd name="connsiteY125" fmla="*/ 690208 h 3851516"/>
              <a:gd name="connsiteX126" fmla="*/ 3957023 w 5575945"/>
              <a:gd name="connsiteY126" fmla="*/ 668713 h 3851516"/>
              <a:gd name="connsiteX127" fmla="*/ 3790507 w 5575945"/>
              <a:gd name="connsiteY127" fmla="*/ 651820 h 3851516"/>
              <a:gd name="connsiteX128" fmla="*/ 3608673 w 5575945"/>
              <a:gd name="connsiteY128" fmla="*/ 629839 h 3851516"/>
              <a:gd name="connsiteX129" fmla="*/ 3420057 w 5575945"/>
              <a:gd name="connsiteY129" fmla="*/ 600412 h 3851516"/>
              <a:gd name="connsiteX130" fmla="*/ 3338918 w 5575945"/>
              <a:gd name="connsiteY130" fmla="*/ 578673 h 3851516"/>
              <a:gd name="connsiteX131" fmla="*/ 3321903 w 5575945"/>
              <a:gd name="connsiteY131" fmla="*/ 570136 h 3851516"/>
              <a:gd name="connsiteX132" fmla="*/ 3322024 w 5575945"/>
              <a:gd name="connsiteY132" fmla="*/ 547187 h 3851516"/>
              <a:gd name="connsiteX133" fmla="*/ 3390811 w 5575945"/>
              <a:gd name="connsiteY133" fmla="*/ 518849 h 3851516"/>
              <a:gd name="connsiteX134" fmla="*/ 3635437 w 5575945"/>
              <a:gd name="connsiteY134" fmla="*/ 470469 h 3851516"/>
              <a:gd name="connsiteX135" fmla="*/ 3834467 w 5575945"/>
              <a:gd name="connsiteY135" fmla="*/ 445583 h 3851516"/>
              <a:gd name="connsiteX136" fmla="*/ 4033681 w 5575945"/>
              <a:gd name="connsiteY136" fmla="*/ 435046 h 3851516"/>
              <a:gd name="connsiteX137" fmla="*/ 4380093 w 5575945"/>
              <a:gd name="connsiteY137" fmla="*/ 422876 h 3851516"/>
              <a:gd name="connsiteX138" fmla="*/ 4602012 w 5575945"/>
              <a:gd name="connsiteY138" fmla="*/ 415670 h 3851516"/>
              <a:gd name="connsiteX139" fmla="*/ 4704163 w 5575945"/>
              <a:gd name="connsiteY139" fmla="*/ 412280 h 3851516"/>
              <a:gd name="connsiteX140" fmla="*/ 4717180 w 5575945"/>
              <a:gd name="connsiteY140" fmla="*/ 392116 h 3851516"/>
              <a:gd name="connsiteX141" fmla="*/ 4686965 w 5575945"/>
              <a:gd name="connsiteY141" fmla="*/ 353909 h 3851516"/>
              <a:gd name="connsiteX142" fmla="*/ 4407522 w 5575945"/>
              <a:gd name="connsiteY142" fmla="*/ 206466 h 3851516"/>
              <a:gd name="connsiteX143" fmla="*/ 4244035 w 5575945"/>
              <a:gd name="connsiteY143" fmla="*/ 182609 h 3851516"/>
              <a:gd name="connsiteX144" fmla="*/ 4013274 w 5575945"/>
              <a:gd name="connsiteY144" fmla="*/ 150094 h 3851516"/>
              <a:gd name="connsiteX145" fmla="*/ 3977126 w 5575945"/>
              <a:gd name="connsiteY145" fmla="*/ 133926 h 3851516"/>
              <a:gd name="connsiteX146" fmla="*/ 3972524 w 5575945"/>
              <a:gd name="connsiteY146" fmla="*/ 101108 h 3851516"/>
              <a:gd name="connsiteX147" fmla="*/ 4016787 w 5575945"/>
              <a:gd name="connsiteY147" fmla="*/ 68046 h 3851516"/>
              <a:gd name="connsiteX148" fmla="*/ 4156659 w 5575945"/>
              <a:gd name="connsiteY148" fmla="*/ 17123 h 3851516"/>
              <a:gd name="connsiteX149" fmla="*/ 4139705 w 5575945"/>
              <a:gd name="connsiteY149" fmla="*/ 593 h 3851516"/>
              <a:gd name="connsiteX150" fmla="*/ 4150120 w 5575945"/>
              <a:gd name="connsiteY150" fmla="*/ 7314 h 3851516"/>
              <a:gd name="connsiteX151" fmla="*/ 4139705 w 5575945"/>
              <a:gd name="connsiteY151" fmla="*/ 13854 h 3851516"/>
              <a:gd name="connsiteX152" fmla="*/ 4032712 w 5575945"/>
              <a:gd name="connsiteY152" fmla="*/ 29476 h 3851516"/>
              <a:gd name="connsiteX153" fmla="*/ 3822236 w 5575945"/>
              <a:gd name="connsiteY153" fmla="*/ 83972 h 3851516"/>
              <a:gd name="connsiteX154" fmla="*/ 3756599 w 5575945"/>
              <a:gd name="connsiteY154" fmla="*/ 121453 h 3851516"/>
              <a:gd name="connsiteX155" fmla="*/ 3738252 w 5575945"/>
              <a:gd name="connsiteY155" fmla="*/ 165171 h 3851516"/>
              <a:gd name="connsiteX156" fmla="*/ 3753208 w 5575945"/>
              <a:gd name="connsiteY156" fmla="*/ 179158 h 3851516"/>
              <a:gd name="connsiteX157" fmla="*/ 4003527 w 5575945"/>
              <a:gd name="connsiteY157" fmla="*/ 233412 h 3851516"/>
              <a:gd name="connsiteX158" fmla="*/ 4212851 w 5575945"/>
              <a:gd name="connsiteY158" fmla="*/ 284941 h 3851516"/>
              <a:gd name="connsiteX159" fmla="*/ 4291325 w 5575945"/>
              <a:gd name="connsiteY159" fmla="*/ 297777 h 3851516"/>
              <a:gd name="connsiteX160" fmla="*/ 4304767 w 5575945"/>
              <a:gd name="connsiteY160" fmla="*/ 324056 h 3851516"/>
              <a:gd name="connsiteX161" fmla="*/ 4248273 w 5575945"/>
              <a:gd name="connsiteY161" fmla="*/ 354574 h 3851516"/>
              <a:gd name="connsiteX162" fmla="*/ 4125294 w 5575945"/>
              <a:gd name="connsiteY162" fmla="*/ 357663 h 3851516"/>
              <a:gd name="connsiteX163" fmla="*/ 3842581 w 5575945"/>
              <a:gd name="connsiteY163" fmla="*/ 362082 h 3851516"/>
              <a:gd name="connsiteX164" fmla="*/ 3703133 w 5575945"/>
              <a:gd name="connsiteY164" fmla="*/ 375283 h 3851516"/>
              <a:gd name="connsiteX165" fmla="*/ 3483029 w 5575945"/>
              <a:gd name="connsiteY165" fmla="*/ 409675 h 3851516"/>
              <a:gd name="connsiteX166" fmla="*/ 3078186 w 5575945"/>
              <a:gd name="connsiteY166" fmla="*/ 521514 h 3851516"/>
              <a:gd name="connsiteX167" fmla="*/ 2970526 w 5575945"/>
              <a:gd name="connsiteY167" fmla="*/ 593933 h 3851516"/>
              <a:gd name="connsiteX168" fmla="*/ 2944368 w 5575945"/>
              <a:gd name="connsiteY168" fmla="*/ 637772 h 3851516"/>
              <a:gd name="connsiteX169" fmla="*/ 3062927 w 5575945"/>
              <a:gd name="connsiteY169" fmla="*/ 652303 h 3851516"/>
              <a:gd name="connsiteX170" fmla="*/ 3231985 w 5575945"/>
              <a:gd name="connsiteY170" fmla="*/ 673497 h 3851516"/>
              <a:gd name="connsiteX171" fmla="*/ 3397955 w 5575945"/>
              <a:gd name="connsiteY171" fmla="*/ 693842 h 3851516"/>
              <a:gd name="connsiteX172" fmla="*/ 3567074 w 5575945"/>
              <a:gd name="connsiteY172" fmla="*/ 714732 h 3851516"/>
              <a:gd name="connsiteX173" fmla="*/ 3741098 w 5575945"/>
              <a:gd name="connsiteY173" fmla="*/ 735259 h 3851516"/>
              <a:gd name="connsiteX174" fmla="*/ 3905857 w 5575945"/>
              <a:gd name="connsiteY174" fmla="*/ 752999 h 3851516"/>
              <a:gd name="connsiteX175" fmla="*/ 4014123 w 5575945"/>
              <a:gd name="connsiteY175" fmla="*/ 760871 h 3851516"/>
              <a:gd name="connsiteX176" fmla="*/ 4209703 w 5575945"/>
              <a:gd name="connsiteY176" fmla="*/ 776131 h 3851516"/>
              <a:gd name="connsiteX177" fmla="*/ 4366954 w 5575945"/>
              <a:gd name="connsiteY177" fmla="*/ 789876 h 3851516"/>
              <a:gd name="connsiteX178" fmla="*/ 4550725 w 5575945"/>
              <a:gd name="connsiteY178" fmla="*/ 810039 h 3851516"/>
              <a:gd name="connsiteX179" fmla="*/ 4747759 w 5575945"/>
              <a:gd name="connsiteY179" fmla="*/ 837831 h 3851516"/>
              <a:gd name="connsiteX180" fmla="*/ 5017877 w 5575945"/>
              <a:gd name="connsiteY180" fmla="*/ 901773 h 3851516"/>
              <a:gd name="connsiteX181" fmla="*/ 5062624 w 5575945"/>
              <a:gd name="connsiteY181" fmla="*/ 925691 h 3851516"/>
              <a:gd name="connsiteX182" fmla="*/ 5080730 w 5575945"/>
              <a:gd name="connsiteY182" fmla="*/ 935682 h 3851516"/>
              <a:gd name="connsiteX183" fmla="*/ 5075158 w 5575945"/>
              <a:gd name="connsiteY183" fmla="*/ 942645 h 3851516"/>
              <a:gd name="connsiteX184" fmla="*/ 4948969 w 5575945"/>
              <a:gd name="connsiteY184" fmla="*/ 955542 h 3851516"/>
              <a:gd name="connsiteX185" fmla="*/ 4750120 w 5575945"/>
              <a:gd name="connsiteY185" fmla="*/ 970620 h 3851516"/>
              <a:gd name="connsiteX186" fmla="*/ 4477156 w 5575945"/>
              <a:gd name="connsiteY186" fmla="*/ 975404 h 3851516"/>
              <a:gd name="connsiteX187" fmla="*/ 4060263 w 5575945"/>
              <a:gd name="connsiteY187" fmla="*/ 968258 h 3851516"/>
              <a:gd name="connsiteX188" fmla="*/ 3662685 w 5575945"/>
              <a:gd name="connsiteY188" fmla="*/ 956512 h 3851516"/>
              <a:gd name="connsiteX189" fmla="*/ 3429624 w 5575945"/>
              <a:gd name="connsiteY189" fmla="*/ 949125 h 3851516"/>
              <a:gd name="connsiteX190" fmla="*/ 3118634 w 5575945"/>
              <a:gd name="connsiteY190" fmla="*/ 934048 h 3851516"/>
              <a:gd name="connsiteX191" fmla="*/ 2587602 w 5575945"/>
              <a:gd name="connsiteY191" fmla="*/ 912249 h 3851516"/>
              <a:gd name="connsiteX192" fmla="*/ 2439977 w 5575945"/>
              <a:gd name="connsiteY192" fmla="*/ 923996 h 3851516"/>
              <a:gd name="connsiteX193" fmla="*/ 2422418 w 5575945"/>
              <a:gd name="connsiteY193" fmla="*/ 930838 h 3851516"/>
              <a:gd name="connsiteX194" fmla="*/ 2231198 w 5575945"/>
              <a:gd name="connsiteY194" fmla="*/ 1018940 h 3851516"/>
              <a:gd name="connsiteX195" fmla="*/ 1966227 w 5575945"/>
              <a:gd name="connsiteY195" fmla="*/ 1077796 h 3851516"/>
              <a:gd name="connsiteX196" fmla="*/ 1863109 w 5575945"/>
              <a:gd name="connsiteY196" fmla="*/ 1103409 h 3851516"/>
              <a:gd name="connsiteX197" fmla="*/ 1838040 w 5575945"/>
              <a:gd name="connsiteY197" fmla="*/ 1119576 h 3851516"/>
              <a:gd name="connsiteX198" fmla="*/ 1836224 w 5575945"/>
              <a:gd name="connsiteY198" fmla="*/ 1136106 h 3851516"/>
              <a:gd name="connsiteX199" fmla="*/ 1850454 w 5575945"/>
              <a:gd name="connsiteY199" fmla="*/ 1145370 h 3851516"/>
              <a:gd name="connsiteX200" fmla="*/ 2017938 w 5575945"/>
              <a:gd name="connsiteY200" fmla="*/ 1174556 h 3851516"/>
              <a:gd name="connsiteX201" fmla="*/ 2207401 w 5575945"/>
              <a:gd name="connsiteY201" fmla="*/ 1220636 h 3851516"/>
              <a:gd name="connsiteX202" fmla="*/ 2424234 w 5575945"/>
              <a:gd name="connsiteY202" fmla="*/ 1245582 h 3851516"/>
              <a:gd name="connsiteX203" fmla="*/ 2612004 w 5575945"/>
              <a:gd name="connsiteY203" fmla="*/ 1259449 h 3851516"/>
              <a:gd name="connsiteX204" fmla="*/ 2818907 w 5575945"/>
              <a:gd name="connsiteY204" fmla="*/ 1274405 h 3851516"/>
              <a:gd name="connsiteX205" fmla="*/ 2958901 w 5575945"/>
              <a:gd name="connsiteY205" fmla="*/ 1285122 h 3851516"/>
              <a:gd name="connsiteX206" fmla="*/ 3315667 w 5575945"/>
              <a:gd name="connsiteY206" fmla="*/ 1358813 h 3851516"/>
              <a:gd name="connsiteX207" fmla="*/ 3402315 w 5575945"/>
              <a:gd name="connsiteY207" fmla="*/ 1424208 h 3851516"/>
              <a:gd name="connsiteX208" fmla="*/ 3407341 w 5575945"/>
              <a:gd name="connsiteY208" fmla="*/ 1434441 h 3851516"/>
              <a:gd name="connsiteX209" fmla="*/ 3345034 w 5575945"/>
              <a:gd name="connsiteY209" fmla="*/ 1438195 h 3851516"/>
              <a:gd name="connsiteX210" fmla="*/ 3102830 w 5575945"/>
              <a:gd name="connsiteY210" fmla="*/ 1452121 h 3851516"/>
              <a:gd name="connsiteX211" fmla="*/ 2791961 w 5575945"/>
              <a:gd name="connsiteY211" fmla="*/ 1483124 h 3851516"/>
              <a:gd name="connsiteX212" fmla="*/ 2474734 w 5575945"/>
              <a:gd name="connsiteY212" fmla="*/ 1541132 h 3851516"/>
              <a:gd name="connsiteX213" fmla="*/ 2354480 w 5575945"/>
              <a:gd name="connsiteY213" fmla="*/ 1586364 h 3851516"/>
              <a:gd name="connsiteX214" fmla="*/ 2299379 w 5575945"/>
              <a:gd name="connsiteY214" fmla="*/ 1638134 h 3851516"/>
              <a:gd name="connsiteX215" fmla="*/ 2341340 w 5575945"/>
              <a:gd name="connsiteY215" fmla="*/ 1645825 h 3851516"/>
              <a:gd name="connsiteX216" fmla="*/ 2623872 w 5575945"/>
              <a:gd name="connsiteY216" fmla="*/ 1656240 h 3851516"/>
              <a:gd name="connsiteX217" fmla="*/ 3031137 w 5575945"/>
              <a:gd name="connsiteY217" fmla="*/ 1697837 h 3851516"/>
              <a:gd name="connsiteX218" fmla="*/ 3142551 w 5575945"/>
              <a:gd name="connsiteY218" fmla="*/ 1729142 h 3851516"/>
              <a:gd name="connsiteX219" fmla="*/ 3174704 w 5575945"/>
              <a:gd name="connsiteY219" fmla="*/ 1749064 h 3851516"/>
              <a:gd name="connsiteX220" fmla="*/ 3177731 w 5575945"/>
              <a:gd name="connsiteY220" fmla="*/ 1789815 h 3851516"/>
              <a:gd name="connsiteX221" fmla="*/ 3151816 w 5575945"/>
              <a:gd name="connsiteY221" fmla="*/ 1813066 h 3851516"/>
              <a:gd name="connsiteX222" fmla="*/ 2967196 w 5575945"/>
              <a:gd name="connsiteY222" fmla="*/ 1882276 h 3851516"/>
              <a:gd name="connsiteX223" fmla="*/ 2716152 w 5575945"/>
              <a:gd name="connsiteY223" fmla="*/ 1901835 h 3851516"/>
              <a:gd name="connsiteX224" fmla="*/ 2385725 w 5575945"/>
              <a:gd name="connsiteY224" fmla="*/ 1912491 h 3851516"/>
              <a:gd name="connsiteX225" fmla="*/ 2051362 w 5575945"/>
              <a:gd name="connsiteY225" fmla="*/ 1946824 h 3851516"/>
              <a:gd name="connsiteX226" fmla="*/ 2038645 w 5575945"/>
              <a:gd name="connsiteY226" fmla="*/ 1952516 h 3851516"/>
              <a:gd name="connsiteX227" fmla="*/ 1857477 w 5575945"/>
              <a:gd name="connsiteY227" fmla="*/ 2035652 h 3851516"/>
              <a:gd name="connsiteX228" fmla="*/ 1483877 w 5575945"/>
              <a:gd name="connsiteY228" fmla="*/ 2056723 h 3851516"/>
              <a:gd name="connsiteX229" fmla="*/ 1134196 w 5575945"/>
              <a:gd name="connsiteY229" fmla="*/ 2049579 h 3851516"/>
              <a:gd name="connsiteX230" fmla="*/ 952118 w 5575945"/>
              <a:gd name="connsiteY230" fmla="*/ 2102621 h 3851516"/>
              <a:gd name="connsiteX231" fmla="*/ 888722 w 5575945"/>
              <a:gd name="connsiteY231" fmla="*/ 2213126 h 3851516"/>
              <a:gd name="connsiteX232" fmla="*/ 966893 w 5575945"/>
              <a:gd name="connsiteY232" fmla="*/ 2224329 h 3851516"/>
              <a:gd name="connsiteX233" fmla="*/ 1190447 w 5575945"/>
              <a:gd name="connsiteY233" fmla="*/ 2257631 h 3851516"/>
              <a:gd name="connsiteX234" fmla="*/ 1491991 w 5575945"/>
              <a:gd name="connsiteY234" fmla="*/ 2314307 h 3851516"/>
              <a:gd name="connsiteX235" fmla="*/ 1807764 w 5575945"/>
              <a:gd name="connsiteY235" fmla="*/ 2404226 h 3851516"/>
              <a:gd name="connsiteX236" fmla="*/ 1887874 w 5575945"/>
              <a:gd name="connsiteY236" fmla="*/ 2449458 h 3851516"/>
              <a:gd name="connsiteX237" fmla="*/ 1898653 w 5575945"/>
              <a:gd name="connsiteY237" fmla="*/ 2525147 h 3851516"/>
              <a:gd name="connsiteX238" fmla="*/ 1804919 w 5575945"/>
              <a:gd name="connsiteY238" fmla="*/ 2603379 h 3851516"/>
              <a:gd name="connsiteX239" fmla="*/ 1472918 w 5575945"/>
              <a:gd name="connsiteY239" fmla="*/ 2751607 h 3851516"/>
              <a:gd name="connsiteX240" fmla="*/ 1106524 w 5575945"/>
              <a:gd name="connsiteY240" fmla="*/ 2849700 h 3851516"/>
              <a:gd name="connsiteX241" fmla="*/ 933650 w 5575945"/>
              <a:gd name="connsiteY241" fmla="*/ 2864474 h 3851516"/>
              <a:gd name="connsiteX242" fmla="*/ 861413 w 5575945"/>
              <a:gd name="connsiteY242" fmla="*/ 2873254 h 3851516"/>
              <a:gd name="connsiteX243" fmla="*/ 703556 w 5575945"/>
              <a:gd name="connsiteY243" fmla="*/ 2874768 h 3851516"/>
              <a:gd name="connsiteX244" fmla="*/ 615819 w 5575945"/>
              <a:gd name="connsiteY244" fmla="*/ 2873557 h 3851516"/>
              <a:gd name="connsiteX245" fmla="*/ 568043 w 5575945"/>
              <a:gd name="connsiteY245" fmla="*/ 2929142 h 3851516"/>
              <a:gd name="connsiteX246" fmla="*/ 582515 w 5575945"/>
              <a:gd name="connsiteY246" fmla="*/ 2946884 h 3851516"/>
              <a:gd name="connsiteX247" fmla="*/ 647184 w 5575945"/>
              <a:gd name="connsiteY247" fmla="*/ 2968804 h 3851516"/>
              <a:gd name="connsiteX248" fmla="*/ 672010 w 5575945"/>
              <a:gd name="connsiteY248" fmla="*/ 3002833 h 3851516"/>
              <a:gd name="connsiteX249" fmla="*/ 656691 w 5575945"/>
              <a:gd name="connsiteY249" fmla="*/ 3023723 h 3851516"/>
              <a:gd name="connsiteX250" fmla="*/ 604859 w 5575945"/>
              <a:gd name="connsiteY250" fmla="*/ 3028870 h 3851516"/>
              <a:gd name="connsiteX251" fmla="*/ 307856 w 5575945"/>
              <a:gd name="connsiteY251" fmla="*/ 3131928 h 3851516"/>
              <a:gd name="connsiteX252" fmla="*/ 276066 w 5575945"/>
              <a:gd name="connsiteY252" fmla="*/ 3161053 h 3851516"/>
              <a:gd name="connsiteX253" fmla="*/ 270617 w 5575945"/>
              <a:gd name="connsiteY253" fmla="*/ 3167108 h 3851516"/>
              <a:gd name="connsiteX254" fmla="*/ 305615 w 5575945"/>
              <a:gd name="connsiteY254" fmla="*/ 3174192 h 3851516"/>
              <a:gd name="connsiteX255" fmla="*/ 337526 w 5575945"/>
              <a:gd name="connsiteY255" fmla="*/ 3204468 h 3851516"/>
              <a:gd name="connsiteX256" fmla="*/ 296956 w 5575945"/>
              <a:gd name="connsiteY256" fmla="*/ 3240799 h 3851516"/>
              <a:gd name="connsiteX257" fmla="*/ 230774 w 5575945"/>
              <a:gd name="connsiteY257" fmla="*/ 3246491 h 3851516"/>
              <a:gd name="connsiteX258" fmla="*/ 65894 w 5575945"/>
              <a:gd name="connsiteY258" fmla="*/ 3372376 h 3851516"/>
              <a:gd name="connsiteX259" fmla="*/ 18482 w 5575945"/>
              <a:gd name="connsiteY259" fmla="*/ 3450365 h 3851516"/>
              <a:gd name="connsiteX260" fmla="*/ 608855 w 5575945"/>
              <a:gd name="connsiteY260" fmla="*/ 3726599 h 3851516"/>
              <a:gd name="connsiteX261" fmla="*/ 607220 w 5575945"/>
              <a:gd name="connsiteY261" fmla="*/ 3731746 h 3851516"/>
              <a:gd name="connsiteX262" fmla="*/ 469829 w 5575945"/>
              <a:gd name="connsiteY262" fmla="*/ 3793630 h 3851516"/>
              <a:gd name="connsiteX263" fmla="*/ 412185 w 5575945"/>
              <a:gd name="connsiteY263" fmla="*/ 3820454 h 3851516"/>
              <a:gd name="connsiteX264" fmla="*/ 331531 w 5575945"/>
              <a:gd name="connsiteY264" fmla="*/ 3838861 h 3851516"/>
              <a:gd name="connsiteX265" fmla="*/ 131773 w 5575945"/>
              <a:gd name="connsiteY265" fmla="*/ 3838498 h 3851516"/>
              <a:gd name="connsiteX266" fmla="*/ 114335 w 5575945"/>
              <a:gd name="connsiteY266" fmla="*/ 3829052 h 3851516"/>
              <a:gd name="connsiteX267" fmla="*/ 10611 w 5575945"/>
              <a:gd name="connsiteY267" fmla="*/ 3542826 h 3851516"/>
              <a:gd name="connsiteX268" fmla="*/ 378 w 5575945"/>
              <a:gd name="connsiteY268" fmla="*/ 3468834 h 3851516"/>
              <a:gd name="connsiteX269" fmla="*/ 12912 w 5575945"/>
              <a:gd name="connsiteY269" fmla="*/ 3433412 h 3851516"/>
              <a:gd name="connsiteX270" fmla="*/ 135285 w 5575945"/>
              <a:gd name="connsiteY270" fmla="*/ 3278340 h 3851516"/>
              <a:gd name="connsiteX271" fmla="*/ 250816 w 5575945"/>
              <a:gd name="connsiteY271" fmla="*/ 3226872 h 3851516"/>
              <a:gd name="connsiteX272" fmla="*/ 251120 w 5575945"/>
              <a:gd name="connsiteY272" fmla="*/ 3179521 h 3851516"/>
              <a:gd name="connsiteX273" fmla="*/ 258264 w 5575945"/>
              <a:gd name="connsiteY273" fmla="*/ 3159660 h 3851516"/>
              <a:gd name="connsiteX274" fmla="*/ 501437 w 5575945"/>
              <a:gd name="connsiteY274" fmla="*/ 3016154 h 3851516"/>
              <a:gd name="connsiteX275" fmla="*/ 547940 w 5575945"/>
              <a:gd name="connsiteY275" fmla="*/ 3009191 h 3851516"/>
              <a:gd name="connsiteX276" fmla="*/ 554540 w 5575945"/>
              <a:gd name="connsiteY276" fmla="*/ 2939740 h 3851516"/>
              <a:gd name="connsiteX277" fmla="*/ 631137 w 5575945"/>
              <a:gd name="connsiteY277" fmla="*/ 2857995 h 3851516"/>
              <a:gd name="connsiteX278" fmla="*/ 728443 w 5575945"/>
              <a:gd name="connsiteY278" fmla="*/ 2861871 h 3851516"/>
              <a:gd name="connsiteX279" fmla="*/ 876491 w 5575945"/>
              <a:gd name="connsiteY279" fmla="*/ 2857390 h 3851516"/>
              <a:gd name="connsiteX280" fmla="*/ 878852 w 5575945"/>
              <a:gd name="connsiteY280" fmla="*/ 2856542 h 3851516"/>
              <a:gd name="connsiteX281" fmla="*/ 878792 w 5575945"/>
              <a:gd name="connsiteY281" fmla="*/ 2783154 h 3851516"/>
              <a:gd name="connsiteX282" fmla="*/ 873463 w 5575945"/>
              <a:gd name="connsiteY282" fmla="*/ 2337439 h 3851516"/>
              <a:gd name="connsiteX283" fmla="*/ 871525 w 5575945"/>
              <a:gd name="connsiteY283" fmla="*/ 2244795 h 3851516"/>
              <a:gd name="connsiteX284" fmla="*/ 983423 w 5575945"/>
              <a:gd name="connsiteY284" fmla="*/ 2068047 h 3851516"/>
              <a:gd name="connsiteX285" fmla="*/ 1118876 w 5575945"/>
              <a:gd name="connsiteY285" fmla="*/ 2036742 h 3851516"/>
              <a:gd name="connsiteX286" fmla="*/ 1431744 w 5575945"/>
              <a:gd name="connsiteY286" fmla="*/ 2041404 h 3851516"/>
              <a:gd name="connsiteX287" fmla="*/ 1735104 w 5575945"/>
              <a:gd name="connsiteY287" fmla="*/ 2038256 h 3851516"/>
              <a:gd name="connsiteX288" fmla="*/ 1954783 w 5575945"/>
              <a:gd name="connsiteY288" fmla="*/ 1991086 h 3851516"/>
              <a:gd name="connsiteX289" fmla="*/ 2006917 w 5575945"/>
              <a:gd name="connsiteY289" fmla="*/ 1960689 h 3851516"/>
              <a:gd name="connsiteX290" fmla="*/ 2013578 w 5575945"/>
              <a:gd name="connsiteY290" fmla="*/ 1944280 h 3851516"/>
              <a:gd name="connsiteX291" fmla="*/ 1893626 w 5575945"/>
              <a:gd name="connsiteY291" fmla="*/ 1370318 h 3851516"/>
              <a:gd name="connsiteX292" fmla="*/ 1845671 w 5575945"/>
              <a:gd name="connsiteY292" fmla="*/ 1189269 h 3851516"/>
              <a:gd name="connsiteX293" fmla="*/ 1824719 w 5575945"/>
              <a:gd name="connsiteY293" fmla="*/ 1146885 h 3851516"/>
              <a:gd name="connsiteX294" fmla="*/ 1829745 w 5575945"/>
              <a:gd name="connsiteY294" fmla="*/ 1108676 h 3851516"/>
              <a:gd name="connsiteX295" fmla="*/ 1896896 w 5575945"/>
              <a:gd name="connsiteY295" fmla="*/ 1078219 h 3851516"/>
              <a:gd name="connsiteX296" fmla="*/ 2073462 w 5575945"/>
              <a:gd name="connsiteY296" fmla="*/ 1045159 h 3851516"/>
              <a:gd name="connsiteX297" fmla="*/ 2382575 w 5575945"/>
              <a:gd name="connsiteY297" fmla="*/ 941011 h 3851516"/>
              <a:gd name="connsiteX298" fmla="*/ 2446881 w 5575945"/>
              <a:gd name="connsiteY298" fmla="*/ 907949 h 3851516"/>
              <a:gd name="connsiteX299" fmla="*/ 2556418 w 5575945"/>
              <a:gd name="connsiteY299" fmla="*/ 899110 h 3851516"/>
              <a:gd name="connsiteX300" fmla="*/ 2890175 w 5575945"/>
              <a:gd name="connsiteY300" fmla="*/ 905407 h 3851516"/>
              <a:gd name="connsiteX301" fmla="*/ 2996381 w 5575945"/>
              <a:gd name="connsiteY301" fmla="*/ 911825 h 3851516"/>
              <a:gd name="connsiteX302" fmla="*/ 2993717 w 5575945"/>
              <a:gd name="connsiteY302" fmla="*/ 750094 h 3851516"/>
              <a:gd name="connsiteX303" fmla="*/ 2959688 w 5575945"/>
              <a:gd name="connsiteY303" fmla="*/ 689725 h 3851516"/>
              <a:gd name="connsiteX304" fmla="*/ 2936678 w 5575945"/>
              <a:gd name="connsiteY304" fmla="*/ 642494 h 3851516"/>
              <a:gd name="connsiteX305" fmla="*/ 2973432 w 5575945"/>
              <a:gd name="connsiteY305" fmla="*/ 570317 h 3851516"/>
              <a:gd name="connsiteX306" fmla="*/ 3118634 w 5575945"/>
              <a:gd name="connsiteY306" fmla="*/ 489239 h 3851516"/>
              <a:gd name="connsiteX307" fmla="*/ 3423326 w 5575945"/>
              <a:gd name="connsiteY307" fmla="*/ 406648 h 3851516"/>
              <a:gd name="connsiteX308" fmla="*/ 3669648 w 5575945"/>
              <a:gd name="connsiteY308" fmla="*/ 365534 h 3851516"/>
              <a:gd name="connsiteX309" fmla="*/ 3752845 w 5575945"/>
              <a:gd name="connsiteY309" fmla="*/ 354817 h 3851516"/>
              <a:gd name="connsiteX310" fmla="*/ 3739524 w 5575945"/>
              <a:gd name="connsiteY310" fmla="*/ 238316 h 3851516"/>
              <a:gd name="connsiteX311" fmla="*/ 3726565 w 5575945"/>
              <a:gd name="connsiteY311" fmla="*/ 182731 h 3851516"/>
              <a:gd name="connsiteX312" fmla="*/ 3763683 w 5575945"/>
              <a:gd name="connsiteY312" fmla="*/ 96809 h 3851516"/>
              <a:gd name="connsiteX313" fmla="*/ 3814607 w 5575945"/>
              <a:gd name="connsiteY313" fmla="*/ 71075 h 3851516"/>
              <a:gd name="connsiteX314" fmla="*/ 3869103 w 5575945"/>
              <a:gd name="connsiteY314" fmla="*/ 52667 h 3851516"/>
              <a:gd name="connsiteX315" fmla="*/ 3934861 w 5575945"/>
              <a:gd name="connsiteY315" fmla="*/ 36560 h 3851516"/>
              <a:gd name="connsiteX316" fmla="*/ 4122206 w 5575945"/>
              <a:gd name="connsiteY316" fmla="*/ 1016 h 3851516"/>
              <a:gd name="connsiteX317" fmla="*/ 4139705 w 5575945"/>
              <a:gd name="connsiteY317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186875 w 5575945"/>
              <a:gd name="connsiteY21" fmla="*/ 1850245 h 3851516"/>
              <a:gd name="connsiteX22" fmla="*/ 5076363 w 5575945"/>
              <a:gd name="connsiteY22" fmla="*/ 2323098 h 3851516"/>
              <a:gd name="connsiteX23" fmla="*/ 5087177 w 5575945"/>
              <a:gd name="connsiteY23" fmla="*/ 2970252 h 3851516"/>
              <a:gd name="connsiteX24" fmla="*/ 5160717 w 5575945"/>
              <a:gd name="connsiteY24" fmla="*/ 3280642 h 3851516"/>
              <a:gd name="connsiteX25" fmla="*/ 5173493 w 5575945"/>
              <a:gd name="connsiteY25" fmla="*/ 3458662 h 3851516"/>
              <a:gd name="connsiteX26" fmla="*/ 5202314 w 5575945"/>
              <a:gd name="connsiteY26" fmla="*/ 3575586 h 3851516"/>
              <a:gd name="connsiteX27" fmla="*/ 5226899 w 5575945"/>
              <a:gd name="connsiteY27" fmla="*/ 3747247 h 3851516"/>
              <a:gd name="connsiteX28" fmla="*/ 5236163 w 5575945"/>
              <a:gd name="connsiteY28" fmla="*/ 3838619 h 3851516"/>
              <a:gd name="connsiteX29" fmla="*/ 5137949 w 5575945"/>
              <a:gd name="connsiteY29" fmla="*/ 3847580 h 3851516"/>
              <a:gd name="connsiteX30" fmla="*/ 4893747 w 5575945"/>
              <a:gd name="connsiteY30" fmla="*/ 3850487 h 3851516"/>
              <a:gd name="connsiteX31" fmla="*/ 4521056 w 5575945"/>
              <a:gd name="connsiteY31" fmla="*/ 3777825 h 3851516"/>
              <a:gd name="connsiteX32" fmla="*/ 4357083 w 5575945"/>
              <a:gd name="connsiteY32" fmla="*/ 3643766 h 3851516"/>
              <a:gd name="connsiteX33" fmla="*/ 4338192 w 5575945"/>
              <a:gd name="connsiteY33" fmla="*/ 3601985 h 3851516"/>
              <a:gd name="connsiteX34" fmla="*/ 4368226 w 5575945"/>
              <a:gd name="connsiteY34" fmla="*/ 3535501 h 3851516"/>
              <a:gd name="connsiteX35" fmla="*/ 4473099 w 5575945"/>
              <a:gd name="connsiteY35" fmla="*/ 3520666 h 3851516"/>
              <a:gd name="connsiteX36" fmla="*/ 4777247 w 5575945"/>
              <a:gd name="connsiteY36" fmla="*/ 3561961 h 3851516"/>
              <a:gd name="connsiteX37" fmla="*/ 4888358 w 5575945"/>
              <a:gd name="connsiteY37" fmla="*/ 3581882 h 3851516"/>
              <a:gd name="connsiteX38" fmla="*/ 4978883 w 5575945"/>
              <a:gd name="connsiteY38" fmla="*/ 3551486 h 3851516"/>
              <a:gd name="connsiteX39" fmla="*/ 4982152 w 5575945"/>
              <a:gd name="connsiteY39" fmla="*/ 3493478 h 3851516"/>
              <a:gd name="connsiteX40" fmla="*/ 4928322 w 5575945"/>
              <a:gd name="connsiteY40" fmla="*/ 3452728 h 3851516"/>
              <a:gd name="connsiteX41" fmla="*/ 4751452 w 5575945"/>
              <a:gd name="connsiteY41" fmla="*/ 3391389 h 3851516"/>
              <a:gd name="connsiteX42" fmla="*/ 4416545 w 5575945"/>
              <a:gd name="connsiteY42" fmla="*/ 3297716 h 3851516"/>
              <a:gd name="connsiteX43" fmla="*/ 4242218 w 5575945"/>
              <a:gd name="connsiteY43" fmla="*/ 3211008 h 3851516"/>
              <a:gd name="connsiteX44" fmla="*/ 4215636 w 5575945"/>
              <a:gd name="connsiteY44" fmla="*/ 3185818 h 3851516"/>
              <a:gd name="connsiteX45" fmla="*/ 4190448 w 5575945"/>
              <a:gd name="connsiteY45" fmla="*/ 3177887 h 3851516"/>
              <a:gd name="connsiteX46" fmla="*/ 4003708 w 5575945"/>
              <a:gd name="connsiteY46" fmla="*/ 3199079 h 3851516"/>
              <a:gd name="connsiteX47" fmla="*/ 3890599 w 5575945"/>
              <a:gd name="connsiteY47" fmla="*/ 3205559 h 3851516"/>
              <a:gd name="connsiteX48" fmla="*/ 3761261 w 5575945"/>
              <a:gd name="connsiteY48" fmla="*/ 3148096 h 3851516"/>
              <a:gd name="connsiteX49" fmla="*/ 3688116 w 5575945"/>
              <a:gd name="connsiteY49" fmla="*/ 3117880 h 3851516"/>
              <a:gd name="connsiteX50" fmla="*/ 3362351 w 5575945"/>
              <a:gd name="connsiteY50" fmla="*/ 3119515 h 3851516"/>
              <a:gd name="connsiteX51" fmla="*/ 3215030 w 5575945"/>
              <a:gd name="connsiteY51" fmla="*/ 3105710 h 3851516"/>
              <a:gd name="connsiteX52" fmla="*/ 3142793 w 5575945"/>
              <a:gd name="connsiteY52" fmla="*/ 3077735 h 3851516"/>
              <a:gd name="connsiteX53" fmla="*/ 2824175 w 5575945"/>
              <a:gd name="connsiteY53" fmla="*/ 2904619 h 3851516"/>
              <a:gd name="connsiteX54" fmla="*/ 2747214 w 5575945"/>
              <a:gd name="connsiteY54" fmla="*/ 2835773 h 3851516"/>
              <a:gd name="connsiteX55" fmla="*/ 2746668 w 5575945"/>
              <a:gd name="connsiteY55" fmla="*/ 2750639 h 3851516"/>
              <a:gd name="connsiteX56" fmla="*/ 2886724 w 5575945"/>
              <a:gd name="connsiteY56" fmla="*/ 2633109 h 3851516"/>
              <a:gd name="connsiteX57" fmla="*/ 3307614 w 5575945"/>
              <a:gd name="connsiteY57" fmla="*/ 2437408 h 3851516"/>
              <a:gd name="connsiteX58" fmla="*/ 3473220 w 5575945"/>
              <a:gd name="connsiteY58" fmla="*/ 2419969 h 3851516"/>
              <a:gd name="connsiteX59" fmla="*/ 3542430 w 5575945"/>
              <a:gd name="connsiteY59" fmla="*/ 2430263 h 3851516"/>
              <a:gd name="connsiteX60" fmla="*/ 3594928 w 5575945"/>
              <a:gd name="connsiteY60" fmla="*/ 2431716 h 3851516"/>
              <a:gd name="connsiteX61" fmla="*/ 3618119 w 5575945"/>
              <a:gd name="connsiteY61" fmla="*/ 2419242 h 3851516"/>
              <a:gd name="connsiteX62" fmla="*/ 3608612 w 5575945"/>
              <a:gd name="connsiteY62" fmla="*/ 2394841 h 3851516"/>
              <a:gd name="connsiteX63" fmla="*/ 3499802 w 5575945"/>
              <a:gd name="connsiteY63" fmla="*/ 2333623 h 3851516"/>
              <a:gd name="connsiteX64" fmla="*/ 3282545 w 5575945"/>
              <a:gd name="connsiteY64" fmla="*/ 2288815 h 3851516"/>
              <a:gd name="connsiteX65" fmla="*/ 3111973 w 5575945"/>
              <a:gd name="connsiteY65" fmla="*/ 2285971 h 3851516"/>
              <a:gd name="connsiteX66" fmla="*/ 3023568 w 5575945"/>
              <a:gd name="connsiteY66" fmla="*/ 2296809 h 3851516"/>
              <a:gd name="connsiteX67" fmla="*/ 2980880 w 5575945"/>
              <a:gd name="connsiteY67" fmla="*/ 2291237 h 3851516"/>
              <a:gd name="connsiteX68" fmla="*/ 2919482 w 5575945"/>
              <a:gd name="connsiteY68" fmla="*/ 2276343 h 3851516"/>
              <a:gd name="connsiteX69" fmla="*/ 2618543 w 5575945"/>
              <a:gd name="connsiteY69" fmla="*/ 2243523 h 3851516"/>
              <a:gd name="connsiteX70" fmla="*/ 2493808 w 5575945"/>
              <a:gd name="connsiteY70" fmla="*/ 2227236 h 3851516"/>
              <a:gd name="connsiteX71" fmla="*/ 2360111 w 5575945"/>
              <a:gd name="connsiteY71" fmla="*/ 2126539 h 3851516"/>
              <a:gd name="connsiteX72" fmla="*/ 2477884 w 5575945"/>
              <a:gd name="connsiteY72" fmla="*/ 2115458 h 3851516"/>
              <a:gd name="connsiteX73" fmla="*/ 2655479 w 5575945"/>
              <a:gd name="connsiteY73" fmla="*/ 2097353 h 3851516"/>
              <a:gd name="connsiteX74" fmla="*/ 2799531 w 5575945"/>
              <a:gd name="connsiteY74" fmla="*/ 2080763 h 3851516"/>
              <a:gd name="connsiteX75" fmla="*/ 2999954 w 5575945"/>
              <a:gd name="connsiteY75" fmla="*/ 2054180 h 3851516"/>
              <a:gd name="connsiteX76" fmla="*/ 3212003 w 5575945"/>
              <a:gd name="connsiteY76" fmla="*/ 2012461 h 3851516"/>
              <a:gd name="connsiteX77" fmla="*/ 3320511 w 5575945"/>
              <a:gd name="connsiteY77" fmla="*/ 1972619 h 3851516"/>
              <a:gd name="connsiteX78" fmla="*/ 3517786 w 5575945"/>
              <a:gd name="connsiteY78" fmla="*/ 1930898 h 3851516"/>
              <a:gd name="connsiteX79" fmla="*/ 3732924 w 5575945"/>
              <a:gd name="connsiteY79" fmla="*/ 1905648 h 3851516"/>
              <a:gd name="connsiteX80" fmla="*/ 3978398 w 5575945"/>
              <a:gd name="connsiteY80" fmla="*/ 1893175 h 3851516"/>
              <a:gd name="connsiteX81" fmla="*/ 3923963 w 5575945"/>
              <a:gd name="connsiteY81" fmla="*/ 1847883 h 3851516"/>
              <a:gd name="connsiteX82" fmla="*/ 3552239 w 5575945"/>
              <a:gd name="connsiteY82" fmla="*/ 1680822 h 3851516"/>
              <a:gd name="connsiteX83" fmla="*/ 3183182 w 5575945"/>
              <a:gd name="connsiteY83" fmla="*/ 1649579 h 3851516"/>
              <a:gd name="connsiteX84" fmla="*/ 3157931 w 5575945"/>
              <a:gd name="connsiteY84" fmla="*/ 1630747 h 3851516"/>
              <a:gd name="connsiteX85" fmla="*/ 3182455 w 5575945"/>
              <a:gd name="connsiteY85" fmla="*/ 1575464 h 3851516"/>
              <a:gd name="connsiteX86" fmla="*/ 3258203 w 5575945"/>
              <a:gd name="connsiteY86" fmla="*/ 1560387 h 3851516"/>
              <a:gd name="connsiteX87" fmla="*/ 3379487 w 5575945"/>
              <a:gd name="connsiteY87" fmla="*/ 1559357 h 3851516"/>
              <a:gd name="connsiteX88" fmla="*/ 3498955 w 5575945"/>
              <a:gd name="connsiteY88" fmla="*/ 1552455 h 3851516"/>
              <a:gd name="connsiteX89" fmla="*/ 3601225 w 5575945"/>
              <a:gd name="connsiteY89" fmla="*/ 1577038 h 3851516"/>
              <a:gd name="connsiteX90" fmla="*/ 3614728 w 5575945"/>
              <a:gd name="connsiteY90" fmla="*/ 1579037 h 3851516"/>
              <a:gd name="connsiteX91" fmla="*/ 3814668 w 5575945"/>
              <a:gd name="connsiteY91" fmla="*/ 1569107 h 3851516"/>
              <a:gd name="connsiteX92" fmla="*/ 3814668 w 5575945"/>
              <a:gd name="connsiteY92" fmla="*/ 1548701 h 3851516"/>
              <a:gd name="connsiteX93" fmla="*/ 3855357 w 5575945"/>
              <a:gd name="connsiteY93" fmla="*/ 1508313 h 3851516"/>
              <a:gd name="connsiteX94" fmla="*/ 3993354 w 5575945"/>
              <a:gd name="connsiteY94" fmla="*/ 1529506 h 3851516"/>
              <a:gd name="connsiteX95" fmla="*/ 4106887 w 5575945"/>
              <a:gd name="connsiteY95" fmla="*/ 1569834 h 3851516"/>
              <a:gd name="connsiteX96" fmla="*/ 4136557 w 5575945"/>
              <a:gd name="connsiteY96" fmla="*/ 1588846 h 3851516"/>
              <a:gd name="connsiteX97" fmla="*/ 4260868 w 5575945"/>
              <a:gd name="connsiteY97" fmla="*/ 1502379 h 3851516"/>
              <a:gd name="connsiteX98" fmla="*/ 4458324 w 5575945"/>
              <a:gd name="connsiteY98" fmla="*/ 1498867 h 3851516"/>
              <a:gd name="connsiteX99" fmla="*/ 4412427 w 5575945"/>
              <a:gd name="connsiteY99" fmla="*/ 1474768 h 3851516"/>
              <a:gd name="connsiteX100" fmla="*/ 3932379 w 5575945"/>
              <a:gd name="connsiteY100" fmla="*/ 1317214 h 3851516"/>
              <a:gd name="connsiteX101" fmla="*/ 3643066 w 5575945"/>
              <a:gd name="connsiteY101" fmla="*/ 1296748 h 3851516"/>
              <a:gd name="connsiteX102" fmla="*/ 3086844 w 5575945"/>
              <a:gd name="connsiteY102" fmla="*/ 1181761 h 3851516"/>
              <a:gd name="connsiteX103" fmla="*/ 3008370 w 5575945"/>
              <a:gd name="connsiteY103" fmla="*/ 1136712 h 3851516"/>
              <a:gd name="connsiteX104" fmla="*/ 2984574 w 5575945"/>
              <a:gd name="connsiteY104" fmla="*/ 1094992 h 3851516"/>
              <a:gd name="connsiteX105" fmla="*/ 3023508 w 5575945"/>
              <a:gd name="connsiteY105" fmla="*/ 1073436 h 3851516"/>
              <a:gd name="connsiteX106" fmla="*/ 3118694 w 5575945"/>
              <a:gd name="connsiteY106" fmla="*/ 1065141 h 3851516"/>
              <a:gd name="connsiteX107" fmla="*/ 3402981 w 5575945"/>
              <a:gd name="connsiteY107" fmla="*/ 1069984 h 3851516"/>
              <a:gd name="connsiteX108" fmla="*/ 3634287 w 5575945"/>
              <a:gd name="connsiteY108" fmla="*/ 1080459 h 3851516"/>
              <a:gd name="connsiteX109" fmla="*/ 3868437 w 5575945"/>
              <a:gd name="connsiteY109" fmla="*/ 1095295 h 3851516"/>
              <a:gd name="connsiteX110" fmla="*/ 4038888 w 5575945"/>
              <a:gd name="connsiteY110" fmla="*/ 1105891 h 3851516"/>
              <a:gd name="connsiteX111" fmla="*/ 4210853 w 5575945"/>
              <a:gd name="connsiteY111" fmla="*/ 1117335 h 3851516"/>
              <a:gd name="connsiteX112" fmla="*/ 4338494 w 5575945"/>
              <a:gd name="connsiteY112" fmla="*/ 1120786 h 3851516"/>
              <a:gd name="connsiteX113" fmla="*/ 4595473 w 5575945"/>
              <a:gd name="connsiteY113" fmla="*/ 1111825 h 3851516"/>
              <a:gd name="connsiteX114" fmla="*/ 4840825 w 5575945"/>
              <a:gd name="connsiteY114" fmla="*/ 1096566 h 3851516"/>
              <a:gd name="connsiteX115" fmla="*/ 5061533 w 5575945"/>
              <a:gd name="connsiteY115" fmla="*/ 1076705 h 3851516"/>
              <a:gd name="connsiteX116" fmla="*/ 5464683 w 5575945"/>
              <a:gd name="connsiteY116" fmla="*/ 996899 h 3851516"/>
              <a:gd name="connsiteX117" fmla="*/ 5545700 w 5575945"/>
              <a:gd name="connsiteY117" fmla="*/ 956754 h 3851516"/>
              <a:gd name="connsiteX118" fmla="*/ 5554117 w 5575945"/>
              <a:gd name="connsiteY118" fmla="*/ 915761 h 3851516"/>
              <a:gd name="connsiteX119" fmla="*/ 5511974 w 5575945"/>
              <a:gd name="connsiteY119" fmla="*/ 875495 h 3851516"/>
              <a:gd name="connsiteX120" fmla="*/ 5347455 w 5575945"/>
              <a:gd name="connsiteY120" fmla="*/ 809191 h 3851516"/>
              <a:gd name="connsiteX121" fmla="*/ 5058749 w 5575945"/>
              <a:gd name="connsiteY121" fmla="*/ 754271 h 3851516"/>
              <a:gd name="connsiteX122" fmla="*/ 4771979 w 5575945"/>
              <a:gd name="connsiteY122" fmla="*/ 723270 h 3851516"/>
              <a:gd name="connsiteX123" fmla="*/ 4580820 w 5575945"/>
              <a:gd name="connsiteY123" fmla="*/ 712673 h 3851516"/>
              <a:gd name="connsiteX124" fmla="*/ 4381606 w 5575945"/>
              <a:gd name="connsiteY124" fmla="*/ 700927 h 3851516"/>
              <a:gd name="connsiteX125" fmla="*/ 4206372 w 5575945"/>
              <a:gd name="connsiteY125" fmla="*/ 690208 h 3851516"/>
              <a:gd name="connsiteX126" fmla="*/ 3957023 w 5575945"/>
              <a:gd name="connsiteY126" fmla="*/ 668713 h 3851516"/>
              <a:gd name="connsiteX127" fmla="*/ 3790507 w 5575945"/>
              <a:gd name="connsiteY127" fmla="*/ 651820 h 3851516"/>
              <a:gd name="connsiteX128" fmla="*/ 3608673 w 5575945"/>
              <a:gd name="connsiteY128" fmla="*/ 629839 h 3851516"/>
              <a:gd name="connsiteX129" fmla="*/ 3420057 w 5575945"/>
              <a:gd name="connsiteY129" fmla="*/ 600412 h 3851516"/>
              <a:gd name="connsiteX130" fmla="*/ 3338918 w 5575945"/>
              <a:gd name="connsiteY130" fmla="*/ 578673 h 3851516"/>
              <a:gd name="connsiteX131" fmla="*/ 3321903 w 5575945"/>
              <a:gd name="connsiteY131" fmla="*/ 570136 h 3851516"/>
              <a:gd name="connsiteX132" fmla="*/ 3322024 w 5575945"/>
              <a:gd name="connsiteY132" fmla="*/ 547187 h 3851516"/>
              <a:gd name="connsiteX133" fmla="*/ 3390811 w 5575945"/>
              <a:gd name="connsiteY133" fmla="*/ 518849 h 3851516"/>
              <a:gd name="connsiteX134" fmla="*/ 3635437 w 5575945"/>
              <a:gd name="connsiteY134" fmla="*/ 470469 h 3851516"/>
              <a:gd name="connsiteX135" fmla="*/ 3834467 w 5575945"/>
              <a:gd name="connsiteY135" fmla="*/ 445583 h 3851516"/>
              <a:gd name="connsiteX136" fmla="*/ 4033681 w 5575945"/>
              <a:gd name="connsiteY136" fmla="*/ 435046 h 3851516"/>
              <a:gd name="connsiteX137" fmla="*/ 4380093 w 5575945"/>
              <a:gd name="connsiteY137" fmla="*/ 422876 h 3851516"/>
              <a:gd name="connsiteX138" fmla="*/ 4602012 w 5575945"/>
              <a:gd name="connsiteY138" fmla="*/ 415670 h 3851516"/>
              <a:gd name="connsiteX139" fmla="*/ 4704163 w 5575945"/>
              <a:gd name="connsiteY139" fmla="*/ 412280 h 3851516"/>
              <a:gd name="connsiteX140" fmla="*/ 4717180 w 5575945"/>
              <a:gd name="connsiteY140" fmla="*/ 392116 h 3851516"/>
              <a:gd name="connsiteX141" fmla="*/ 4686965 w 5575945"/>
              <a:gd name="connsiteY141" fmla="*/ 353909 h 3851516"/>
              <a:gd name="connsiteX142" fmla="*/ 4407522 w 5575945"/>
              <a:gd name="connsiteY142" fmla="*/ 206466 h 3851516"/>
              <a:gd name="connsiteX143" fmla="*/ 4244035 w 5575945"/>
              <a:gd name="connsiteY143" fmla="*/ 182609 h 3851516"/>
              <a:gd name="connsiteX144" fmla="*/ 4013274 w 5575945"/>
              <a:gd name="connsiteY144" fmla="*/ 150094 h 3851516"/>
              <a:gd name="connsiteX145" fmla="*/ 3977126 w 5575945"/>
              <a:gd name="connsiteY145" fmla="*/ 133926 h 3851516"/>
              <a:gd name="connsiteX146" fmla="*/ 3972524 w 5575945"/>
              <a:gd name="connsiteY146" fmla="*/ 101108 h 3851516"/>
              <a:gd name="connsiteX147" fmla="*/ 4016787 w 5575945"/>
              <a:gd name="connsiteY147" fmla="*/ 68046 h 3851516"/>
              <a:gd name="connsiteX148" fmla="*/ 4156659 w 5575945"/>
              <a:gd name="connsiteY148" fmla="*/ 17123 h 3851516"/>
              <a:gd name="connsiteX149" fmla="*/ 4139705 w 5575945"/>
              <a:gd name="connsiteY149" fmla="*/ 593 h 3851516"/>
              <a:gd name="connsiteX150" fmla="*/ 4150120 w 5575945"/>
              <a:gd name="connsiteY150" fmla="*/ 7314 h 3851516"/>
              <a:gd name="connsiteX151" fmla="*/ 4139705 w 5575945"/>
              <a:gd name="connsiteY151" fmla="*/ 13854 h 3851516"/>
              <a:gd name="connsiteX152" fmla="*/ 4032712 w 5575945"/>
              <a:gd name="connsiteY152" fmla="*/ 29476 h 3851516"/>
              <a:gd name="connsiteX153" fmla="*/ 3822236 w 5575945"/>
              <a:gd name="connsiteY153" fmla="*/ 83972 h 3851516"/>
              <a:gd name="connsiteX154" fmla="*/ 3756599 w 5575945"/>
              <a:gd name="connsiteY154" fmla="*/ 121453 h 3851516"/>
              <a:gd name="connsiteX155" fmla="*/ 3738252 w 5575945"/>
              <a:gd name="connsiteY155" fmla="*/ 165171 h 3851516"/>
              <a:gd name="connsiteX156" fmla="*/ 3753208 w 5575945"/>
              <a:gd name="connsiteY156" fmla="*/ 179158 h 3851516"/>
              <a:gd name="connsiteX157" fmla="*/ 4003527 w 5575945"/>
              <a:gd name="connsiteY157" fmla="*/ 233412 h 3851516"/>
              <a:gd name="connsiteX158" fmla="*/ 4212851 w 5575945"/>
              <a:gd name="connsiteY158" fmla="*/ 284941 h 3851516"/>
              <a:gd name="connsiteX159" fmla="*/ 4291325 w 5575945"/>
              <a:gd name="connsiteY159" fmla="*/ 297777 h 3851516"/>
              <a:gd name="connsiteX160" fmla="*/ 4304767 w 5575945"/>
              <a:gd name="connsiteY160" fmla="*/ 324056 h 3851516"/>
              <a:gd name="connsiteX161" fmla="*/ 4248273 w 5575945"/>
              <a:gd name="connsiteY161" fmla="*/ 354574 h 3851516"/>
              <a:gd name="connsiteX162" fmla="*/ 4125294 w 5575945"/>
              <a:gd name="connsiteY162" fmla="*/ 357663 h 3851516"/>
              <a:gd name="connsiteX163" fmla="*/ 3842581 w 5575945"/>
              <a:gd name="connsiteY163" fmla="*/ 362082 h 3851516"/>
              <a:gd name="connsiteX164" fmla="*/ 3703133 w 5575945"/>
              <a:gd name="connsiteY164" fmla="*/ 375283 h 3851516"/>
              <a:gd name="connsiteX165" fmla="*/ 3483029 w 5575945"/>
              <a:gd name="connsiteY165" fmla="*/ 409675 h 3851516"/>
              <a:gd name="connsiteX166" fmla="*/ 3078186 w 5575945"/>
              <a:gd name="connsiteY166" fmla="*/ 521514 h 3851516"/>
              <a:gd name="connsiteX167" fmla="*/ 2970526 w 5575945"/>
              <a:gd name="connsiteY167" fmla="*/ 593933 h 3851516"/>
              <a:gd name="connsiteX168" fmla="*/ 2944368 w 5575945"/>
              <a:gd name="connsiteY168" fmla="*/ 637772 h 3851516"/>
              <a:gd name="connsiteX169" fmla="*/ 3062927 w 5575945"/>
              <a:gd name="connsiteY169" fmla="*/ 652303 h 3851516"/>
              <a:gd name="connsiteX170" fmla="*/ 3231985 w 5575945"/>
              <a:gd name="connsiteY170" fmla="*/ 673497 h 3851516"/>
              <a:gd name="connsiteX171" fmla="*/ 3397955 w 5575945"/>
              <a:gd name="connsiteY171" fmla="*/ 693842 h 3851516"/>
              <a:gd name="connsiteX172" fmla="*/ 3567074 w 5575945"/>
              <a:gd name="connsiteY172" fmla="*/ 714732 h 3851516"/>
              <a:gd name="connsiteX173" fmla="*/ 3741098 w 5575945"/>
              <a:gd name="connsiteY173" fmla="*/ 735259 h 3851516"/>
              <a:gd name="connsiteX174" fmla="*/ 3905857 w 5575945"/>
              <a:gd name="connsiteY174" fmla="*/ 752999 h 3851516"/>
              <a:gd name="connsiteX175" fmla="*/ 4014123 w 5575945"/>
              <a:gd name="connsiteY175" fmla="*/ 760871 h 3851516"/>
              <a:gd name="connsiteX176" fmla="*/ 4209703 w 5575945"/>
              <a:gd name="connsiteY176" fmla="*/ 776131 h 3851516"/>
              <a:gd name="connsiteX177" fmla="*/ 4366954 w 5575945"/>
              <a:gd name="connsiteY177" fmla="*/ 789876 h 3851516"/>
              <a:gd name="connsiteX178" fmla="*/ 4550725 w 5575945"/>
              <a:gd name="connsiteY178" fmla="*/ 810039 h 3851516"/>
              <a:gd name="connsiteX179" fmla="*/ 4747759 w 5575945"/>
              <a:gd name="connsiteY179" fmla="*/ 837831 h 3851516"/>
              <a:gd name="connsiteX180" fmla="*/ 5017877 w 5575945"/>
              <a:gd name="connsiteY180" fmla="*/ 901773 h 3851516"/>
              <a:gd name="connsiteX181" fmla="*/ 5062624 w 5575945"/>
              <a:gd name="connsiteY181" fmla="*/ 925691 h 3851516"/>
              <a:gd name="connsiteX182" fmla="*/ 5080730 w 5575945"/>
              <a:gd name="connsiteY182" fmla="*/ 935682 h 3851516"/>
              <a:gd name="connsiteX183" fmla="*/ 5075158 w 5575945"/>
              <a:gd name="connsiteY183" fmla="*/ 942645 h 3851516"/>
              <a:gd name="connsiteX184" fmla="*/ 4948969 w 5575945"/>
              <a:gd name="connsiteY184" fmla="*/ 955542 h 3851516"/>
              <a:gd name="connsiteX185" fmla="*/ 4750120 w 5575945"/>
              <a:gd name="connsiteY185" fmla="*/ 970620 h 3851516"/>
              <a:gd name="connsiteX186" fmla="*/ 4477156 w 5575945"/>
              <a:gd name="connsiteY186" fmla="*/ 975404 h 3851516"/>
              <a:gd name="connsiteX187" fmla="*/ 4060263 w 5575945"/>
              <a:gd name="connsiteY187" fmla="*/ 968258 h 3851516"/>
              <a:gd name="connsiteX188" fmla="*/ 3662685 w 5575945"/>
              <a:gd name="connsiteY188" fmla="*/ 956512 h 3851516"/>
              <a:gd name="connsiteX189" fmla="*/ 3429624 w 5575945"/>
              <a:gd name="connsiteY189" fmla="*/ 949125 h 3851516"/>
              <a:gd name="connsiteX190" fmla="*/ 3118634 w 5575945"/>
              <a:gd name="connsiteY190" fmla="*/ 934048 h 3851516"/>
              <a:gd name="connsiteX191" fmla="*/ 2587602 w 5575945"/>
              <a:gd name="connsiteY191" fmla="*/ 912249 h 3851516"/>
              <a:gd name="connsiteX192" fmla="*/ 2439977 w 5575945"/>
              <a:gd name="connsiteY192" fmla="*/ 923996 h 3851516"/>
              <a:gd name="connsiteX193" fmla="*/ 2422418 w 5575945"/>
              <a:gd name="connsiteY193" fmla="*/ 930838 h 3851516"/>
              <a:gd name="connsiteX194" fmla="*/ 2231198 w 5575945"/>
              <a:gd name="connsiteY194" fmla="*/ 1018940 h 3851516"/>
              <a:gd name="connsiteX195" fmla="*/ 1966227 w 5575945"/>
              <a:gd name="connsiteY195" fmla="*/ 1077796 h 3851516"/>
              <a:gd name="connsiteX196" fmla="*/ 1863109 w 5575945"/>
              <a:gd name="connsiteY196" fmla="*/ 1103409 h 3851516"/>
              <a:gd name="connsiteX197" fmla="*/ 1838040 w 5575945"/>
              <a:gd name="connsiteY197" fmla="*/ 1119576 h 3851516"/>
              <a:gd name="connsiteX198" fmla="*/ 1836224 w 5575945"/>
              <a:gd name="connsiteY198" fmla="*/ 1136106 h 3851516"/>
              <a:gd name="connsiteX199" fmla="*/ 1850454 w 5575945"/>
              <a:gd name="connsiteY199" fmla="*/ 1145370 h 3851516"/>
              <a:gd name="connsiteX200" fmla="*/ 2017938 w 5575945"/>
              <a:gd name="connsiteY200" fmla="*/ 1174556 h 3851516"/>
              <a:gd name="connsiteX201" fmla="*/ 2207401 w 5575945"/>
              <a:gd name="connsiteY201" fmla="*/ 1220636 h 3851516"/>
              <a:gd name="connsiteX202" fmla="*/ 2424234 w 5575945"/>
              <a:gd name="connsiteY202" fmla="*/ 1245582 h 3851516"/>
              <a:gd name="connsiteX203" fmla="*/ 2612004 w 5575945"/>
              <a:gd name="connsiteY203" fmla="*/ 1259449 h 3851516"/>
              <a:gd name="connsiteX204" fmla="*/ 2818907 w 5575945"/>
              <a:gd name="connsiteY204" fmla="*/ 1274405 h 3851516"/>
              <a:gd name="connsiteX205" fmla="*/ 2958901 w 5575945"/>
              <a:gd name="connsiteY205" fmla="*/ 1285122 h 3851516"/>
              <a:gd name="connsiteX206" fmla="*/ 3315667 w 5575945"/>
              <a:gd name="connsiteY206" fmla="*/ 1358813 h 3851516"/>
              <a:gd name="connsiteX207" fmla="*/ 3402315 w 5575945"/>
              <a:gd name="connsiteY207" fmla="*/ 1424208 h 3851516"/>
              <a:gd name="connsiteX208" fmla="*/ 3407341 w 5575945"/>
              <a:gd name="connsiteY208" fmla="*/ 1434441 h 3851516"/>
              <a:gd name="connsiteX209" fmla="*/ 3345034 w 5575945"/>
              <a:gd name="connsiteY209" fmla="*/ 1438195 h 3851516"/>
              <a:gd name="connsiteX210" fmla="*/ 3102830 w 5575945"/>
              <a:gd name="connsiteY210" fmla="*/ 1452121 h 3851516"/>
              <a:gd name="connsiteX211" fmla="*/ 2791961 w 5575945"/>
              <a:gd name="connsiteY211" fmla="*/ 1483124 h 3851516"/>
              <a:gd name="connsiteX212" fmla="*/ 2474734 w 5575945"/>
              <a:gd name="connsiteY212" fmla="*/ 1541132 h 3851516"/>
              <a:gd name="connsiteX213" fmla="*/ 2354480 w 5575945"/>
              <a:gd name="connsiteY213" fmla="*/ 1586364 h 3851516"/>
              <a:gd name="connsiteX214" fmla="*/ 2299379 w 5575945"/>
              <a:gd name="connsiteY214" fmla="*/ 1638134 h 3851516"/>
              <a:gd name="connsiteX215" fmla="*/ 2341340 w 5575945"/>
              <a:gd name="connsiteY215" fmla="*/ 1645825 h 3851516"/>
              <a:gd name="connsiteX216" fmla="*/ 2623872 w 5575945"/>
              <a:gd name="connsiteY216" fmla="*/ 1656240 h 3851516"/>
              <a:gd name="connsiteX217" fmla="*/ 3031137 w 5575945"/>
              <a:gd name="connsiteY217" fmla="*/ 1697837 h 3851516"/>
              <a:gd name="connsiteX218" fmla="*/ 3142551 w 5575945"/>
              <a:gd name="connsiteY218" fmla="*/ 1729142 h 3851516"/>
              <a:gd name="connsiteX219" fmla="*/ 3174704 w 5575945"/>
              <a:gd name="connsiteY219" fmla="*/ 1749064 h 3851516"/>
              <a:gd name="connsiteX220" fmla="*/ 3177731 w 5575945"/>
              <a:gd name="connsiteY220" fmla="*/ 1789815 h 3851516"/>
              <a:gd name="connsiteX221" fmla="*/ 3151816 w 5575945"/>
              <a:gd name="connsiteY221" fmla="*/ 1813066 h 3851516"/>
              <a:gd name="connsiteX222" fmla="*/ 2967196 w 5575945"/>
              <a:gd name="connsiteY222" fmla="*/ 1882276 h 3851516"/>
              <a:gd name="connsiteX223" fmla="*/ 2716152 w 5575945"/>
              <a:gd name="connsiteY223" fmla="*/ 1901835 h 3851516"/>
              <a:gd name="connsiteX224" fmla="*/ 2385725 w 5575945"/>
              <a:gd name="connsiteY224" fmla="*/ 1912491 h 3851516"/>
              <a:gd name="connsiteX225" fmla="*/ 2051362 w 5575945"/>
              <a:gd name="connsiteY225" fmla="*/ 1946824 h 3851516"/>
              <a:gd name="connsiteX226" fmla="*/ 2038645 w 5575945"/>
              <a:gd name="connsiteY226" fmla="*/ 1952516 h 3851516"/>
              <a:gd name="connsiteX227" fmla="*/ 1857477 w 5575945"/>
              <a:gd name="connsiteY227" fmla="*/ 2035652 h 3851516"/>
              <a:gd name="connsiteX228" fmla="*/ 1483877 w 5575945"/>
              <a:gd name="connsiteY228" fmla="*/ 2056723 h 3851516"/>
              <a:gd name="connsiteX229" fmla="*/ 1134196 w 5575945"/>
              <a:gd name="connsiteY229" fmla="*/ 2049579 h 3851516"/>
              <a:gd name="connsiteX230" fmla="*/ 952118 w 5575945"/>
              <a:gd name="connsiteY230" fmla="*/ 2102621 h 3851516"/>
              <a:gd name="connsiteX231" fmla="*/ 888722 w 5575945"/>
              <a:gd name="connsiteY231" fmla="*/ 2213126 h 3851516"/>
              <a:gd name="connsiteX232" fmla="*/ 966893 w 5575945"/>
              <a:gd name="connsiteY232" fmla="*/ 2224329 h 3851516"/>
              <a:gd name="connsiteX233" fmla="*/ 1190447 w 5575945"/>
              <a:gd name="connsiteY233" fmla="*/ 2257631 h 3851516"/>
              <a:gd name="connsiteX234" fmla="*/ 1491991 w 5575945"/>
              <a:gd name="connsiteY234" fmla="*/ 2314307 h 3851516"/>
              <a:gd name="connsiteX235" fmla="*/ 1807764 w 5575945"/>
              <a:gd name="connsiteY235" fmla="*/ 2404226 h 3851516"/>
              <a:gd name="connsiteX236" fmla="*/ 1887874 w 5575945"/>
              <a:gd name="connsiteY236" fmla="*/ 2449458 h 3851516"/>
              <a:gd name="connsiteX237" fmla="*/ 1898653 w 5575945"/>
              <a:gd name="connsiteY237" fmla="*/ 2525147 h 3851516"/>
              <a:gd name="connsiteX238" fmla="*/ 1804919 w 5575945"/>
              <a:gd name="connsiteY238" fmla="*/ 2603379 h 3851516"/>
              <a:gd name="connsiteX239" fmla="*/ 1472918 w 5575945"/>
              <a:gd name="connsiteY239" fmla="*/ 2751607 h 3851516"/>
              <a:gd name="connsiteX240" fmla="*/ 1106524 w 5575945"/>
              <a:gd name="connsiteY240" fmla="*/ 2849700 h 3851516"/>
              <a:gd name="connsiteX241" fmla="*/ 933650 w 5575945"/>
              <a:gd name="connsiteY241" fmla="*/ 2864474 h 3851516"/>
              <a:gd name="connsiteX242" fmla="*/ 861413 w 5575945"/>
              <a:gd name="connsiteY242" fmla="*/ 2873254 h 3851516"/>
              <a:gd name="connsiteX243" fmla="*/ 703556 w 5575945"/>
              <a:gd name="connsiteY243" fmla="*/ 2874768 h 3851516"/>
              <a:gd name="connsiteX244" fmla="*/ 615819 w 5575945"/>
              <a:gd name="connsiteY244" fmla="*/ 2873557 h 3851516"/>
              <a:gd name="connsiteX245" fmla="*/ 568043 w 5575945"/>
              <a:gd name="connsiteY245" fmla="*/ 2929142 h 3851516"/>
              <a:gd name="connsiteX246" fmla="*/ 582515 w 5575945"/>
              <a:gd name="connsiteY246" fmla="*/ 2946884 h 3851516"/>
              <a:gd name="connsiteX247" fmla="*/ 647184 w 5575945"/>
              <a:gd name="connsiteY247" fmla="*/ 2968804 h 3851516"/>
              <a:gd name="connsiteX248" fmla="*/ 672010 w 5575945"/>
              <a:gd name="connsiteY248" fmla="*/ 3002833 h 3851516"/>
              <a:gd name="connsiteX249" fmla="*/ 656691 w 5575945"/>
              <a:gd name="connsiteY249" fmla="*/ 3023723 h 3851516"/>
              <a:gd name="connsiteX250" fmla="*/ 604859 w 5575945"/>
              <a:gd name="connsiteY250" fmla="*/ 3028870 h 3851516"/>
              <a:gd name="connsiteX251" fmla="*/ 307856 w 5575945"/>
              <a:gd name="connsiteY251" fmla="*/ 3131928 h 3851516"/>
              <a:gd name="connsiteX252" fmla="*/ 276066 w 5575945"/>
              <a:gd name="connsiteY252" fmla="*/ 3161053 h 3851516"/>
              <a:gd name="connsiteX253" fmla="*/ 270617 w 5575945"/>
              <a:gd name="connsiteY253" fmla="*/ 3167108 h 3851516"/>
              <a:gd name="connsiteX254" fmla="*/ 305615 w 5575945"/>
              <a:gd name="connsiteY254" fmla="*/ 3174192 h 3851516"/>
              <a:gd name="connsiteX255" fmla="*/ 337526 w 5575945"/>
              <a:gd name="connsiteY255" fmla="*/ 3204468 h 3851516"/>
              <a:gd name="connsiteX256" fmla="*/ 296956 w 5575945"/>
              <a:gd name="connsiteY256" fmla="*/ 3240799 h 3851516"/>
              <a:gd name="connsiteX257" fmla="*/ 230774 w 5575945"/>
              <a:gd name="connsiteY257" fmla="*/ 3246491 h 3851516"/>
              <a:gd name="connsiteX258" fmla="*/ 65894 w 5575945"/>
              <a:gd name="connsiteY258" fmla="*/ 3372376 h 3851516"/>
              <a:gd name="connsiteX259" fmla="*/ 18482 w 5575945"/>
              <a:gd name="connsiteY259" fmla="*/ 3450365 h 3851516"/>
              <a:gd name="connsiteX260" fmla="*/ 608855 w 5575945"/>
              <a:gd name="connsiteY260" fmla="*/ 3726599 h 3851516"/>
              <a:gd name="connsiteX261" fmla="*/ 607220 w 5575945"/>
              <a:gd name="connsiteY261" fmla="*/ 3731746 h 3851516"/>
              <a:gd name="connsiteX262" fmla="*/ 469829 w 5575945"/>
              <a:gd name="connsiteY262" fmla="*/ 3793630 h 3851516"/>
              <a:gd name="connsiteX263" fmla="*/ 412185 w 5575945"/>
              <a:gd name="connsiteY263" fmla="*/ 3820454 h 3851516"/>
              <a:gd name="connsiteX264" fmla="*/ 331531 w 5575945"/>
              <a:gd name="connsiteY264" fmla="*/ 3838861 h 3851516"/>
              <a:gd name="connsiteX265" fmla="*/ 131773 w 5575945"/>
              <a:gd name="connsiteY265" fmla="*/ 3838498 h 3851516"/>
              <a:gd name="connsiteX266" fmla="*/ 114335 w 5575945"/>
              <a:gd name="connsiteY266" fmla="*/ 3829052 h 3851516"/>
              <a:gd name="connsiteX267" fmla="*/ 10611 w 5575945"/>
              <a:gd name="connsiteY267" fmla="*/ 3542826 h 3851516"/>
              <a:gd name="connsiteX268" fmla="*/ 378 w 5575945"/>
              <a:gd name="connsiteY268" fmla="*/ 3468834 h 3851516"/>
              <a:gd name="connsiteX269" fmla="*/ 12912 w 5575945"/>
              <a:gd name="connsiteY269" fmla="*/ 3433412 h 3851516"/>
              <a:gd name="connsiteX270" fmla="*/ 135285 w 5575945"/>
              <a:gd name="connsiteY270" fmla="*/ 3278340 h 3851516"/>
              <a:gd name="connsiteX271" fmla="*/ 250816 w 5575945"/>
              <a:gd name="connsiteY271" fmla="*/ 3226872 h 3851516"/>
              <a:gd name="connsiteX272" fmla="*/ 251120 w 5575945"/>
              <a:gd name="connsiteY272" fmla="*/ 3179521 h 3851516"/>
              <a:gd name="connsiteX273" fmla="*/ 258264 w 5575945"/>
              <a:gd name="connsiteY273" fmla="*/ 3159660 h 3851516"/>
              <a:gd name="connsiteX274" fmla="*/ 501437 w 5575945"/>
              <a:gd name="connsiteY274" fmla="*/ 3016154 h 3851516"/>
              <a:gd name="connsiteX275" fmla="*/ 547940 w 5575945"/>
              <a:gd name="connsiteY275" fmla="*/ 3009191 h 3851516"/>
              <a:gd name="connsiteX276" fmla="*/ 554540 w 5575945"/>
              <a:gd name="connsiteY276" fmla="*/ 2939740 h 3851516"/>
              <a:gd name="connsiteX277" fmla="*/ 631137 w 5575945"/>
              <a:gd name="connsiteY277" fmla="*/ 2857995 h 3851516"/>
              <a:gd name="connsiteX278" fmla="*/ 728443 w 5575945"/>
              <a:gd name="connsiteY278" fmla="*/ 2861871 h 3851516"/>
              <a:gd name="connsiteX279" fmla="*/ 876491 w 5575945"/>
              <a:gd name="connsiteY279" fmla="*/ 2857390 h 3851516"/>
              <a:gd name="connsiteX280" fmla="*/ 878852 w 5575945"/>
              <a:gd name="connsiteY280" fmla="*/ 2856542 h 3851516"/>
              <a:gd name="connsiteX281" fmla="*/ 878792 w 5575945"/>
              <a:gd name="connsiteY281" fmla="*/ 2783154 h 3851516"/>
              <a:gd name="connsiteX282" fmla="*/ 873463 w 5575945"/>
              <a:gd name="connsiteY282" fmla="*/ 2337439 h 3851516"/>
              <a:gd name="connsiteX283" fmla="*/ 871525 w 5575945"/>
              <a:gd name="connsiteY283" fmla="*/ 2244795 h 3851516"/>
              <a:gd name="connsiteX284" fmla="*/ 983423 w 5575945"/>
              <a:gd name="connsiteY284" fmla="*/ 2068047 h 3851516"/>
              <a:gd name="connsiteX285" fmla="*/ 1118876 w 5575945"/>
              <a:gd name="connsiteY285" fmla="*/ 2036742 h 3851516"/>
              <a:gd name="connsiteX286" fmla="*/ 1431744 w 5575945"/>
              <a:gd name="connsiteY286" fmla="*/ 2041404 h 3851516"/>
              <a:gd name="connsiteX287" fmla="*/ 1735104 w 5575945"/>
              <a:gd name="connsiteY287" fmla="*/ 2038256 h 3851516"/>
              <a:gd name="connsiteX288" fmla="*/ 1954783 w 5575945"/>
              <a:gd name="connsiteY288" fmla="*/ 1991086 h 3851516"/>
              <a:gd name="connsiteX289" fmla="*/ 2006917 w 5575945"/>
              <a:gd name="connsiteY289" fmla="*/ 1960689 h 3851516"/>
              <a:gd name="connsiteX290" fmla="*/ 2013578 w 5575945"/>
              <a:gd name="connsiteY290" fmla="*/ 1944280 h 3851516"/>
              <a:gd name="connsiteX291" fmla="*/ 1893626 w 5575945"/>
              <a:gd name="connsiteY291" fmla="*/ 1370318 h 3851516"/>
              <a:gd name="connsiteX292" fmla="*/ 1845671 w 5575945"/>
              <a:gd name="connsiteY292" fmla="*/ 1189269 h 3851516"/>
              <a:gd name="connsiteX293" fmla="*/ 1824719 w 5575945"/>
              <a:gd name="connsiteY293" fmla="*/ 1146885 h 3851516"/>
              <a:gd name="connsiteX294" fmla="*/ 1829745 w 5575945"/>
              <a:gd name="connsiteY294" fmla="*/ 1108676 h 3851516"/>
              <a:gd name="connsiteX295" fmla="*/ 1896896 w 5575945"/>
              <a:gd name="connsiteY295" fmla="*/ 1078219 h 3851516"/>
              <a:gd name="connsiteX296" fmla="*/ 2073462 w 5575945"/>
              <a:gd name="connsiteY296" fmla="*/ 1045159 h 3851516"/>
              <a:gd name="connsiteX297" fmla="*/ 2382575 w 5575945"/>
              <a:gd name="connsiteY297" fmla="*/ 941011 h 3851516"/>
              <a:gd name="connsiteX298" fmla="*/ 2446881 w 5575945"/>
              <a:gd name="connsiteY298" fmla="*/ 907949 h 3851516"/>
              <a:gd name="connsiteX299" fmla="*/ 2556418 w 5575945"/>
              <a:gd name="connsiteY299" fmla="*/ 899110 h 3851516"/>
              <a:gd name="connsiteX300" fmla="*/ 2890175 w 5575945"/>
              <a:gd name="connsiteY300" fmla="*/ 905407 h 3851516"/>
              <a:gd name="connsiteX301" fmla="*/ 2996381 w 5575945"/>
              <a:gd name="connsiteY301" fmla="*/ 911825 h 3851516"/>
              <a:gd name="connsiteX302" fmla="*/ 2993717 w 5575945"/>
              <a:gd name="connsiteY302" fmla="*/ 750094 h 3851516"/>
              <a:gd name="connsiteX303" fmla="*/ 2959688 w 5575945"/>
              <a:gd name="connsiteY303" fmla="*/ 689725 h 3851516"/>
              <a:gd name="connsiteX304" fmla="*/ 2936678 w 5575945"/>
              <a:gd name="connsiteY304" fmla="*/ 642494 h 3851516"/>
              <a:gd name="connsiteX305" fmla="*/ 2973432 w 5575945"/>
              <a:gd name="connsiteY305" fmla="*/ 570317 h 3851516"/>
              <a:gd name="connsiteX306" fmla="*/ 3118634 w 5575945"/>
              <a:gd name="connsiteY306" fmla="*/ 489239 h 3851516"/>
              <a:gd name="connsiteX307" fmla="*/ 3423326 w 5575945"/>
              <a:gd name="connsiteY307" fmla="*/ 406648 h 3851516"/>
              <a:gd name="connsiteX308" fmla="*/ 3669648 w 5575945"/>
              <a:gd name="connsiteY308" fmla="*/ 365534 h 3851516"/>
              <a:gd name="connsiteX309" fmla="*/ 3752845 w 5575945"/>
              <a:gd name="connsiteY309" fmla="*/ 354817 h 3851516"/>
              <a:gd name="connsiteX310" fmla="*/ 3739524 w 5575945"/>
              <a:gd name="connsiteY310" fmla="*/ 238316 h 3851516"/>
              <a:gd name="connsiteX311" fmla="*/ 3726565 w 5575945"/>
              <a:gd name="connsiteY311" fmla="*/ 182731 h 3851516"/>
              <a:gd name="connsiteX312" fmla="*/ 3763683 w 5575945"/>
              <a:gd name="connsiteY312" fmla="*/ 96809 h 3851516"/>
              <a:gd name="connsiteX313" fmla="*/ 3814607 w 5575945"/>
              <a:gd name="connsiteY313" fmla="*/ 71075 h 3851516"/>
              <a:gd name="connsiteX314" fmla="*/ 3869103 w 5575945"/>
              <a:gd name="connsiteY314" fmla="*/ 52667 h 3851516"/>
              <a:gd name="connsiteX315" fmla="*/ 3934861 w 5575945"/>
              <a:gd name="connsiteY315" fmla="*/ 36560 h 3851516"/>
              <a:gd name="connsiteX316" fmla="*/ 4122206 w 5575945"/>
              <a:gd name="connsiteY316" fmla="*/ 1016 h 3851516"/>
              <a:gd name="connsiteX317" fmla="*/ 4139705 w 5575945"/>
              <a:gd name="connsiteY317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228483 w 5575945"/>
              <a:gd name="connsiteY21" fmla="*/ 1850245 h 3851516"/>
              <a:gd name="connsiteX22" fmla="*/ 5076363 w 5575945"/>
              <a:gd name="connsiteY22" fmla="*/ 2323098 h 3851516"/>
              <a:gd name="connsiteX23" fmla="*/ 5087177 w 5575945"/>
              <a:gd name="connsiteY23" fmla="*/ 2970252 h 3851516"/>
              <a:gd name="connsiteX24" fmla="*/ 5160717 w 5575945"/>
              <a:gd name="connsiteY24" fmla="*/ 3280642 h 3851516"/>
              <a:gd name="connsiteX25" fmla="*/ 5173493 w 5575945"/>
              <a:gd name="connsiteY25" fmla="*/ 3458662 h 3851516"/>
              <a:gd name="connsiteX26" fmla="*/ 5202314 w 5575945"/>
              <a:gd name="connsiteY26" fmla="*/ 3575586 h 3851516"/>
              <a:gd name="connsiteX27" fmla="*/ 5226899 w 5575945"/>
              <a:gd name="connsiteY27" fmla="*/ 3747247 h 3851516"/>
              <a:gd name="connsiteX28" fmla="*/ 5236163 w 5575945"/>
              <a:gd name="connsiteY28" fmla="*/ 3838619 h 3851516"/>
              <a:gd name="connsiteX29" fmla="*/ 5137949 w 5575945"/>
              <a:gd name="connsiteY29" fmla="*/ 3847580 h 3851516"/>
              <a:gd name="connsiteX30" fmla="*/ 4893747 w 5575945"/>
              <a:gd name="connsiteY30" fmla="*/ 3850487 h 3851516"/>
              <a:gd name="connsiteX31" fmla="*/ 4521056 w 5575945"/>
              <a:gd name="connsiteY31" fmla="*/ 3777825 h 3851516"/>
              <a:gd name="connsiteX32" fmla="*/ 4357083 w 5575945"/>
              <a:gd name="connsiteY32" fmla="*/ 3643766 h 3851516"/>
              <a:gd name="connsiteX33" fmla="*/ 4338192 w 5575945"/>
              <a:gd name="connsiteY33" fmla="*/ 3601985 h 3851516"/>
              <a:gd name="connsiteX34" fmla="*/ 4368226 w 5575945"/>
              <a:gd name="connsiteY34" fmla="*/ 3535501 h 3851516"/>
              <a:gd name="connsiteX35" fmla="*/ 4473099 w 5575945"/>
              <a:gd name="connsiteY35" fmla="*/ 3520666 h 3851516"/>
              <a:gd name="connsiteX36" fmla="*/ 4777247 w 5575945"/>
              <a:gd name="connsiteY36" fmla="*/ 3561961 h 3851516"/>
              <a:gd name="connsiteX37" fmla="*/ 4888358 w 5575945"/>
              <a:gd name="connsiteY37" fmla="*/ 3581882 h 3851516"/>
              <a:gd name="connsiteX38" fmla="*/ 4978883 w 5575945"/>
              <a:gd name="connsiteY38" fmla="*/ 3551486 h 3851516"/>
              <a:gd name="connsiteX39" fmla="*/ 4982152 w 5575945"/>
              <a:gd name="connsiteY39" fmla="*/ 3493478 h 3851516"/>
              <a:gd name="connsiteX40" fmla="*/ 4928322 w 5575945"/>
              <a:gd name="connsiteY40" fmla="*/ 3452728 h 3851516"/>
              <a:gd name="connsiteX41" fmla="*/ 4751452 w 5575945"/>
              <a:gd name="connsiteY41" fmla="*/ 3391389 h 3851516"/>
              <a:gd name="connsiteX42" fmla="*/ 4416545 w 5575945"/>
              <a:gd name="connsiteY42" fmla="*/ 3297716 h 3851516"/>
              <a:gd name="connsiteX43" fmla="*/ 4242218 w 5575945"/>
              <a:gd name="connsiteY43" fmla="*/ 3211008 h 3851516"/>
              <a:gd name="connsiteX44" fmla="*/ 4215636 w 5575945"/>
              <a:gd name="connsiteY44" fmla="*/ 3185818 h 3851516"/>
              <a:gd name="connsiteX45" fmla="*/ 4190448 w 5575945"/>
              <a:gd name="connsiteY45" fmla="*/ 3177887 h 3851516"/>
              <a:gd name="connsiteX46" fmla="*/ 4003708 w 5575945"/>
              <a:gd name="connsiteY46" fmla="*/ 3199079 h 3851516"/>
              <a:gd name="connsiteX47" fmla="*/ 3890599 w 5575945"/>
              <a:gd name="connsiteY47" fmla="*/ 3205559 h 3851516"/>
              <a:gd name="connsiteX48" fmla="*/ 3761261 w 5575945"/>
              <a:gd name="connsiteY48" fmla="*/ 3148096 h 3851516"/>
              <a:gd name="connsiteX49" fmla="*/ 3688116 w 5575945"/>
              <a:gd name="connsiteY49" fmla="*/ 3117880 h 3851516"/>
              <a:gd name="connsiteX50" fmla="*/ 3362351 w 5575945"/>
              <a:gd name="connsiteY50" fmla="*/ 3119515 h 3851516"/>
              <a:gd name="connsiteX51" fmla="*/ 3215030 w 5575945"/>
              <a:gd name="connsiteY51" fmla="*/ 3105710 h 3851516"/>
              <a:gd name="connsiteX52" fmla="*/ 3142793 w 5575945"/>
              <a:gd name="connsiteY52" fmla="*/ 3077735 h 3851516"/>
              <a:gd name="connsiteX53" fmla="*/ 2824175 w 5575945"/>
              <a:gd name="connsiteY53" fmla="*/ 2904619 h 3851516"/>
              <a:gd name="connsiteX54" fmla="*/ 2747214 w 5575945"/>
              <a:gd name="connsiteY54" fmla="*/ 2835773 h 3851516"/>
              <a:gd name="connsiteX55" fmla="*/ 2746668 w 5575945"/>
              <a:gd name="connsiteY55" fmla="*/ 2750639 h 3851516"/>
              <a:gd name="connsiteX56" fmla="*/ 2886724 w 5575945"/>
              <a:gd name="connsiteY56" fmla="*/ 2633109 h 3851516"/>
              <a:gd name="connsiteX57" fmla="*/ 3307614 w 5575945"/>
              <a:gd name="connsiteY57" fmla="*/ 2437408 h 3851516"/>
              <a:gd name="connsiteX58" fmla="*/ 3473220 w 5575945"/>
              <a:gd name="connsiteY58" fmla="*/ 2419969 h 3851516"/>
              <a:gd name="connsiteX59" fmla="*/ 3542430 w 5575945"/>
              <a:gd name="connsiteY59" fmla="*/ 2430263 h 3851516"/>
              <a:gd name="connsiteX60" fmla="*/ 3594928 w 5575945"/>
              <a:gd name="connsiteY60" fmla="*/ 2431716 h 3851516"/>
              <a:gd name="connsiteX61" fmla="*/ 3618119 w 5575945"/>
              <a:gd name="connsiteY61" fmla="*/ 2419242 h 3851516"/>
              <a:gd name="connsiteX62" fmla="*/ 3608612 w 5575945"/>
              <a:gd name="connsiteY62" fmla="*/ 2394841 h 3851516"/>
              <a:gd name="connsiteX63" fmla="*/ 3499802 w 5575945"/>
              <a:gd name="connsiteY63" fmla="*/ 2333623 h 3851516"/>
              <a:gd name="connsiteX64" fmla="*/ 3282545 w 5575945"/>
              <a:gd name="connsiteY64" fmla="*/ 2288815 h 3851516"/>
              <a:gd name="connsiteX65" fmla="*/ 3111973 w 5575945"/>
              <a:gd name="connsiteY65" fmla="*/ 2285971 h 3851516"/>
              <a:gd name="connsiteX66" fmla="*/ 3023568 w 5575945"/>
              <a:gd name="connsiteY66" fmla="*/ 2296809 h 3851516"/>
              <a:gd name="connsiteX67" fmla="*/ 2980880 w 5575945"/>
              <a:gd name="connsiteY67" fmla="*/ 2291237 h 3851516"/>
              <a:gd name="connsiteX68" fmla="*/ 2919482 w 5575945"/>
              <a:gd name="connsiteY68" fmla="*/ 2276343 h 3851516"/>
              <a:gd name="connsiteX69" fmla="*/ 2618543 w 5575945"/>
              <a:gd name="connsiteY69" fmla="*/ 2243523 h 3851516"/>
              <a:gd name="connsiteX70" fmla="*/ 2493808 w 5575945"/>
              <a:gd name="connsiteY70" fmla="*/ 2227236 h 3851516"/>
              <a:gd name="connsiteX71" fmla="*/ 2360111 w 5575945"/>
              <a:gd name="connsiteY71" fmla="*/ 2126539 h 3851516"/>
              <a:gd name="connsiteX72" fmla="*/ 2477884 w 5575945"/>
              <a:gd name="connsiteY72" fmla="*/ 2115458 h 3851516"/>
              <a:gd name="connsiteX73" fmla="*/ 2655479 w 5575945"/>
              <a:gd name="connsiteY73" fmla="*/ 2097353 h 3851516"/>
              <a:gd name="connsiteX74" fmla="*/ 2799531 w 5575945"/>
              <a:gd name="connsiteY74" fmla="*/ 2080763 h 3851516"/>
              <a:gd name="connsiteX75" fmla="*/ 2999954 w 5575945"/>
              <a:gd name="connsiteY75" fmla="*/ 2054180 h 3851516"/>
              <a:gd name="connsiteX76" fmla="*/ 3212003 w 5575945"/>
              <a:gd name="connsiteY76" fmla="*/ 2012461 h 3851516"/>
              <a:gd name="connsiteX77" fmla="*/ 3320511 w 5575945"/>
              <a:gd name="connsiteY77" fmla="*/ 1972619 h 3851516"/>
              <a:gd name="connsiteX78" fmla="*/ 3517786 w 5575945"/>
              <a:gd name="connsiteY78" fmla="*/ 1930898 h 3851516"/>
              <a:gd name="connsiteX79" fmla="*/ 3732924 w 5575945"/>
              <a:gd name="connsiteY79" fmla="*/ 1905648 h 3851516"/>
              <a:gd name="connsiteX80" fmla="*/ 3978398 w 5575945"/>
              <a:gd name="connsiteY80" fmla="*/ 1893175 h 3851516"/>
              <a:gd name="connsiteX81" fmla="*/ 3923963 w 5575945"/>
              <a:gd name="connsiteY81" fmla="*/ 1847883 h 3851516"/>
              <a:gd name="connsiteX82" fmla="*/ 3552239 w 5575945"/>
              <a:gd name="connsiteY82" fmla="*/ 1680822 h 3851516"/>
              <a:gd name="connsiteX83" fmla="*/ 3183182 w 5575945"/>
              <a:gd name="connsiteY83" fmla="*/ 1649579 h 3851516"/>
              <a:gd name="connsiteX84" fmla="*/ 3157931 w 5575945"/>
              <a:gd name="connsiteY84" fmla="*/ 1630747 h 3851516"/>
              <a:gd name="connsiteX85" fmla="*/ 3182455 w 5575945"/>
              <a:gd name="connsiteY85" fmla="*/ 1575464 h 3851516"/>
              <a:gd name="connsiteX86" fmla="*/ 3258203 w 5575945"/>
              <a:gd name="connsiteY86" fmla="*/ 1560387 h 3851516"/>
              <a:gd name="connsiteX87" fmla="*/ 3379487 w 5575945"/>
              <a:gd name="connsiteY87" fmla="*/ 1559357 h 3851516"/>
              <a:gd name="connsiteX88" fmla="*/ 3498955 w 5575945"/>
              <a:gd name="connsiteY88" fmla="*/ 1552455 h 3851516"/>
              <a:gd name="connsiteX89" fmla="*/ 3601225 w 5575945"/>
              <a:gd name="connsiteY89" fmla="*/ 1577038 h 3851516"/>
              <a:gd name="connsiteX90" fmla="*/ 3614728 w 5575945"/>
              <a:gd name="connsiteY90" fmla="*/ 1579037 h 3851516"/>
              <a:gd name="connsiteX91" fmla="*/ 3814668 w 5575945"/>
              <a:gd name="connsiteY91" fmla="*/ 1569107 h 3851516"/>
              <a:gd name="connsiteX92" fmla="*/ 3814668 w 5575945"/>
              <a:gd name="connsiteY92" fmla="*/ 1548701 h 3851516"/>
              <a:gd name="connsiteX93" fmla="*/ 3855357 w 5575945"/>
              <a:gd name="connsiteY93" fmla="*/ 1508313 h 3851516"/>
              <a:gd name="connsiteX94" fmla="*/ 3993354 w 5575945"/>
              <a:gd name="connsiteY94" fmla="*/ 1529506 h 3851516"/>
              <a:gd name="connsiteX95" fmla="*/ 4106887 w 5575945"/>
              <a:gd name="connsiteY95" fmla="*/ 1569834 h 3851516"/>
              <a:gd name="connsiteX96" fmla="*/ 4136557 w 5575945"/>
              <a:gd name="connsiteY96" fmla="*/ 1588846 h 3851516"/>
              <a:gd name="connsiteX97" fmla="*/ 4260868 w 5575945"/>
              <a:gd name="connsiteY97" fmla="*/ 1502379 h 3851516"/>
              <a:gd name="connsiteX98" fmla="*/ 4458324 w 5575945"/>
              <a:gd name="connsiteY98" fmla="*/ 1498867 h 3851516"/>
              <a:gd name="connsiteX99" fmla="*/ 4412427 w 5575945"/>
              <a:gd name="connsiteY99" fmla="*/ 1474768 h 3851516"/>
              <a:gd name="connsiteX100" fmla="*/ 3932379 w 5575945"/>
              <a:gd name="connsiteY100" fmla="*/ 1317214 h 3851516"/>
              <a:gd name="connsiteX101" fmla="*/ 3643066 w 5575945"/>
              <a:gd name="connsiteY101" fmla="*/ 1296748 h 3851516"/>
              <a:gd name="connsiteX102" fmla="*/ 3086844 w 5575945"/>
              <a:gd name="connsiteY102" fmla="*/ 1181761 h 3851516"/>
              <a:gd name="connsiteX103" fmla="*/ 3008370 w 5575945"/>
              <a:gd name="connsiteY103" fmla="*/ 1136712 h 3851516"/>
              <a:gd name="connsiteX104" fmla="*/ 2984574 w 5575945"/>
              <a:gd name="connsiteY104" fmla="*/ 1094992 h 3851516"/>
              <a:gd name="connsiteX105" fmla="*/ 3023508 w 5575945"/>
              <a:gd name="connsiteY105" fmla="*/ 1073436 h 3851516"/>
              <a:gd name="connsiteX106" fmla="*/ 3118694 w 5575945"/>
              <a:gd name="connsiteY106" fmla="*/ 1065141 h 3851516"/>
              <a:gd name="connsiteX107" fmla="*/ 3402981 w 5575945"/>
              <a:gd name="connsiteY107" fmla="*/ 1069984 h 3851516"/>
              <a:gd name="connsiteX108" fmla="*/ 3634287 w 5575945"/>
              <a:gd name="connsiteY108" fmla="*/ 1080459 h 3851516"/>
              <a:gd name="connsiteX109" fmla="*/ 3868437 w 5575945"/>
              <a:gd name="connsiteY109" fmla="*/ 1095295 h 3851516"/>
              <a:gd name="connsiteX110" fmla="*/ 4038888 w 5575945"/>
              <a:gd name="connsiteY110" fmla="*/ 1105891 h 3851516"/>
              <a:gd name="connsiteX111" fmla="*/ 4210853 w 5575945"/>
              <a:gd name="connsiteY111" fmla="*/ 1117335 h 3851516"/>
              <a:gd name="connsiteX112" fmla="*/ 4338494 w 5575945"/>
              <a:gd name="connsiteY112" fmla="*/ 1120786 h 3851516"/>
              <a:gd name="connsiteX113" fmla="*/ 4595473 w 5575945"/>
              <a:gd name="connsiteY113" fmla="*/ 1111825 h 3851516"/>
              <a:gd name="connsiteX114" fmla="*/ 4840825 w 5575945"/>
              <a:gd name="connsiteY114" fmla="*/ 1096566 h 3851516"/>
              <a:gd name="connsiteX115" fmla="*/ 5061533 w 5575945"/>
              <a:gd name="connsiteY115" fmla="*/ 1076705 h 3851516"/>
              <a:gd name="connsiteX116" fmla="*/ 5464683 w 5575945"/>
              <a:gd name="connsiteY116" fmla="*/ 996899 h 3851516"/>
              <a:gd name="connsiteX117" fmla="*/ 5545700 w 5575945"/>
              <a:gd name="connsiteY117" fmla="*/ 956754 h 3851516"/>
              <a:gd name="connsiteX118" fmla="*/ 5554117 w 5575945"/>
              <a:gd name="connsiteY118" fmla="*/ 915761 h 3851516"/>
              <a:gd name="connsiteX119" fmla="*/ 5511974 w 5575945"/>
              <a:gd name="connsiteY119" fmla="*/ 875495 h 3851516"/>
              <a:gd name="connsiteX120" fmla="*/ 5347455 w 5575945"/>
              <a:gd name="connsiteY120" fmla="*/ 809191 h 3851516"/>
              <a:gd name="connsiteX121" fmla="*/ 5058749 w 5575945"/>
              <a:gd name="connsiteY121" fmla="*/ 754271 h 3851516"/>
              <a:gd name="connsiteX122" fmla="*/ 4771979 w 5575945"/>
              <a:gd name="connsiteY122" fmla="*/ 723270 h 3851516"/>
              <a:gd name="connsiteX123" fmla="*/ 4580820 w 5575945"/>
              <a:gd name="connsiteY123" fmla="*/ 712673 h 3851516"/>
              <a:gd name="connsiteX124" fmla="*/ 4381606 w 5575945"/>
              <a:gd name="connsiteY124" fmla="*/ 700927 h 3851516"/>
              <a:gd name="connsiteX125" fmla="*/ 4206372 w 5575945"/>
              <a:gd name="connsiteY125" fmla="*/ 690208 h 3851516"/>
              <a:gd name="connsiteX126" fmla="*/ 3957023 w 5575945"/>
              <a:gd name="connsiteY126" fmla="*/ 668713 h 3851516"/>
              <a:gd name="connsiteX127" fmla="*/ 3790507 w 5575945"/>
              <a:gd name="connsiteY127" fmla="*/ 651820 h 3851516"/>
              <a:gd name="connsiteX128" fmla="*/ 3608673 w 5575945"/>
              <a:gd name="connsiteY128" fmla="*/ 629839 h 3851516"/>
              <a:gd name="connsiteX129" fmla="*/ 3420057 w 5575945"/>
              <a:gd name="connsiteY129" fmla="*/ 600412 h 3851516"/>
              <a:gd name="connsiteX130" fmla="*/ 3338918 w 5575945"/>
              <a:gd name="connsiteY130" fmla="*/ 578673 h 3851516"/>
              <a:gd name="connsiteX131" fmla="*/ 3321903 w 5575945"/>
              <a:gd name="connsiteY131" fmla="*/ 570136 h 3851516"/>
              <a:gd name="connsiteX132" fmla="*/ 3322024 w 5575945"/>
              <a:gd name="connsiteY132" fmla="*/ 547187 h 3851516"/>
              <a:gd name="connsiteX133" fmla="*/ 3390811 w 5575945"/>
              <a:gd name="connsiteY133" fmla="*/ 518849 h 3851516"/>
              <a:gd name="connsiteX134" fmla="*/ 3635437 w 5575945"/>
              <a:gd name="connsiteY134" fmla="*/ 470469 h 3851516"/>
              <a:gd name="connsiteX135" fmla="*/ 3834467 w 5575945"/>
              <a:gd name="connsiteY135" fmla="*/ 445583 h 3851516"/>
              <a:gd name="connsiteX136" fmla="*/ 4033681 w 5575945"/>
              <a:gd name="connsiteY136" fmla="*/ 435046 h 3851516"/>
              <a:gd name="connsiteX137" fmla="*/ 4380093 w 5575945"/>
              <a:gd name="connsiteY137" fmla="*/ 422876 h 3851516"/>
              <a:gd name="connsiteX138" fmla="*/ 4602012 w 5575945"/>
              <a:gd name="connsiteY138" fmla="*/ 415670 h 3851516"/>
              <a:gd name="connsiteX139" fmla="*/ 4704163 w 5575945"/>
              <a:gd name="connsiteY139" fmla="*/ 412280 h 3851516"/>
              <a:gd name="connsiteX140" fmla="*/ 4717180 w 5575945"/>
              <a:gd name="connsiteY140" fmla="*/ 392116 h 3851516"/>
              <a:gd name="connsiteX141" fmla="*/ 4686965 w 5575945"/>
              <a:gd name="connsiteY141" fmla="*/ 353909 h 3851516"/>
              <a:gd name="connsiteX142" fmla="*/ 4407522 w 5575945"/>
              <a:gd name="connsiteY142" fmla="*/ 206466 h 3851516"/>
              <a:gd name="connsiteX143" fmla="*/ 4244035 w 5575945"/>
              <a:gd name="connsiteY143" fmla="*/ 182609 h 3851516"/>
              <a:gd name="connsiteX144" fmla="*/ 4013274 w 5575945"/>
              <a:gd name="connsiteY144" fmla="*/ 150094 h 3851516"/>
              <a:gd name="connsiteX145" fmla="*/ 3977126 w 5575945"/>
              <a:gd name="connsiteY145" fmla="*/ 133926 h 3851516"/>
              <a:gd name="connsiteX146" fmla="*/ 3972524 w 5575945"/>
              <a:gd name="connsiteY146" fmla="*/ 101108 h 3851516"/>
              <a:gd name="connsiteX147" fmla="*/ 4016787 w 5575945"/>
              <a:gd name="connsiteY147" fmla="*/ 68046 h 3851516"/>
              <a:gd name="connsiteX148" fmla="*/ 4156659 w 5575945"/>
              <a:gd name="connsiteY148" fmla="*/ 17123 h 3851516"/>
              <a:gd name="connsiteX149" fmla="*/ 4139705 w 5575945"/>
              <a:gd name="connsiteY149" fmla="*/ 593 h 3851516"/>
              <a:gd name="connsiteX150" fmla="*/ 4150120 w 5575945"/>
              <a:gd name="connsiteY150" fmla="*/ 7314 h 3851516"/>
              <a:gd name="connsiteX151" fmla="*/ 4139705 w 5575945"/>
              <a:gd name="connsiteY151" fmla="*/ 13854 h 3851516"/>
              <a:gd name="connsiteX152" fmla="*/ 4032712 w 5575945"/>
              <a:gd name="connsiteY152" fmla="*/ 29476 h 3851516"/>
              <a:gd name="connsiteX153" fmla="*/ 3822236 w 5575945"/>
              <a:gd name="connsiteY153" fmla="*/ 83972 h 3851516"/>
              <a:gd name="connsiteX154" fmla="*/ 3756599 w 5575945"/>
              <a:gd name="connsiteY154" fmla="*/ 121453 h 3851516"/>
              <a:gd name="connsiteX155" fmla="*/ 3738252 w 5575945"/>
              <a:gd name="connsiteY155" fmla="*/ 165171 h 3851516"/>
              <a:gd name="connsiteX156" fmla="*/ 3753208 w 5575945"/>
              <a:gd name="connsiteY156" fmla="*/ 179158 h 3851516"/>
              <a:gd name="connsiteX157" fmla="*/ 4003527 w 5575945"/>
              <a:gd name="connsiteY157" fmla="*/ 233412 h 3851516"/>
              <a:gd name="connsiteX158" fmla="*/ 4212851 w 5575945"/>
              <a:gd name="connsiteY158" fmla="*/ 284941 h 3851516"/>
              <a:gd name="connsiteX159" fmla="*/ 4291325 w 5575945"/>
              <a:gd name="connsiteY159" fmla="*/ 297777 h 3851516"/>
              <a:gd name="connsiteX160" fmla="*/ 4304767 w 5575945"/>
              <a:gd name="connsiteY160" fmla="*/ 324056 h 3851516"/>
              <a:gd name="connsiteX161" fmla="*/ 4248273 w 5575945"/>
              <a:gd name="connsiteY161" fmla="*/ 354574 h 3851516"/>
              <a:gd name="connsiteX162" fmla="*/ 4125294 w 5575945"/>
              <a:gd name="connsiteY162" fmla="*/ 357663 h 3851516"/>
              <a:gd name="connsiteX163" fmla="*/ 3842581 w 5575945"/>
              <a:gd name="connsiteY163" fmla="*/ 362082 h 3851516"/>
              <a:gd name="connsiteX164" fmla="*/ 3703133 w 5575945"/>
              <a:gd name="connsiteY164" fmla="*/ 375283 h 3851516"/>
              <a:gd name="connsiteX165" fmla="*/ 3483029 w 5575945"/>
              <a:gd name="connsiteY165" fmla="*/ 409675 h 3851516"/>
              <a:gd name="connsiteX166" fmla="*/ 3078186 w 5575945"/>
              <a:gd name="connsiteY166" fmla="*/ 521514 h 3851516"/>
              <a:gd name="connsiteX167" fmla="*/ 2970526 w 5575945"/>
              <a:gd name="connsiteY167" fmla="*/ 593933 h 3851516"/>
              <a:gd name="connsiteX168" fmla="*/ 2944368 w 5575945"/>
              <a:gd name="connsiteY168" fmla="*/ 637772 h 3851516"/>
              <a:gd name="connsiteX169" fmla="*/ 3062927 w 5575945"/>
              <a:gd name="connsiteY169" fmla="*/ 652303 h 3851516"/>
              <a:gd name="connsiteX170" fmla="*/ 3231985 w 5575945"/>
              <a:gd name="connsiteY170" fmla="*/ 673497 h 3851516"/>
              <a:gd name="connsiteX171" fmla="*/ 3397955 w 5575945"/>
              <a:gd name="connsiteY171" fmla="*/ 693842 h 3851516"/>
              <a:gd name="connsiteX172" fmla="*/ 3567074 w 5575945"/>
              <a:gd name="connsiteY172" fmla="*/ 714732 h 3851516"/>
              <a:gd name="connsiteX173" fmla="*/ 3741098 w 5575945"/>
              <a:gd name="connsiteY173" fmla="*/ 735259 h 3851516"/>
              <a:gd name="connsiteX174" fmla="*/ 3905857 w 5575945"/>
              <a:gd name="connsiteY174" fmla="*/ 752999 h 3851516"/>
              <a:gd name="connsiteX175" fmla="*/ 4014123 w 5575945"/>
              <a:gd name="connsiteY175" fmla="*/ 760871 h 3851516"/>
              <a:gd name="connsiteX176" fmla="*/ 4209703 w 5575945"/>
              <a:gd name="connsiteY176" fmla="*/ 776131 h 3851516"/>
              <a:gd name="connsiteX177" fmla="*/ 4366954 w 5575945"/>
              <a:gd name="connsiteY177" fmla="*/ 789876 h 3851516"/>
              <a:gd name="connsiteX178" fmla="*/ 4550725 w 5575945"/>
              <a:gd name="connsiteY178" fmla="*/ 810039 h 3851516"/>
              <a:gd name="connsiteX179" fmla="*/ 4747759 w 5575945"/>
              <a:gd name="connsiteY179" fmla="*/ 837831 h 3851516"/>
              <a:gd name="connsiteX180" fmla="*/ 5017877 w 5575945"/>
              <a:gd name="connsiteY180" fmla="*/ 901773 h 3851516"/>
              <a:gd name="connsiteX181" fmla="*/ 5062624 w 5575945"/>
              <a:gd name="connsiteY181" fmla="*/ 925691 h 3851516"/>
              <a:gd name="connsiteX182" fmla="*/ 5080730 w 5575945"/>
              <a:gd name="connsiteY182" fmla="*/ 935682 h 3851516"/>
              <a:gd name="connsiteX183" fmla="*/ 5075158 w 5575945"/>
              <a:gd name="connsiteY183" fmla="*/ 942645 h 3851516"/>
              <a:gd name="connsiteX184" fmla="*/ 4948969 w 5575945"/>
              <a:gd name="connsiteY184" fmla="*/ 955542 h 3851516"/>
              <a:gd name="connsiteX185" fmla="*/ 4750120 w 5575945"/>
              <a:gd name="connsiteY185" fmla="*/ 970620 h 3851516"/>
              <a:gd name="connsiteX186" fmla="*/ 4477156 w 5575945"/>
              <a:gd name="connsiteY186" fmla="*/ 975404 h 3851516"/>
              <a:gd name="connsiteX187" fmla="*/ 4060263 w 5575945"/>
              <a:gd name="connsiteY187" fmla="*/ 968258 h 3851516"/>
              <a:gd name="connsiteX188" fmla="*/ 3662685 w 5575945"/>
              <a:gd name="connsiteY188" fmla="*/ 956512 h 3851516"/>
              <a:gd name="connsiteX189" fmla="*/ 3429624 w 5575945"/>
              <a:gd name="connsiteY189" fmla="*/ 949125 h 3851516"/>
              <a:gd name="connsiteX190" fmla="*/ 3118634 w 5575945"/>
              <a:gd name="connsiteY190" fmla="*/ 934048 h 3851516"/>
              <a:gd name="connsiteX191" fmla="*/ 2587602 w 5575945"/>
              <a:gd name="connsiteY191" fmla="*/ 912249 h 3851516"/>
              <a:gd name="connsiteX192" fmla="*/ 2439977 w 5575945"/>
              <a:gd name="connsiteY192" fmla="*/ 923996 h 3851516"/>
              <a:gd name="connsiteX193" fmla="*/ 2422418 w 5575945"/>
              <a:gd name="connsiteY193" fmla="*/ 930838 h 3851516"/>
              <a:gd name="connsiteX194" fmla="*/ 2231198 w 5575945"/>
              <a:gd name="connsiteY194" fmla="*/ 1018940 h 3851516"/>
              <a:gd name="connsiteX195" fmla="*/ 1966227 w 5575945"/>
              <a:gd name="connsiteY195" fmla="*/ 1077796 h 3851516"/>
              <a:gd name="connsiteX196" fmla="*/ 1863109 w 5575945"/>
              <a:gd name="connsiteY196" fmla="*/ 1103409 h 3851516"/>
              <a:gd name="connsiteX197" fmla="*/ 1838040 w 5575945"/>
              <a:gd name="connsiteY197" fmla="*/ 1119576 h 3851516"/>
              <a:gd name="connsiteX198" fmla="*/ 1836224 w 5575945"/>
              <a:gd name="connsiteY198" fmla="*/ 1136106 h 3851516"/>
              <a:gd name="connsiteX199" fmla="*/ 1850454 w 5575945"/>
              <a:gd name="connsiteY199" fmla="*/ 1145370 h 3851516"/>
              <a:gd name="connsiteX200" fmla="*/ 2017938 w 5575945"/>
              <a:gd name="connsiteY200" fmla="*/ 1174556 h 3851516"/>
              <a:gd name="connsiteX201" fmla="*/ 2207401 w 5575945"/>
              <a:gd name="connsiteY201" fmla="*/ 1220636 h 3851516"/>
              <a:gd name="connsiteX202" fmla="*/ 2424234 w 5575945"/>
              <a:gd name="connsiteY202" fmla="*/ 1245582 h 3851516"/>
              <a:gd name="connsiteX203" fmla="*/ 2612004 w 5575945"/>
              <a:gd name="connsiteY203" fmla="*/ 1259449 h 3851516"/>
              <a:gd name="connsiteX204" fmla="*/ 2818907 w 5575945"/>
              <a:gd name="connsiteY204" fmla="*/ 1274405 h 3851516"/>
              <a:gd name="connsiteX205" fmla="*/ 2958901 w 5575945"/>
              <a:gd name="connsiteY205" fmla="*/ 1285122 h 3851516"/>
              <a:gd name="connsiteX206" fmla="*/ 3315667 w 5575945"/>
              <a:gd name="connsiteY206" fmla="*/ 1358813 h 3851516"/>
              <a:gd name="connsiteX207" fmla="*/ 3402315 w 5575945"/>
              <a:gd name="connsiteY207" fmla="*/ 1424208 h 3851516"/>
              <a:gd name="connsiteX208" fmla="*/ 3407341 w 5575945"/>
              <a:gd name="connsiteY208" fmla="*/ 1434441 h 3851516"/>
              <a:gd name="connsiteX209" fmla="*/ 3345034 w 5575945"/>
              <a:gd name="connsiteY209" fmla="*/ 1438195 h 3851516"/>
              <a:gd name="connsiteX210" fmla="*/ 3102830 w 5575945"/>
              <a:gd name="connsiteY210" fmla="*/ 1452121 h 3851516"/>
              <a:gd name="connsiteX211" fmla="*/ 2791961 w 5575945"/>
              <a:gd name="connsiteY211" fmla="*/ 1483124 h 3851516"/>
              <a:gd name="connsiteX212" fmla="*/ 2474734 w 5575945"/>
              <a:gd name="connsiteY212" fmla="*/ 1541132 h 3851516"/>
              <a:gd name="connsiteX213" fmla="*/ 2354480 w 5575945"/>
              <a:gd name="connsiteY213" fmla="*/ 1586364 h 3851516"/>
              <a:gd name="connsiteX214" fmla="*/ 2299379 w 5575945"/>
              <a:gd name="connsiteY214" fmla="*/ 1638134 h 3851516"/>
              <a:gd name="connsiteX215" fmla="*/ 2341340 w 5575945"/>
              <a:gd name="connsiteY215" fmla="*/ 1645825 h 3851516"/>
              <a:gd name="connsiteX216" fmla="*/ 2623872 w 5575945"/>
              <a:gd name="connsiteY216" fmla="*/ 1656240 h 3851516"/>
              <a:gd name="connsiteX217" fmla="*/ 3031137 w 5575945"/>
              <a:gd name="connsiteY217" fmla="*/ 1697837 h 3851516"/>
              <a:gd name="connsiteX218" fmla="*/ 3142551 w 5575945"/>
              <a:gd name="connsiteY218" fmla="*/ 1729142 h 3851516"/>
              <a:gd name="connsiteX219" fmla="*/ 3174704 w 5575945"/>
              <a:gd name="connsiteY219" fmla="*/ 1749064 h 3851516"/>
              <a:gd name="connsiteX220" fmla="*/ 3177731 w 5575945"/>
              <a:gd name="connsiteY220" fmla="*/ 1789815 h 3851516"/>
              <a:gd name="connsiteX221" fmla="*/ 3151816 w 5575945"/>
              <a:gd name="connsiteY221" fmla="*/ 1813066 h 3851516"/>
              <a:gd name="connsiteX222" fmla="*/ 2967196 w 5575945"/>
              <a:gd name="connsiteY222" fmla="*/ 1882276 h 3851516"/>
              <a:gd name="connsiteX223" fmla="*/ 2716152 w 5575945"/>
              <a:gd name="connsiteY223" fmla="*/ 1901835 h 3851516"/>
              <a:gd name="connsiteX224" fmla="*/ 2385725 w 5575945"/>
              <a:gd name="connsiteY224" fmla="*/ 1912491 h 3851516"/>
              <a:gd name="connsiteX225" fmla="*/ 2051362 w 5575945"/>
              <a:gd name="connsiteY225" fmla="*/ 1946824 h 3851516"/>
              <a:gd name="connsiteX226" fmla="*/ 2038645 w 5575945"/>
              <a:gd name="connsiteY226" fmla="*/ 1952516 h 3851516"/>
              <a:gd name="connsiteX227" fmla="*/ 1857477 w 5575945"/>
              <a:gd name="connsiteY227" fmla="*/ 2035652 h 3851516"/>
              <a:gd name="connsiteX228" fmla="*/ 1483877 w 5575945"/>
              <a:gd name="connsiteY228" fmla="*/ 2056723 h 3851516"/>
              <a:gd name="connsiteX229" fmla="*/ 1134196 w 5575945"/>
              <a:gd name="connsiteY229" fmla="*/ 2049579 h 3851516"/>
              <a:gd name="connsiteX230" fmla="*/ 952118 w 5575945"/>
              <a:gd name="connsiteY230" fmla="*/ 2102621 h 3851516"/>
              <a:gd name="connsiteX231" fmla="*/ 888722 w 5575945"/>
              <a:gd name="connsiteY231" fmla="*/ 2213126 h 3851516"/>
              <a:gd name="connsiteX232" fmla="*/ 966893 w 5575945"/>
              <a:gd name="connsiteY232" fmla="*/ 2224329 h 3851516"/>
              <a:gd name="connsiteX233" fmla="*/ 1190447 w 5575945"/>
              <a:gd name="connsiteY233" fmla="*/ 2257631 h 3851516"/>
              <a:gd name="connsiteX234" fmla="*/ 1491991 w 5575945"/>
              <a:gd name="connsiteY234" fmla="*/ 2314307 h 3851516"/>
              <a:gd name="connsiteX235" fmla="*/ 1807764 w 5575945"/>
              <a:gd name="connsiteY235" fmla="*/ 2404226 h 3851516"/>
              <a:gd name="connsiteX236" fmla="*/ 1887874 w 5575945"/>
              <a:gd name="connsiteY236" fmla="*/ 2449458 h 3851516"/>
              <a:gd name="connsiteX237" fmla="*/ 1898653 w 5575945"/>
              <a:gd name="connsiteY237" fmla="*/ 2525147 h 3851516"/>
              <a:gd name="connsiteX238" fmla="*/ 1804919 w 5575945"/>
              <a:gd name="connsiteY238" fmla="*/ 2603379 h 3851516"/>
              <a:gd name="connsiteX239" fmla="*/ 1472918 w 5575945"/>
              <a:gd name="connsiteY239" fmla="*/ 2751607 h 3851516"/>
              <a:gd name="connsiteX240" fmla="*/ 1106524 w 5575945"/>
              <a:gd name="connsiteY240" fmla="*/ 2849700 h 3851516"/>
              <a:gd name="connsiteX241" fmla="*/ 933650 w 5575945"/>
              <a:gd name="connsiteY241" fmla="*/ 2864474 h 3851516"/>
              <a:gd name="connsiteX242" fmla="*/ 861413 w 5575945"/>
              <a:gd name="connsiteY242" fmla="*/ 2873254 h 3851516"/>
              <a:gd name="connsiteX243" fmla="*/ 703556 w 5575945"/>
              <a:gd name="connsiteY243" fmla="*/ 2874768 h 3851516"/>
              <a:gd name="connsiteX244" fmla="*/ 615819 w 5575945"/>
              <a:gd name="connsiteY244" fmla="*/ 2873557 h 3851516"/>
              <a:gd name="connsiteX245" fmla="*/ 568043 w 5575945"/>
              <a:gd name="connsiteY245" fmla="*/ 2929142 h 3851516"/>
              <a:gd name="connsiteX246" fmla="*/ 582515 w 5575945"/>
              <a:gd name="connsiteY246" fmla="*/ 2946884 h 3851516"/>
              <a:gd name="connsiteX247" fmla="*/ 647184 w 5575945"/>
              <a:gd name="connsiteY247" fmla="*/ 2968804 h 3851516"/>
              <a:gd name="connsiteX248" fmla="*/ 672010 w 5575945"/>
              <a:gd name="connsiteY248" fmla="*/ 3002833 h 3851516"/>
              <a:gd name="connsiteX249" fmla="*/ 656691 w 5575945"/>
              <a:gd name="connsiteY249" fmla="*/ 3023723 h 3851516"/>
              <a:gd name="connsiteX250" fmla="*/ 604859 w 5575945"/>
              <a:gd name="connsiteY250" fmla="*/ 3028870 h 3851516"/>
              <a:gd name="connsiteX251" fmla="*/ 307856 w 5575945"/>
              <a:gd name="connsiteY251" fmla="*/ 3131928 h 3851516"/>
              <a:gd name="connsiteX252" fmla="*/ 276066 w 5575945"/>
              <a:gd name="connsiteY252" fmla="*/ 3161053 h 3851516"/>
              <a:gd name="connsiteX253" fmla="*/ 270617 w 5575945"/>
              <a:gd name="connsiteY253" fmla="*/ 3167108 h 3851516"/>
              <a:gd name="connsiteX254" fmla="*/ 305615 w 5575945"/>
              <a:gd name="connsiteY254" fmla="*/ 3174192 h 3851516"/>
              <a:gd name="connsiteX255" fmla="*/ 337526 w 5575945"/>
              <a:gd name="connsiteY255" fmla="*/ 3204468 h 3851516"/>
              <a:gd name="connsiteX256" fmla="*/ 296956 w 5575945"/>
              <a:gd name="connsiteY256" fmla="*/ 3240799 h 3851516"/>
              <a:gd name="connsiteX257" fmla="*/ 230774 w 5575945"/>
              <a:gd name="connsiteY257" fmla="*/ 3246491 h 3851516"/>
              <a:gd name="connsiteX258" fmla="*/ 65894 w 5575945"/>
              <a:gd name="connsiteY258" fmla="*/ 3372376 h 3851516"/>
              <a:gd name="connsiteX259" fmla="*/ 18482 w 5575945"/>
              <a:gd name="connsiteY259" fmla="*/ 3450365 h 3851516"/>
              <a:gd name="connsiteX260" fmla="*/ 608855 w 5575945"/>
              <a:gd name="connsiteY260" fmla="*/ 3726599 h 3851516"/>
              <a:gd name="connsiteX261" fmla="*/ 607220 w 5575945"/>
              <a:gd name="connsiteY261" fmla="*/ 3731746 h 3851516"/>
              <a:gd name="connsiteX262" fmla="*/ 469829 w 5575945"/>
              <a:gd name="connsiteY262" fmla="*/ 3793630 h 3851516"/>
              <a:gd name="connsiteX263" fmla="*/ 412185 w 5575945"/>
              <a:gd name="connsiteY263" fmla="*/ 3820454 h 3851516"/>
              <a:gd name="connsiteX264" fmla="*/ 331531 w 5575945"/>
              <a:gd name="connsiteY264" fmla="*/ 3838861 h 3851516"/>
              <a:gd name="connsiteX265" fmla="*/ 131773 w 5575945"/>
              <a:gd name="connsiteY265" fmla="*/ 3838498 h 3851516"/>
              <a:gd name="connsiteX266" fmla="*/ 114335 w 5575945"/>
              <a:gd name="connsiteY266" fmla="*/ 3829052 h 3851516"/>
              <a:gd name="connsiteX267" fmla="*/ 10611 w 5575945"/>
              <a:gd name="connsiteY267" fmla="*/ 3542826 h 3851516"/>
              <a:gd name="connsiteX268" fmla="*/ 378 w 5575945"/>
              <a:gd name="connsiteY268" fmla="*/ 3468834 h 3851516"/>
              <a:gd name="connsiteX269" fmla="*/ 12912 w 5575945"/>
              <a:gd name="connsiteY269" fmla="*/ 3433412 h 3851516"/>
              <a:gd name="connsiteX270" fmla="*/ 135285 w 5575945"/>
              <a:gd name="connsiteY270" fmla="*/ 3278340 h 3851516"/>
              <a:gd name="connsiteX271" fmla="*/ 250816 w 5575945"/>
              <a:gd name="connsiteY271" fmla="*/ 3226872 h 3851516"/>
              <a:gd name="connsiteX272" fmla="*/ 251120 w 5575945"/>
              <a:gd name="connsiteY272" fmla="*/ 3179521 h 3851516"/>
              <a:gd name="connsiteX273" fmla="*/ 258264 w 5575945"/>
              <a:gd name="connsiteY273" fmla="*/ 3159660 h 3851516"/>
              <a:gd name="connsiteX274" fmla="*/ 501437 w 5575945"/>
              <a:gd name="connsiteY274" fmla="*/ 3016154 h 3851516"/>
              <a:gd name="connsiteX275" fmla="*/ 547940 w 5575945"/>
              <a:gd name="connsiteY275" fmla="*/ 3009191 h 3851516"/>
              <a:gd name="connsiteX276" fmla="*/ 554540 w 5575945"/>
              <a:gd name="connsiteY276" fmla="*/ 2939740 h 3851516"/>
              <a:gd name="connsiteX277" fmla="*/ 631137 w 5575945"/>
              <a:gd name="connsiteY277" fmla="*/ 2857995 h 3851516"/>
              <a:gd name="connsiteX278" fmla="*/ 728443 w 5575945"/>
              <a:gd name="connsiteY278" fmla="*/ 2861871 h 3851516"/>
              <a:gd name="connsiteX279" fmla="*/ 876491 w 5575945"/>
              <a:gd name="connsiteY279" fmla="*/ 2857390 h 3851516"/>
              <a:gd name="connsiteX280" fmla="*/ 878852 w 5575945"/>
              <a:gd name="connsiteY280" fmla="*/ 2856542 h 3851516"/>
              <a:gd name="connsiteX281" fmla="*/ 878792 w 5575945"/>
              <a:gd name="connsiteY281" fmla="*/ 2783154 h 3851516"/>
              <a:gd name="connsiteX282" fmla="*/ 873463 w 5575945"/>
              <a:gd name="connsiteY282" fmla="*/ 2337439 h 3851516"/>
              <a:gd name="connsiteX283" fmla="*/ 871525 w 5575945"/>
              <a:gd name="connsiteY283" fmla="*/ 2244795 h 3851516"/>
              <a:gd name="connsiteX284" fmla="*/ 983423 w 5575945"/>
              <a:gd name="connsiteY284" fmla="*/ 2068047 h 3851516"/>
              <a:gd name="connsiteX285" fmla="*/ 1118876 w 5575945"/>
              <a:gd name="connsiteY285" fmla="*/ 2036742 h 3851516"/>
              <a:gd name="connsiteX286" fmla="*/ 1431744 w 5575945"/>
              <a:gd name="connsiteY286" fmla="*/ 2041404 h 3851516"/>
              <a:gd name="connsiteX287" fmla="*/ 1735104 w 5575945"/>
              <a:gd name="connsiteY287" fmla="*/ 2038256 h 3851516"/>
              <a:gd name="connsiteX288" fmla="*/ 1954783 w 5575945"/>
              <a:gd name="connsiteY288" fmla="*/ 1991086 h 3851516"/>
              <a:gd name="connsiteX289" fmla="*/ 2006917 w 5575945"/>
              <a:gd name="connsiteY289" fmla="*/ 1960689 h 3851516"/>
              <a:gd name="connsiteX290" fmla="*/ 2013578 w 5575945"/>
              <a:gd name="connsiteY290" fmla="*/ 1944280 h 3851516"/>
              <a:gd name="connsiteX291" fmla="*/ 1893626 w 5575945"/>
              <a:gd name="connsiteY291" fmla="*/ 1370318 h 3851516"/>
              <a:gd name="connsiteX292" fmla="*/ 1845671 w 5575945"/>
              <a:gd name="connsiteY292" fmla="*/ 1189269 h 3851516"/>
              <a:gd name="connsiteX293" fmla="*/ 1824719 w 5575945"/>
              <a:gd name="connsiteY293" fmla="*/ 1146885 h 3851516"/>
              <a:gd name="connsiteX294" fmla="*/ 1829745 w 5575945"/>
              <a:gd name="connsiteY294" fmla="*/ 1108676 h 3851516"/>
              <a:gd name="connsiteX295" fmla="*/ 1896896 w 5575945"/>
              <a:gd name="connsiteY295" fmla="*/ 1078219 h 3851516"/>
              <a:gd name="connsiteX296" fmla="*/ 2073462 w 5575945"/>
              <a:gd name="connsiteY296" fmla="*/ 1045159 h 3851516"/>
              <a:gd name="connsiteX297" fmla="*/ 2382575 w 5575945"/>
              <a:gd name="connsiteY297" fmla="*/ 941011 h 3851516"/>
              <a:gd name="connsiteX298" fmla="*/ 2446881 w 5575945"/>
              <a:gd name="connsiteY298" fmla="*/ 907949 h 3851516"/>
              <a:gd name="connsiteX299" fmla="*/ 2556418 w 5575945"/>
              <a:gd name="connsiteY299" fmla="*/ 899110 h 3851516"/>
              <a:gd name="connsiteX300" fmla="*/ 2890175 w 5575945"/>
              <a:gd name="connsiteY300" fmla="*/ 905407 h 3851516"/>
              <a:gd name="connsiteX301" fmla="*/ 2996381 w 5575945"/>
              <a:gd name="connsiteY301" fmla="*/ 911825 h 3851516"/>
              <a:gd name="connsiteX302" fmla="*/ 2993717 w 5575945"/>
              <a:gd name="connsiteY302" fmla="*/ 750094 h 3851516"/>
              <a:gd name="connsiteX303" fmla="*/ 2959688 w 5575945"/>
              <a:gd name="connsiteY303" fmla="*/ 689725 h 3851516"/>
              <a:gd name="connsiteX304" fmla="*/ 2936678 w 5575945"/>
              <a:gd name="connsiteY304" fmla="*/ 642494 h 3851516"/>
              <a:gd name="connsiteX305" fmla="*/ 2973432 w 5575945"/>
              <a:gd name="connsiteY305" fmla="*/ 570317 h 3851516"/>
              <a:gd name="connsiteX306" fmla="*/ 3118634 w 5575945"/>
              <a:gd name="connsiteY306" fmla="*/ 489239 h 3851516"/>
              <a:gd name="connsiteX307" fmla="*/ 3423326 w 5575945"/>
              <a:gd name="connsiteY307" fmla="*/ 406648 h 3851516"/>
              <a:gd name="connsiteX308" fmla="*/ 3669648 w 5575945"/>
              <a:gd name="connsiteY308" fmla="*/ 365534 h 3851516"/>
              <a:gd name="connsiteX309" fmla="*/ 3752845 w 5575945"/>
              <a:gd name="connsiteY309" fmla="*/ 354817 h 3851516"/>
              <a:gd name="connsiteX310" fmla="*/ 3739524 w 5575945"/>
              <a:gd name="connsiteY310" fmla="*/ 238316 h 3851516"/>
              <a:gd name="connsiteX311" fmla="*/ 3726565 w 5575945"/>
              <a:gd name="connsiteY311" fmla="*/ 182731 h 3851516"/>
              <a:gd name="connsiteX312" fmla="*/ 3763683 w 5575945"/>
              <a:gd name="connsiteY312" fmla="*/ 96809 h 3851516"/>
              <a:gd name="connsiteX313" fmla="*/ 3814607 w 5575945"/>
              <a:gd name="connsiteY313" fmla="*/ 71075 h 3851516"/>
              <a:gd name="connsiteX314" fmla="*/ 3869103 w 5575945"/>
              <a:gd name="connsiteY314" fmla="*/ 52667 h 3851516"/>
              <a:gd name="connsiteX315" fmla="*/ 3934861 w 5575945"/>
              <a:gd name="connsiteY315" fmla="*/ 36560 h 3851516"/>
              <a:gd name="connsiteX316" fmla="*/ 4122206 w 5575945"/>
              <a:gd name="connsiteY316" fmla="*/ 1016 h 3851516"/>
              <a:gd name="connsiteX317" fmla="*/ 4139705 w 5575945"/>
              <a:gd name="connsiteY317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228483 w 5575945"/>
              <a:gd name="connsiteY21" fmla="*/ 1850245 h 3851516"/>
              <a:gd name="connsiteX22" fmla="*/ 5045157 w 5575945"/>
              <a:gd name="connsiteY22" fmla="*/ 2360460 h 3851516"/>
              <a:gd name="connsiteX23" fmla="*/ 5087177 w 5575945"/>
              <a:gd name="connsiteY23" fmla="*/ 2970252 h 3851516"/>
              <a:gd name="connsiteX24" fmla="*/ 5160717 w 5575945"/>
              <a:gd name="connsiteY24" fmla="*/ 3280642 h 3851516"/>
              <a:gd name="connsiteX25" fmla="*/ 5173493 w 5575945"/>
              <a:gd name="connsiteY25" fmla="*/ 3458662 h 3851516"/>
              <a:gd name="connsiteX26" fmla="*/ 5202314 w 5575945"/>
              <a:gd name="connsiteY26" fmla="*/ 3575586 h 3851516"/>
              <a:gd name="connsiteX27" fmla="*/ 5226899 w 5575945"/>
              <a:gd name="connsiteY27" fmla="*/ 3747247 h 3851516"/>
              <a:gd name="connsiteX28" fmla="*/ 5236163 w 5575945"/>
              <a:gd name="connsiteY28" fmla="*/ 3838619 h 3851516"/>
              <a:gd name="connsiteX29" fmla="*/ 5137949 w 5575945"/>
              <a:gd name="connsiteY29" fmla="*/ 3847580 h 3851516"/>
              <a:gd name="connsiteX30" fmla="*/ 4893747 w 5575945"/>
              <a:gd name="connsiteY30" fmla="*/ 3850487 h 3851516"/>
              <a:gd name="connsiteX31" fmla="*/ 4521056 w 5575945"/>
              <a:gd name="connsiteY31" fmla="*/ 3777825 h 3851516"/>
              <a:gd name="connsiteX32" fmla="*/ 4357083 w 5575945"/>
              <a:gd name="connsiteY32" fmla="*/ 3643766 h 3851516"/>
              <a:gd name="connsiteX33" fmla="*/ 4338192 w 5575945"/>
              <a:gd name="connsiteY33" fmla="*/ 3601985 h 3851516"/>
              <a:gd name="connsiteX34" fmla="*/ 4368226 w 5575945"/>
              <a:gd name="connsiteY34" fmla="*/ 3535501 h 3851516"/>
              <a:gd name="connsiteX35" fmla="*/ 4473099 w 5575945"/>
              <a:gd name="connsiteY35" fmla="*/ 3520666 h 3851516"/>
              <a:gd name="connsiteX36" fmla="*/ 4777247 w 5575945"/>
              <a:gd name="connsiteY36" fmla="*/ 3561961 h 3851516"/>
              <a:gd name="connsiteX37" fmla="*/ 4888358 w 5575945"/>
              <a:gd name="connsiteY37" fmla="*/ 3581882 h 3851516"/>
              <a:gd name="connsiteX38" fmla="*/ 4978883 w 5575945"/>
              <a:gd name="connsiteY38" fmla="*/ 3551486 h 3851516"/>
              <a:gd name="connsiteX39" fmla="*/ 4982152 w 5575945"/>
              <a:gd name="connsiteY39" fmla="*/ 3493478 h 3851516"/>
              <a:gd name="connsiteX40" fmla="*/ 4928322 w 5575945"/>
              <a:gd name="connsiteY40" fmla="*/ 3452728 h 3851516"/>
              <a:gd name="connsiteX41" fmla="*/ 4751452 w 5575945"/>
              <a:gd name="connsiteY41" fmla="*/ 3391389 h 3851516"/>
              <a:gd name="connsiteX42" fmla="*/ 4416545 w 5575945"/>
              <a:gd name="connsiteY42" fmla="*/ 3297716 h 3851516"/>
              <a:gd name="connsiteX43" fmla="*/ 4242218 w 5575945"/>
              <a:gd name="connsiteY43" fmla="*/ 3211008 h 3851516"/>
              <a:gd name="connsiteX44" fmla="*/ 4215636 w 5575945"/>
              <a:gd name="connsiteY44" fmla="*/ 3185818 h 3851516"/>
              <a:gd name="connsiteX45" fmla="*/ 4190448 w 5575945"/>
              <a:gd name="connsiteY45" fmla="*/ 3177887 h 3851516"/>
              <a:gd name="connsiteX46" fmla="*/ 4003708 w 5575945"/>
              <a:gd name="connsiteY46" fmla="*/ 3199079 h 3851516"/>
              <a:gd name="connsiteX47" fmla="*/ 3890599 w 5575945"/>
              <a:gd name="connsiteY47" fmla="*/ 3205559 h 3851516"/>
              <a:gd name="connsiteX48" fmla="*/ 3761261 w 5575945"/>
              <a:gd name="connsiteY48" fmla="*/ 3148096 h 3851516"/>
              <a:gd name="connsiteX49" fmla="*/ 3688116 w 5575945"/>
              <a:gd name="connsiteY49" fmla="*/ 3117880 h 3851516"/>
              <a:gd name="connsiteX50" fmla="*/ 3362351 w 5575945"/>
              <a:gd name="connsiteY50" fmla="*/ 3119515 h 3851516"/>
              <a:gd name="connsiteX51" fmla="*/ 3215030 w 5575945"/>
              <a:gd name="connsiteY51" fmla="*/ 3105710 h 3851516"/>
              <a:gd name="connsiteX52" fmla="*/ 3142793 w 5575945"/>
              <a:gd name="connsiteY52" fmla="*/ 3077735 h 3851516"/>
              <a:gd name="connsiteX53" fmla="*/ 2824175 w 5575945"/>
              <a:gd name="connsiteY53" fmla="*/ 2904619 h 3851516"/>
              <a:gd name="connsiteX54" fmla="*/ 2747214 w 5575945"/>
              <a:gd name="connsiteY54" fmla="*/ 2835773 h 3851516"/>
              <a:gd name="connsiteX55" fmla="*/ 2746668 w 5575945"/>
              <a:gd name="connsiteY55" fmla="*/ 2750639 h 3851516"/>
              <a:gd name="connsiteX56" fmla="*/ 2886724 w 5575945"/>
              <a:gd name="connsiteY56" fmla="*/ 2633109 h 3851516"/>
              <a:gd name="connsiteX57" fmla="*/ 3307614 w 5575945"/>
              <a:gd name="connsiteY57" fmla="*/ 2437408 h 3851516"/>
              <a:gd name="connsiteX58" fmla="*/ 3473220 w 5575945"/>
              <a:gd name="connsiteY58" fmla="*/ 2419969 h 3851516"/>
              <a:gd name="connsiteX59" fmla="*/ 3542430 w 5575945"/>
              <a:gd name="connsiteY59" fmla="*/ 2430263 h 3851516"/>
              <a:gd name="connsiteX60" fmla="*/ 3594928 w 5575945"/>
              <a:gd name="connsiteY60" fmla="*/ 2431716 h 3851516"/>
              <a:gd name="connsiteX61" fmla="*/ 3618119 w 5575945"/>
              <a:gd name="connsiteY61" fmla="*/ 2419242 h 3851516"/>
              <a:gd name="connsiteX62" fmla="*/ 3608612 w 5575945"/>
              <a:gd name="connsiteY62" fmla="*/ 2394841 h 3851516"/>
              <a:gd name="connsiteX63" fmla="*/ 3499802 w 5575945"/>
              <a:gd name="connsiteY63" fmla="*/ 2333623 h 3851516"/>
              <a:gd name="connsiteX64" fmla="*/ 3282545 w 5575945"/>
              <a:gd name="connsiteY64" fmla="*/ 2288815 h 3851516"/>
              <a:gd name="connsiteX65" fmla="*/ 3111973 w 5575945"/>
              <a:gd name="connsiteY65" fmla="*/ 2285971 h 3851516"/>
              <a:gd name="connsiteX66" fmla="*/ 3023568 w 5575945"/>
              <a:gd name="connsiteY66" fmla="*/ 2296809 h 3851516"/>
              <a:gd name="connsiteX67" fmla="*/ 2980880 w 5575945"/>
              <a:gd name="connsiteY67" fmla="*/ 2291237 h 3851516"/>
              <a:gd name="connsiteX68" fmla="*/ 2919482 w 5575945"/>
              <a:gd name="connsiteY68" fmla="*/ 2276343 h 3851516"/>
              <a:gd name="connsiteX69" fmla="*/ 2618543 w 5575945"/>
              <a:gd name="connsiteY69" fmla="*/ 2243523 h 3851516"/>
              <a:gd name="connsiteX70" fmla="*/ 2493808 w 5575945"/>
              <a:gd name="connsiteY70" fmla="*/ 2227236 h 3851516"/>
              <a:gd name="connsiteX71" fmla="*/ 2360111 w 5575945"/>
              <a:gd name="connsiteY71" fmla="*/ 2126539 h 3851516"/>
              <a:gd name="connsiteX72" fmla="*/ 2477884 w 5575945"/>
              <a:gd name="connsiteY72" fmla="*/ 2115458 h 3851516"/>
              <a:gd name="connsiteX73" fmla="*/ 2655479 w 5575945"/>
              <a:gd name="connsiteY73" fmla="*/ 2097353 h 3851516"/>
              <a:gd name="connsiteX74" fmla="*/ 2799531 w 5575945"/>
              <a:gd name="connsiteY74" fmla="*/ 2080763 h 3851516"/>
              <a:gd name="connsiteX75" fmla="*/ 2999954 w 5575945"/>
              <a:gd name="connsiteY75" fmla="*/ 2054180 h 3851516"/>
              <a:gd name="connsiteX76" fmla="*/ 3212003 w 5575945"/>
              <a:gd name="connsiteY76" fmla="*/ 2012461 h 3851516"/>
              <a:gd name="connsiteX77" fmla="*/ 3320511 w 5575945"/>
              <a:gd name="connsiteY77" fmla="*/ 1972619 h 3851516"/>
              <a:gd name="connsiteX78" fmla="*/ 3517786 w 5575945"/>
              <a:gd name="connsiteY78" fmla="*/ 1930898 h 3851516"/>
              <a:gd name="connsiteX79" fmla="*/ 3732924 w 5575945"/>
              <a:gd name="connsiteY79" fmla="*/ 1905648 h 3851516"/>
              <a:gd name="connsiteX80" fmla="*/ 3978398 w 5575945"/>
              <a:gd name="connsiteY80" fmla="*/ 1893175 h 3851516"/>
              <a:gd name="connsiteX81" fmla="*/ 3923963 w 5575945"/>
              <a:gd name="connsiteY81" fmla="*/ 1847883 h 3851516"/>
              <a:gd name="connsiteX82" fmla="*/ 3552239 w 5575945"/>
              <a:gd name="connsiteY82" fmla="*/ 1680822 h 3851516"/>
              <a:gd name="connsiteX83" fmla="*/ 3183182 w 5575945"/>
              <a:gd name="connsiteY83" fmla="*/ 1649579 h 3851516"/>
              <a:gd name="connsiteX84" fmla="*/ 3157931 w 5575945"/>
              <a:gd name="connsiteY84" fmla="*/ 1630747 h 3851516"/>
              <a:gd name="connsiteX85" fmla="*/ 3182455 w 5575945"/>
              <a:gd name="connsiteY85" fmla="*/ 1575464 h 3851516"/>
              <a:gd name="connsiteX86" fmla="*/ 3258203 w 5575945"/>
              <a:gd name="connsiteY86" fmla="*/ 1560387 h 3851516"/>
              <a:gd name="connsiteX87" fmla="*/ 3379487 w 5575945"/>
              <a:gd name="connsiteY87" fmla="*/ 1559357 h 3851516"/>
              <a:gd name="connsiteX88" fmla="*/ 3498955 w 5575945"/>
              <a:gd name="connsiteY88" fmla="*/ 1552455 h 3851516"/>
              <a:gd name="connsiteX89" fmla="*/ 3601225 w 5575945"/>
              <a:gd name="connsiteY89" fmla="*/ 1577038 h 3851516"/>
              <a:gd name="connsiteX90" fmla="*/ 3614728 w 5575945"/>
              <a:gd name="connsiteY90" fmla="*/ 1579037 h 3851516"/>
              <a:gd name="connsiteX91" fmla="*/ 3814668 w 5575945"/>
              <a:gd name="connsiteY91" fmla="*/ 1569107 h 3851516"/>
              <a:gd name="connsiteX92" fmla="*/ 3814668 w 5575945"/>
              <a:gd name="connsiteY92" fmla="*/ 1548701 h 3851516"/>
              <a:gd name="connsiteX93" fmla="*/ 3855357 w 5575945"/>
              <a:gd name="connsiteY93" fmla="*/ 1508313 h 3851516"/>
              <a:gd name="connsiteX94" fmla="*/ 3993354 w 5575945"/>
              <a:gd name="connsiteY94" fmla="*/ 1529506 h 3851516"/>
              <a:gd name="connsiteX95" fmla="*/ 4106887 w 5575945"/>
              <a:gd name="connsiteY95" fmla="*/ 1569834 h 3851516"/>
              <a:gd name="connsiteX96" fmla="*/ 4136557 w 5575945"/>
              <a:gd name="connsiteY96" fmla="*/ 1588846 h 3851516"/>
              <a:gd name="connsiteX97" fmla="*/ 4260868 w 5575945"/>
              <a:gd name="connsiteY97" fmla="*/ 1502379 h 3851516"/>
              <a:gd name="connsiteX98" fmla="*/ 4458324 w 5575945"/>
              <a:gd name="connsiteY98" fmla="*/ 1498867 h 3851516"/>
              <a:gd name="connsiteX99" fmla="*/ 4412427 w 5575945"/>
              <a:gd name="connsiteY99" fmla="*/ 1474768 h 3851516"/>
              <a:gd name="connsiteX100" fmla="*/ 3932379 w 5575945"/>
              <a:gd name="connsiteY100" fmla="*/ 1317214 h 3851516"/>
              <a:gd name="connsiteX101" fmla="*/ 3643066 w 5575945"/>
              <a:gd name="connsiteY101" fmla="*/ 1296748 h 3851516"/>
              <a:gd name="connsiteX102" fmla="*/ 3086844 w 5575945"/>
              <a:gd name="connsiteY102" fmla="*/ 1181761 h 3851516"/>
              <a:gd name="connsiteX103" fmla="*/ 3008370 w 5575945"/>
              <a:gd name="connsiteY103" fmla="*/ 1136712 h 3851516"/>
              <a:gd name="connsiteX104" fmla="*/ 2984574 w 5575945"/>
              <a:gd name="connsiteY104" fmla="*/ 1094992 h 3851516"/>
              <a:gd name="connsiteX105" fmla="*/ 3023508 w 5575945"/>
              <a:gd name="connsiteY105" fmla="*/ 1073436 h 3851516"/>
              <a:gd name="connsiteX106" fmla="*/ 3118694 w 5575945"/>
              <a:gd name="connsiteY106" fmla="*/ 1065141 h 3851516"/>
              <a:gd name="connsiteX107" fmla="*/ 3402981 w 5575945"/>
              <a:gd name="connsiteY107" fmla="*/ 1069984 h 3851516"/>
              <a:gd name="connsiteX108" fmla="*/ 3634287 w 5575945"/>
              <a:gd name="connsiteY108" fmla="*/ 1080459 h 3851516"/>
              <a:gd name="connsiteX109" fmla="*/ 3868437 w 5575945"/>
              <a:gd name="connsiteY109" fmla="*/ 1095295 h 3851516"/>
              <a:gd name="connsiteX110" fmla="*/ 4038888 w 5575945"/>
              <a:gd name="connsiteY110" fmla="*/ 1105891 h 3851516"/>
              <a:gd name="connsiteX111" fmla="*/ 4210853 w 5575945"/>
              <a:gd name="connsiteY111" fmla="*/ 1117335 h 3851516"/>
              <a:gd name="connsiteX112" fmla="*/ 4338494 w 5575945"/>
              <a:gd name="connsiteY112" fmla="*/ 1120786 h 3851516"/>
              <a:gd name="connsiteX113" fmla="*/ 4595473 w 5575945"/>
              <a:gd name="connsiteY113" fmla="*/ 1111825 h 3851516"/>
              <a:gd name="connsiteX114" fmla="*/ 4840825 w 5575945"/>
              <a:gd name="connsiteY114" fmla="*/ 1096566 h 3851516"/>
              <a:gd name="connsiteX115" fmla="*/ 5061533 w 5575945"/>
              <a:gd name="connsiteY115" fmla="*/ 1076705 h 3851516"/>
              <a:gd name="connsiteX116" fmla="*/ 5464683 w 5575945"/>
              <a:gd name="connsiteY116" fmla="*/ 996899 h 3851516"/>
              <a:gd name="connsiteX117" fmla="*/ 5545700 w 5575945"/>
              <a:gd name="connsiteY117" fmla="*/ 956754 h 3851516"/>
              <a:gd name="connsiteX118" fmla="*/ 5554117 w 5575945"/>
              <a:gd name="connsiteY118" fmla="*/ 915761 h 3851516"/>
              <a:gd name="connsiteX119" fmla="*/ 5511974 w 5575945"/>
              <a:gd name="connsiteY119" fmla="*/ 875495 h 3851516"/>
              <a:gd name="connsiteX120" fmla="*/ 5347455 w 5575945"/>
              <a:gd name="connsiteY120" fmla="*/ 809191 h 3851516"/>
              <a:gd name="connsiteX121" fmla="*/ 5058749 w 5575945"/>
              <a:gd name="connsiteY121" fmla="*/ 754271 h 3851516"/>
              <a:gd name="connsiteX122" fmla="*/ 4771979 w 5575945"/>
              <a:gd name="connsiteY122" fmla="*/ 723270 h 3851516"/>
              <a:gd name="connsiteX123" fmla="*/ 4580820 w 5575945"/>
              <a:gd name="connsiteY123" fmla="*/ 712673 h 3851516"/>
              <a:gd name="connsiteX124" fmla="*/ 4381606 w 5575945"/>
              <a:gd name="connsiteY124" fmla="*/ 700927 h 3851516"/>
              <a:gd name="connsiteX125" fmla="*/ 4206372 w 5575945"/>
              <a:gd name="connsiteY125" fmla="*/ 690208 h 3851516"/>
              <a:gd name="connsiteX126" fmla="*/ 3957023 w 5575945"/>
              <a:gd name="connsiteY126" fmla="*/ 668713 h 3851516"/>
              <a:gd name="connsiteX127" fmla="*/ 3790507 w 5575945"/>
              <a:gd name="connsiteY127" fmla="*/ 651820 h 3851516"/>
              <a:gd name="connsiteX128" fmla="*/ 3608673 w 5575945"/>
              <a:gd name="connsiteY128" fmla="*/ 629839 h 3851516"/>
              <a:gd name="connsiteX129" fmla="*/ 3420057 w 5575945"/>
              <a:gd name="connsiteY129" fmla="*/ 600412 h 3851516"/>
              <a:gd name="connsiteX130" fmla="*/ 3338918 w 5575945"/>
              <a:gd name="connsiteY130" fmla="*/ 578673 h 3851516"/>
              <a:gd name="connsiteX131" fmla="*/ 3321903 w 5575945"/>
              <a:gd name="connsiteY131" fmla="*/ 570136 h 3851516"/>
              <a:gd name="connsiteX132" fmla="*/ 3322024 w 5575945"/>
              <a:gd name="connsiteY132" fmla="*/ 547187 h 3851516"/>
              <a:gd name="connsiteX133" fmla="*/ 3390811 w 5575945"/>
              <a:gd name="connsiteY133" fmla="*/ 518849 h 3851516"/>
              <a:gd name="connsiteX134" fmla="*/ 3635437 w 5575945"/>
              <a:gd name="connsiteY134" fmla="*/ 470469 h 3851516"/>
              <a:gd name="connsiteX135" fmla="*/ 3834467 w 5575945"/>
              <a:gd name="connsiteY135" fmla="*/ 445583 h 3851516"/>
              <a:gd name="connsiteX136" fmla="*/ 4033681 w 5575945"/>
              <a:gd name="connsiteY136" fmla="*/ 435046 h 3851516"/>
              <a:gd name="connsiteX137" fmla="*/ 4380093 w 5575945"/>
              <a:gd name="connsiteY137" fmla="*/ 422876 h 3851516"/>
              <a:gd name="connsiteX138" fmla="*/ 4602012 w 5575945"/>
              <a:gd name="connsiteY138" fmla="*/ 415670 h 3851516"/>
              <a:gd name="connsiteX139" fmla="*/ 4704163 w 5575945"/>
              <a:gd name="connsiteY139" fmla="*/ 412280 h 3851516"/>
              <a:gd name="connsiteX140" fmla="*/ 4717180 w 5575945"/>
              <a:gd name="connsiteY140" fmla="*/ 392116 h 3851516"/>
              <a:gd name="connsiteX141" fmla="*/ 4686965 w 5575945"/>
              <a:gd name="connsiteY141" fmla="*/ 353909 h 3851516"/>
              <a:gd name="connsiteX142" fmla="*/ 4407522 w 5575945"/>
              <a:gd name="connsiteY142" fmla="*/ 206466 h 3851516"/>
              <a:gd name="connsiteX143" fmla="*/ 4244035 w 5575945"/>
              <a:gd name="connsiteY143" fmla="*/ 182609 h 3851516"/>
              <a:gd name="connsiteX144" fmla="*/ 4013274 w 5575945"/>
              <a:gd name="connsiteY144" fmla="*/ 150094 h 3851516"/>
              <a:gd name="connsiteX145" fmla="*/ 3977126 w 5575945"/>
              <a:gd name="connsiteY145" fmla="*/ 133926 h 3851516"/>
              <a:gd name="connsiteX146" fmla="*/ 3972524 w 5575945"/>
              <a:gd name="connsiteY146" fmla="*/ 101108 h 3851516"/>
              <a:gd name="connsiteX147" fmla="*/ 4016787 w 5575945"/>
              <a:gd name="connsiteY147" fmla="*/ 68046 h 3851516"/>
              <a:gd name="connsiteX148" fmla="*/ 4156659 w 5575945"/>
              <a:gd name="connsiteY148" fmla="*/ 17123 h 3851516"/>
              <a:gd name="connsiteX149" fmla="*/ 4139705 w 5575945"/>
              <a:gd name="connsiteY149" fmla="*/ 593 h 3851516"/>
              <a:gd name="connsiteX150" fmla="*/ 4150120 w 5575945"/>
              <a:gd name="connsiteY150" fmla="*/ 7314 h 3851516"/>
              <a:gd name="connsiteX151" fmla="*/ 4139705 w 5575945"/>
              <a:gd name="connsiteY151" fmla="*/ 13854 h 3851516"/>
              <a:gd name="connsiteX152" fmla="*/ 4032712 w 5575945"/>
              <a:gd name="connsiteY152" fmla="*/ 29476 h 3851516"/>
              <a:gd name="connsiteX153" fmla="*/ 3822236 w 5575945"/>
              <a:gd name="connsiteY153" fmla="*/ 83972 h 3851516"/>
              <a:gd name="connsiteX154" fmla="*/ 3756599 w 5575945"/>
              <a:gd name="connsiteY154" fmla="*/ 121453 h 3851516"/>
              <a:gd name="connsiteX155" fmla="*/ 3738252 w 5575945"/>
              <a:gd name="connsiteY155" fmla="*/ 165171 h 3851516"/>
              <a:gd name="connsiteX156" fmla="*/ 3753208 w 5575945"/>
              <a:gd name="connsiteY156" fmla="*/ 179158 h 3851516"/>
              <a:gd name="connsiteX157" fmla="*/ 4003527 w 5575945"/>
              <a:gd name="connsiteY157" fmla="*/ 233412 h 3851516"/>
              <a:gd name="connsiteX158" fmla="*/ 4212851 w 5575945"/>
              <a:gd name="connsiteY158" fmla="*/ 284941 h 3851516"/>
              <a:gd name="connsiteX159" fmla="*/ 4291325 w 5575945"/>
              <a:gd name="connsiteY159" fmla="*/ 297777 h 3851516"/>
              <a:gd name="connsiteX160" fmla="*/ 4304767 w 5575945"/>
              <a:gd name="connsiteY160" fmla="*/ 324056 h 3851516"/>
              <a:gd name="connsiteX161" fmla="*/ 4248273 w 5575945"/>
              <a:gd name="connsiteY161" fmla="*/ 354574 h 3851516"/>
              <a:gd name="connsiteX162" fmla="*/ 4125294 w 5575945"/>
              <a:gd name="connsiteY162" fmla="*/ 357663 h 3851516"/>
              <a:gd name="connsiteX163" fmla="*/ 3842581 w 5575945"/>
              <a:gd name="connsiteY163" fmla="*/ 362082 h 3851516"/>
              <a:gd name="connsiteX164" fmla="*/ 3703133 w 5575945"/>
              <a:gd name="connsiteY164" fmla="*/ 375283 h 3851516"/>
              <a:gd name="connsiteX165" fmla="*/ 3483029 w 5575945"/>
              <a:gd name="connsiteY165" fmla="*/ 409675 h 3851516"/>
              <a:gd name="connsiteX166" fmla="*/ 3078186 w 5575945"/>
              <a:gd name="connsiteY166" fmla="*/ 521514 h 3851516"/>
              <a:gd name="connsiteX167" fmla="*/ 2970526 w 5575945"/>
              <a:gd name="connsiteY167" fmla="*/ 593933 h 3851516"/>
              <a:gd name="connsiteX168" fmla="*/ 2944368 w 5575945"/>
              <a:gd name="connsiteY168" fmla="*/ 637772 h 3851516"/>
              <a:gd name="connsiteX169" fmla="*/ 3062927 w 5575945"/>
              <a:gd name="connsiteY169" fmla="*/ 652303 h 3851516"/>
              <a:gd name="connsiteX170" fmla="*/ 3231985 w 5575945"/>
              <a:gd name="connsiteY170" fmla="*/ 673497 h 3851516"/>
              <a:gd name="connsiteX171" fmla="*/ 3397955 w 5575945"/>
              <a:gd name="connsiteY171" fmla="*/ 693842 h 3851516"/>
              <a:gd name="connsiteX172" fmla="*/ 3567074 w 5575945"/>
              <a:gd name="connsiteY172" fmla="*/ 714732 h 3851516"/>
              <a:gd name="connsiteX173" fmla="*/ 3741098 w 5575945"/>
              <a:gd name="connsiteY173" fmla="*/ 735259 h 3851516"/>
              <a:gd name="connsiteX174" fmla="*/ 3905857 w 5575945"/>
              <a:gd name="connsiteY174" fmla="*/ 752999 h 3851516"/>
              <a:gd name="connsiteX175" fmla="*/ 4014123 w 5575945"/>
              <a:gd name="connsiteY175" fmla="*/ 760871 h 3851516"/>
              <a:gd name="connsiteX176" fmla="*/ 4209703 w 5575945"/>
              <a:gd name="connsiteY176" fmla="*/ 776131 h 3851516"/>
              <a:gd name="connsiteX177" fmla="*/ 4366954 w 5575945"/>
              <a:gd name="connsiteY177" fmla="*/ 789876 h 3851516"/>
              <a:gd name="connsiteX178" fmla="*/ 4550725 w 5575945"/>
              <a:gd name="connsiteY178" fmla="*/ 810039 h 3851516"/>
              <a:gd name="connsiteX179" fmla="*/ 4747759 w 5575945"/>
              <a:gd name="connsiteY179" fmla="*/ 837831 h 3851516"/>
              <a:gd name="connsiteX180" fmla="*/ 5017877 w 5575945"/>
              <a:gd name="connsiteY180" fmla="*/ 901773 h 3851516"/>
              <a:gd name="connsiteX181" fmla="*/ 5062624 w 5575945"/>
              <a:gd name="connsiteY181" fmla="*/ 925691 h 3851516"/>
              <a:gd name="connsiteX182" fmla="*/ 5080730 w 5575945"/>
              <a:gd name="connsiteY182" fmla="*/ 935682 h 3851516"/>
              <a:gd name="connsiteX183" fmla="*/ 5075158 w 5575945"/>
              <a:gd name="connsiteY183" fmla="*/ 942645 h 3851516"/>
              <a:gd name="connsiteX184" fmla="*/ 4948969 w 5575945"/>
              <a:gd name="connsiteY184" fmla="*/ 955542 h 3851516"/>
              <a:gd name="connsiteX185" fmla="*/ 4750120 w 5575945"/>
              <a:gd name="connsiteY185" fmla="*/ 970620 h 3851516"/>
              <a:gd name="connsiteX186" fmla="*/ 4477156 w 5575945"/>
              <a:gd name="connsiteY186" fmla="*/ 975404 h 3851516"/>
              <a:gd name="connsiteX187" fmla="*/ 4060263 w 5575945"/>
              <a:gd name="connsiteY187" fmla="*/ 968258 h 3851516"/>
              <a:gd name="connsiteX188" fmla="*/ 3662685 w 5575945"/>
              <a:gd name="connsiteY188" fmla="*/ 956512 h 3851516"/>
              <a:gd name="connsiteX189" fmla="*/ 3429624 w 5575945"/>
              <a:gd name="connsiteY189" fmla="*/ 949125 h 3851516"/>
              <a:gd name="connsiteX190" fmla="*/ 3118634 w 5575945"/>
              <a:gd name="connsiteY190" fmla="*/ 934048 h 3851516"/>
              <a:gd name="connsiteX191" fmla="*/ 2587602 w 5575945"/>
              <a:gd name="connsiteY191" fmla="*/ 912249 h 3851516"/>
              <a:gd name="connsiteX192" fmla="*/ 2439977 w 5575945"/>
              <a:gd name="connsiteY192" fmla="*/ 923996 h 3851516"/>
              <a:gd name="connsiteX193" fmla="*/ 2422418 w 5575945"/>
              <a:gd name="connsiteY193" fmla="*/ 930838 h 3851516"/>
              <a:gd name="connsiteX194" fmla="*/ 2231198 w 5575945"/>
              <a:gd name="connsiteY194" fmla="*/ 1018940 h 3851516"/>
              <a:gd name="connsiteX195" fmla="*/ 1966227 w 5575945"/>
              <a:gd name="connsiteY195" fmla="*/ 1077796 h 3851516"/>
              <a:gd name="connsiteX196" fmla="*/ 1863109 w 5575945"/>
              <a:gd name="connsiteY196" fmla="*/ 1103409 h 3851516"/>
              <a:gd name="connsiteX197" fmla="*/ 1838040 w 5575945"/>
              <a:gd name="connsiteY197" fmla="*/ 1119576 h 3851516"/>
              <a:gd name="connsiteX198" fmla="*/ 1836224 w 5575945"/>
              <a:gd name="connsiteY198" fmla="*/ 1136106 h 3851516"/>
              <a:gd name="connsiteX199" fmla="*/ 1850454 w 5575945"/>
              <a:gd name="connsiteY199" fmla="*/ 1145370 h 3851516"/>
              <a:gd name="connsiteX200" fmla="*/ 2017938 w 5575945"/>
              <a:gd name="connsiteY200" fmla="*/ 1174556 h 3851516"/>
              <a:gd name="connsiteX201" fmla="*/ 2207401 w 5575945"/>
              <a:gd name="connsiteY201" fmla="*/ 1220636 h 3851516"/>
              <a:gd name="connsiteX202" fmla="*/ 2424234 w 5575945"/>
              <a:gd name="connsiteY202" fmla="*/ 1245582 h 3851516"/>
              <a:gd name="connsiteX203" fmla="*/ 2612004 w 5575945"/>
              <a:gd name="connsiteY203" fmla="*/ 1259449 h 3851516"/>
              <a:gd name="connsiteX204" fmla="*/ 2818907 w 5575945"/>
              <a:gd name="connsiteY204" fmla="*/ 1274405 h 3851516"/>
              <a:gd name="connsiteX205" fmla="*/ 2958901 w 5575945"/>
              <a:gd name="connsiteY205" fmla="*/ 1285122 h 3851516"/>
              <a:gd name="connsiteX206" fmla="*/ 3315667 w 5575945"/>
              <a:gd name="connsiteY206" fmla="*/ 1358813 h 3851516"/>
              <a:gd name="connsiteX207" fmla="*/ 3402315 w 5575945"/>
              <a:gd name="connsiteY207" fmla="*/ 1424208 h 3851516"/>
              <a:gd name="connsiteX208" fmla="*/ 3407341 w 5575945"/>
              <a:gd name="connsiteY208" fmla="*/ 1434441 h 3851516"/>
              <a:gd name="connsiteX209" fmla="*/ 3345034 w 5575945"/>
              <a:gd name="connsiteY209" fmla="*/ 1438195 h 3851516"/>
              <a:gd name="connsiteX210" fmla="*/ 3102830 w 5575945"/>
              <a:gd name="connsiteY210" fmla="*/ 1452121 h 3851516"/>
              <a:gd name="connsiteX211" fmla="*/ 2791961 w 5575945"/>
              <a:gd name="connsiteY211" fmla="*/ 1483124 h 3851516"/>
              <a:gd name="connsiteX212" fmla="*/ 2474734 w 5575945"/>
              <a:gd name="connsiteY212" fmla="*/ 1541132 h 3851516"/>
              <a:gd name="connsiteX213" fmla="*/ 2354480 w 5575945"/>
              <a:gd name="connsiteY213" fmla="*/ 1586364 h 3851516"/>
              <a:gd name="connsiteX214" fmla="*/ 2299379 w 5575945"/>
              <a:gd name="connsiteY214" fmla="*/ 1638134 h 3851516"/>
              <a:gd name="connsiteX215" fmla="*/ 2341340 w 5575945"/>
              <a:gd name="connsiteY215" fmla="*/ 1645825 h 3851516"/>
              <a:gd name="connsiteX216" fmla="*/ 2623872 w 5575945"/>
              <a:gd name="connsiteY216" fmla="*/ 1656240 h 3851516"/>
              <a:gd name="connsiteX217" fmla="*/ 3031137 w 5575945"/>
              <a:gd name="connsiteY217" fmla="*/ 1697837 h 3851516"/>
              <a:gd name="connsiteX218" fmla="*/ 3142551 w 5575945"/>
              <a:gd name="connsiteY218" fmla="*/ 1729142 h 3851516"/>
              <a:gd name="connsiteX219" fmla="*/ 3174704 w 5575945"/>
              <a:gd name="connsiteY219" fmla="*/ 1749064 h 3851516"/>
              <a:gd name="connsiteX220" fmla="*/ 3177731 w 5575945"/>
              <a:gd name="connsiteY220" fmla="*/ 1789815 h 3851516"/>
              <a:gd name="connsiteX221" fmla="*/ 3151816 w 5575945"/>
              <a:gd name="connsiteY221" fmla="*/ 1813066 h 3851516"/>
              <a:gd name="connsiteX222" fmla="*/ 2967196 w 5575945"/>
              <a:gd name="connsiteY222" fmla="*/ 1882276 h 3851516"/>
              <a:gd name="connsiteX223" fmla="*/ 2716152 w 5575945"/>
              <a:gd name="connsiteY223" fmla="*/ 1901835 h 3851516"/>
              <a:gd name="connsiteX224" fmla="*/ 2385725 w 5575945"/>
              <a:gd name="connsiteY224" fmla="*/ 1912491 h 3851516"/>
              <a:gd name="connsiteX225" fmla="*/ 2051362 w 5575945"/>
              <a:gd name="connsiteY225" fmla="*/ 1946824 h 3851516"/>
              <a:gd name="connsiteX226" fmla="*/ 2038645 w 5575945"/>
              <a:gd name="connsiteY226" fmla="*/ 1952516 h 3851516"/>
              <a:gd name="connsiteX227" fmla="*/ 1857477 w 5575945"/>
              <a:gd name="connsiteY227" fmla="*/ 2035652 h 3851516"/>
              <a:gd name="connsiteX228" fmla="*/ 1483877 w 5575945"/>
              <a:gd name="connsiteY228" fmla="*/ 2056723 h 3851516"/>
              <a:gd name="connsiteX229" fmla="*/ 1134196 w 5575945"/>
              <a:gd name="connsiteY229" fmla="*/ 2049579 h 3851516"/>
              <a:gd name="connsiteX230" fmla="*/ 952118 w 5575945"/>
              <a:gd name="connsiteY230" fmla="*/ 2102621 h 3851516"/>
              <a:gd name="connsiteX231" fmla="*/ 888722 w 5575945"/>
              <a:gd name="connsiteY231" fmla="*/ 2213126 h 3851516"/>
              <a:gd name="connsiteX232" fmla="*/ 966893 w 5575945"/>
              <a:gd name="connsiteY232" fmla="*/ 2224329 h 3851516"/>
              <a:gd name="connsiteX233" fmla="*/ 1190447 w 5575945"/>
              <a:gd name="connsiteY233" fmla="*/ 2257631 h 3851516"/>
              <a:gd name="connsiteX234" fmla="*/ 1491991 w 5575945"/>
              <a:gd name="connsiteY234" fmla="*/ 2314307 h 3851516"/>
              <a:gd name="connsiteX235" fmla="*/ 1807764 w 5575945"/>
              <a:gd name="connsiteY235" fmla="*/ 2404226 h 3851516"/>
              <a:gd name="connsiteX236" fmla="*/ 1887874 w 5575945"/>
              <a:gd name="connsiteY236" fmla="*/ 2449458 h 3851516"/>
              <a:gd name="connsiteX237" fmla="*/ 1898653 w 5575945"/>
              <a:gd name="connsiteY237" fmla="*/ 2525147 h 3851516"/>
              <a:gd name="connsiteX238" fmla="*/ 1804919 w 5575945"/>
              <a:gd name="connsiteY238" fmla="*/ 2603379 h 3851516"/>
              <a:gd name="connsiteX239" fmla="*/ 1472918 w 5575945"/>
              <a:gd name="connsiteY239" fmla="*/ 2751607 h 3851516"/>
              <a:gd name="connsiteX240" fmla="*/ 1106524 w 5575945"/>
              <a:gd name="connsiteY240" fmla="*/ 2849700 h 3851516"/>
              <a:gd name="connsiteX241" fmla="*/ 933650 w 5575945"/>
              <a:gd name="connsiteY241" fmla="*/ 2864474 h 3851516"/>
              <a:gd name="connsiteX242" fmla="*/ 861413 w 5575945"/>
              <a:gd name="connsiteY242" fmla="*/ 2873254 h 3851516"/>
              <a:gd name="connsiteX243" fmla="*/ 703556 w 5575945"/>
              <a:gd name="connsiteY243" fmla="*/ 2874768 h 3851516"/>
              <a:gd name="connsiteX244" fmla="*/ 615819 w 5575945"/>
              <a:gd name="connsiteY244" fmla="*/ 2873557 h 3851516"/>
              <a:gd name="connsiteX245" fmla="*/ 568043 w 5575945"/>
              <a:gd name="connsiteY245" fmla="*/ 2929142 h 3851516"/>
              <a:gd name="connsiteX246" fmla="*/ 582515 w 5575945"/>
              <a:gd name="connsiteY246" fmla="*/ 2946884 h 3851516"/>
              <a:gd name="connsiteX247" fmla="*/ 647184 w 5575945"/>
              <a:gd name="connsiteY247" fmla="*/ 2968804 h 3851516"/>
              <a:gd name="connsiteX248" fmla="*/ 672010 w 5575945"/>
              <a:gd name="connsiteY248" fmla="*/ 3002833 h 3851516"/>
              <a:gd name="connsiteX249" fmla="*/ 656691 w 5575945"/>
              <a:gd name="connsiteY249" fmla="*/ 3023723 h 3851516"/>
              <a:gd name="connsiteX250" fmla="*/ 604859 w 5575945"/>
              <a:gd name="connsiteY250" fmla="*/ 3028870 h 3851516"/>
              <a:gd name="connsiteX251" fmla="*/ 307856 w 5575945"/>
              <a:gd name="connsiteY251" fmla="*/ 3131928 h 3851516"/>
              <a:gd name="connsiteX252" fmla="*/ 276066 w 5575945"/>
              <a:gd name="connsiteY252" fmla="*/ 3161053 h 3851516"/>
              <a:gd name="connsiteX253" fmla="*/ 270617 w 5575945"/>
              <a:gd name="connsiteY253" fmla="*/ 3167108 h 3851516"/>
              <a:gd name="connsiteX254" fmla="*/ 305615 w 5575945"/>
              <a:gd name="connsiteY254" fmla="*/ 3174192 h 3851516"/>
              <a:gd name="connsiteX255" fmla="*/ 337526 w 5575945"/>
              <a:gd name="connsiteY255" fmla="*/ 3204468 h 3851516"/>
              <a:gd name="connsiteX256" fmla="*/ 296956 w 5575945"/>
              <a:gd name="connsiteY256" fmla="*/ 3240799 h 3851516"/>
              <a:gd name="connsiteX257" fmla="*/ 230774 w 5575945"/>
              <a:gd name="connsiteY257" fmla="*/ 3246491 h 3851516"/>
              <a:gd name="connsiteX258" fmla="*/ 65894 w 5575945"/>
              <a:gd name="connsiteY258" fmla="*/ 3372376 h 3851516"/>
              <a:gd name="connsiteX259" fmla="*/ 18482 w 5575945"/>
              <a:gd name="connsiteY259" fmla="*/ 3450365 h 3851516"/>
              <a:gd name="connsiteX260" fmla="*/ 608855 w 5575945"/>
              <a:gd name="connsiteY260" fmla="*/ 3726599 h 3851516"/>
              <a:gd name="connsiteX261" fmla="*/ 607220 w 5575945"/>
              <a:gd name="connsiteY261" fmla="*/ 3731746 h 3851516"/>
              <a:gd name="connsiteX262" fmla="*/ 469829 w 5575945"/>
              <a:gd name="connsiteY262" fmla="*/ 3793630 h 3851516"/>
              <a:gd name="connsiteX263" fmla="*/ 412185 w 5575945"/>
              <a:gd name="connsiteY263" fmla="*/ 3820454 h 3851516"/>
              <a:gd name="connsiteX264" fmla="*/ 331531 w 5575945"/>
              <a:gd name="connsiteY264" fmla="*/ 3838861 h 3851516"/>
              <a:gd name="connsiteX265" fmla="*/ 131773 w 5575945"/>
              <a:gd name="connsiteY265" fmla="*/ 3838498 h 3851516"/>
              <a:gd name="connsiteX266" fmla="*/ 114335 w 5575945"/>
              <a:gd name="connsiteY266" fmla="*/ 3829052 h 3851516"/>
              <a:gd name="connsiteX267" fmla="*/ 10611 w 5575945"/>
              <a:gd name="connsiteY267" fmla="*/ 3542826 h 3851516"/>
              <a:gd name="connsiteX268" fmla="*/ 378 w 5575945"/>
              <a:gd name="connsiteY268" fmla="*/ 3468834 h 3851516"/>
              <a:gd name="connsiteX269" fmla="*/ 12912 w 5575945"/>
              <a:gd name="connsiteY269" fmla="*/ 3433412 h 3851516"/>
              <a:gd name="connsiteX270" fmla="*/ 135285 w 5575945"/>
              <a:gd name="connsiteY270" fmla="*/ 3278340 h 3851516"/>
              <a:gd name="connsiteX271" fmla="*/ 250816 w 5575945"/>
              <a:gd name="connsiteY271" fmla="*/ 3226872 h 3851516"/>
              <a:gd name="connsiteX272" fmla="*/ 251120 w 5575945"/>
              <a:gd name="connsiteY272" fmla="*/ 3179521 h 3851516"/>
              <a:gd name="connsiteX273" fmla="*/ 258264 w 5575945"/>
              <a:gd name="connsiteY273" fmla="*/ 3159660 h 3851516"/>
              <a:gd name="connsiteX274" fmla="*/ 501437 w 5575945"/>
              <a:gd name="connsiteY274" fmla="*/ 3016154 h 3851516"/>
              <a:gd name="connsiteX275" fmla="*/ 547940 w 5575945"/>
              <a:gd name="connsiteY275" fmla="*/ 3009191 h 3851516"/>
              <a:gd name="connsiteX276" fmla="*/ 554540 w 5575945"/>
              <a:gd name="connsiteY276" fmla="*/ 2939740 h 3851516"/>
              <a:gd name="connsiteX277" fmla="*/ 631137 w 5575945"/>
              <a:gd name="connsiteY277" fmla="*/ 2857995 h 3851516"/>
              <a:gd name="connsiteX278" fmla="*/ 728443 w 5575945"/>
              <a:gd name="connsiteY278" fmla="*/ 2861871 h 3851516"/>
              <a:gd name="connsiteX279" fmla="*/ 876491 w 5575945"/>
              <a:gd name="connsiteY279" fmla="*/ 2857390 h 3851516"/>
              <a:gd name="connsiteX280" fmla="*/ 878852 w 5575945"/>
              <a:gd name="connsiteY280" fmla="*/ 2856542 h 3851516"/>
              <a:gd name="connsiteX281" fmla="*/ 878792 w 5575945"/>
              <a:gd name="connsiteY281" fmla="*/ 2783154 h 3851516"/>
              <a:gd name="connsiteX282" fmla="*/ 873463 w 5575945"/>
              <a:gd name="connsiteY282" fmla="*/ 2337439 h 3851516"/>
              <a:gd name="connsiteX283" fmla="*/ 871525 w 5575945"/>
              <a:gd name="connsiteY283" fmla="*/ 2244795 h 3851516"/>
              <a:gd name="connsiteX284" fmla="*/ 983423 w 5575945"/>
              <a:gd name="connsiteY284" fmla="*/ 2068047 h 3851516"/>
              <a:gd name="connsiteX285" fmla="*/ 1118876 w 5575945"/>
              <a:gd name="connsiteY285" fmla="*/ 2036742 h 3851516"/>
              <a:gd name="connsiteX286" fmla="*/ 1431744 w 5575945"/>
              <a:gd name="connsiteY286" fmla="*/ 2041404 h 3851516"/>
              <a:gd name="connsiteX287" fmla="*/ 1735104 w 5575945"/>
              <a:gd name="connsiteY287" fmla="*/ 2038256 h 3851516"/>
              <a:gd name="connsiteX288" fmla="*/ 1954783 w 5575945"/>
              <a:gd name="connsiteY288" fmla="*/ 1991086 h 3851516"/>
              <a:gd name="connsiteX289" fmla="*/ 2006917 w 5575945"/>
              <a:gd name="connsiteY289" fmla="*/ 1960689 h 3851516"/>
              <a:gd name="connsiteX290" fmla="*/ 2013578 w 5575945"/>
              <a:gd name="connsiteY290" fmla="*/ 1944280 h 3851516"/>
              <a:gd name="connsiteX291" fmla="*/ 1893626 w 5575945"/>
              <a:gd name="connsiteY291" fmla="*/ 1370318 h 3851516"/>
              <a:gd name="connsiteX292" fmla="*/ 1845671 w 5575945"/>
              <a:gd name="connsiteY292" fmla="*/ 1189269 h 3851516"/>
              <a:gd name="connsiteX293" fmla="*/ 1824719 w 5575945"/>
              <a:gd name="connsiteY293" fmla="*/ 1146885 h 3851516"/>
              <a:gd name="connsiteX294" fmla="*/ 1829745 w 5575945"/>
              <a:gd name="connsiteY294" fmla="*/ 1108676 h 3851516"/>
              <a:gd name="connsiteX295" fmla="*/ 1896896 w 5575945"/>
              <a:gd name="connsiteY295" fmla="*/ 1078219 h 3851516"/>
              <a:gd name="connsiteX296" fmla="*/ 2073462 w 5575945"/>
              <a:gd name="connsiteY296" fmla="*/ 1045159 h 3851516"/>
              <a:gd name="connsiteX297" fmla="*/ 2382575 w 5575945"/>
              <a:gd name="connsiteY297" fmla="*/ 941011 h 3851516"/>
              <a:gd name="connsiteX298" fmla="*/ 2446881 w 5575945"/>
              <a:gd name="connsiteY298" fmla="*/ 907949 h 3851516"/>
              <a:gd name="connsiteX299" fmla="*/ 2556418 w 5575945"/>
              <a:gd name="connsiteY299" fmla="*/ 899110 h 3851516"/>
              <a:gd name="connsiteX300" fmla="*/ 2890175 w 5575945"/>
              <a:gd name="connsiteY300" fmla="*/ 905407 h 3851516"/>
              <a:gd name="connsiteX301" fmla="*/ 2996381 w 5575945"/>
              <a:gd name="connsiteY301" fmla="*/ 911825 h 3851516"/>
              <a:gd name="connsiteX302" fmla="*/ 2993717 w 5575945"/>
              <a:gd name="connsiteY302" fmla="*/ 750094 h 3851516"/>
              <a:gd name="connsiteX303" fmla="*/ 2959688 w 5575945"/>
              <a:gd name="connsiteY303" fmla="*/ 689725 h 3851516"/>
              <a:gd name="connsiteX304" fmla="*/ 2936678 w 5575945"/>
              <a:gd name="connsiteY304" fmla="*/ 642494 h 3851516"/>
              <a:gd name="connsiteX305" fmla="*/ 2973432 w 5575945"/>
              <a:gd name="connsiteY305" fmla="*/ 570317 h 3851516"/>
              <a:gd name="connsiteX306" fmla="*/ 3118634 w 5575945"/>
              <a:gd name="connsiteY306" fmla="*/ 489239 h 3851516"/>
              <a:gd name="connsiteX307" fmla="*/ 3423326 w 5575945"/>
              <a:gd name="connsiteY307" fmla="*/ 406648 h 3851516"/>
              <a:gd name="connsiteX308" fmla="*/ 3669648 w 5575945"/>
              <a:gd name="connsiteY308" fmla="*/ 365534 h 3851516"/>
              <a:gd name="connsiteX309" fmla="*/ 3752845 w 5575945"/>
              <a:gd name="connsiteY309" fmla="*/ 354817 h 3851516"/>
              <a:gd name="connsiteX310" fmla="*/ 3739524 w 5575945"/>
              <a:gd name="connsiteY310" fmla="*/ 238316 h 3851516"/>
              <a:gd name="connsiteX311" fmla="*/ 3726565 w 5575945"/>
              <a:gd name="connsiteY311" fmla="*/ 182731 h 3851516"/>
              <a:gd name="connsiteX312" fmla="*/ 3763683 w 5575945"/>
              <a:gd name="connsiteY312" fmla="*/ 96809 h 3851516"/>
              <a:gd name="connsiteX313" fmla="*/ 3814607 w 5575945"/>
              <a:gd name="connsiteY313" fmla="*/ 71075 h 3851516"/>
              <a:gd name="connsiteX314" fmla="*/ 3869103 w 5575945"/>
              <a:gd name="connsiteY314" fmla="*/ 52667 h 3851516"/>
              <a:gd name="connsiteX315" fmla="*/ 3934861 w 5575945"/>
              <a:gd name="connsiteY315" fmla="*/ 36560 h 3851516"/>
              <a:gd name="connsiteX316" fmla="*/ 4122206 w 5575945"/>
              <a:gd name="connsiteY316" fmla="*/ 1016 h 3851516"/>
              <a:gd name="connsiteX317" fmla="*/ 4139705 w 5575945"/>
              <a:gd name="connsiteY317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228483 w 5575945"/>
              <a:gd name="connsiteY21" fmla="*/ 1850245 h 3851516"/>
              <a:gd name="connsiteX22" fmla="*/ 5045157 w 5575945"/>
              <a:gd name="connsiteY22" fmla="*/ 2360460 h 3851516"/>
              <a:gd name="connsiteX23" fmla="*/ 5087177 w 5575945"/>
              <a:gd name="connsiteY23" fmla="*/ 2970252 h 3851516"/>
              <a:gd name="connsiteX24" fmla="*/ 5160717 w 5575945"/>
              <a:gd name="connsiteY24" fmla="*/ 3280642 h 3851516"/>
              <a:gd name="connsiteX25" fmla="*/ 5173493 w 5575945"/>
              <a:gd name="connsiteY25" fmla="*/ 3458662 h 3851516"/>
              <a:gd name="connsiteX26" fmla="*/ 5202314 w 5575945"/>
              <a:gd name="connsiteY26" fmla="*/ 3575586 h 3851516"/>
              <a:gd name="connsiteX27" fmla="*/ 5226899 w 5575945"/>
              <a:gd name="connsiteY27" fmla="*/ 3747247 h 3851516"/>
              <a:gd name="connsiteX28" fmla="*/ 5236163 w 5575945"/>
              <a:gd name="connsiteY28" fmla="*/ 3838619 h 3851516"/>
              <a:gd name="connsiteX29" fmla="*/ 5137949 w 5575945"/>
              <a:gd name="connsiteY29" fmla="*/ 3847580 h 3851516"/>
              <a:gd name="connsiteX30" fmla="*/ 4893747 w 5575945"/>
              <a:gd name="connsiteY30" fmla="*/ 3850487 h 3851516"/>
              <a:gd name="connsiteX31" fmla="*/ 4521056 w 5575945"/>
              <a:gd name="connsiteY31" fmla="*/ 3777825 h 3851516"/>
              <a:gd name="connsiteX32" fmla="*/ 4357083 w 5575945"/>
              <a:gd name="connsiteY32" fmla="*/ 3643766 h 3851516"/>
              <a:gd name="connsiteX33" fmla="*/ 4338192 w 5575945"/>
              <a:gd name="connsiteY33" fmla="*/ 3601985 h 3851516"/>
              <a:gd name="connsiteX34" fmla="*/ 4368226 w 5575945"/>
              <a:gd name="connsiteY34" fmla="*/ 3535501 h 3851516"/>
              <a:gd name="connsiteX35" fmla="*/ 4473099 w 5575945"/>
              <a:gd name="connsiteY35" fmla="*/ 3520666 h 3851516"/>
              <a:gd name="connsiteX36" fmla="*/ 4777247 w 5575945"/>
              <a:gd name="connsiteY36" fmla="*/ 3561961 h 3851516"/>
              <a:gd name="connsiteX37" fmla="*/ 4888358 w 5575945"/>
              <a:gd name="connsiteY37" fmla="*/ 3581882 h 3851516"/>
              <a:gd name="connsiteX38" fmla="*/ 4978883 w 5575945"/>
              <a:gd name="connsiteY38" fmla="*/ 3551486 h 3851516"/>
              <a:gd name="connsiteX39" fmla="*/ 4982152 w 5575945"/>
              <a:gd name="connsiteY39" fmla="*/ 3493478 h 3851516"/>
              <a:gd name="connsiteX40" fmla="*/ 4928322 w 5575945"/>
              <a:gd name="connsiteY40" fmla="*/ 3452728 h 3851516"/>
              <a:gd name="connsiteX41" fmla="*/ 4751452 w 5575945"/>
              <a:gd name="connsiteY41" fmla="*/ 3391389 h 3851516"/>
              <a:gd name="connsiteX42" fmla="*/ 4416545 w 5575945"/>
              <a:gd name="connsiteY42" fmla="*/ 3297716 h 3851516"/>
              <a:gd name="connsiteX43" fmla="*/ 4242218 w 5575945"/>
              <a:gd name="connsiteY43" fmla="*/ 3211008 h 3851516"/>
              <a:gd name="connsiteX44" fmla="*/ 4215636 w 5575945"/>
              <a:gd name="connsiteY44" fmla="*/ 3185818 h 3851516"/>
              <a:gd name="connsiteX45" fmla="*/ 4190448 w 5575945"/>
              <a:gd name="connsiteY45" fmla="*/ 3177887 h 3851516"/>
              <a:gd name="connsiteX46" fmla="*/ 4003708 w 5575945"/>
              <a:gd name="connsiteY46" fmla="*/ 3199079 h 3851516"/>
              <a:gd name="connsiteX47" fmla="*/ 3890599 w 5575945"/>
              <a:gd name="connsiteY47" fmla="*/ 3205559 h 3851516"/>
              <a:gd name="connsiteX48" fmla="*/ 3761261 w 5575945"/>
              <a:gd name="connsiteY48" fmla="*/ 3148096 h 3851516"/>
              <a:gd name="connsiteX49" fmla="*/ 3688116 w 5575945"/>
              <a:gd name="connsiteY49" fmla="*/ 3117880 h 3851516"/>
              <a:gd name="connsiteX50" fmla="*/ 3362351 w 5575945"/>
              <a:gd name="connsiteY50" fmla="*/ 3119515 h 3851516"/>
              <a:gd name="connsiteX51" fmla="*/ 3215030 w 5575945"/>
              <a:gd name="connsiteY51" fmla="*/ 3105710 h 3851516"/>
              <a:gd name="connsiteX52" fmla="*/ 3142793 w 5575945"/>
              <a:gd name="connsiteY52" fmla="*/ 3077735 h 3851516"/>
              <a:gd name="connsiteX53" fmla="*/ 2824175 w 5575945"/>
              <a:gd name="connsiteY53" fmla="*/ 2904619 h 3851516"/>
              <a:gd name="connsiteX54" fmla="*/ 2747214 w 5575945"/>
              <a:gd name="connsiteY54" fmla="*/ 2835773 h 3851516"/>
              <a:gd name="connsiteX55" fmla="*/ 2746668 w 5575945"/>
              <a:gd name="connsiteY55" fmla="*/ 2750639 h 3851516"/>
              <a:gd name="connsiteX56" fmla="*/ 2886724 w 5575945"/>
              <a:gd name="connsiteY56" fmla="*/ 2633109 h 3851516"/>
              <a:gd name="connsiteX57" fmla="*/ 3307614 w 5575945"/>
              <a:gd name="connsiteY57" fmla="*/ 2437408 h 3851516"/>
              <a:gd name="connsiteX58" fmla="*/ 3473220 w 5575945"/>
              <a:gd name="connsiteY58" fmla="*/ 2419969 h 3851516"/>
              <a:gd name="connsiteX59" fmla="*/ 3542430 w 5575945"/>
              <a:gd name="connsiteY59" fmla="*/ 2430263 h 3851516"/>
              <a:gd name="connsiteX60" fmla="*/ 3594928 w 5575945"/>
              <a:gd name="connsiteY60" fmla="*/ 2431716 h 3851516"/>
              <a:gd name="connsiteX61" fmla="*/ 3618119 w 5575945"/>
              <a:gd name="connsiteY61" fmla="*/ 2419242 h 3851516"/>
              <a:gd name="connsiteX62" fmla="*/ 3608612 w 5575945"/>
              <a:gd name="connsiteY62" fmla="*/ 2394841 h 3851516"/>
              <a:gd name="connsiteX63" fmla="*/ 3499802 w 5575945"/>
              <a:gd name="connsiteY63" fmla="*/ 2333623 h 3851516"/>
              <a:gd name="connsiteX64" fmla="*/ 3282545 w 5575945"/>
              <a:gd name="connsiteY64" fmla="*/ 2288815 h 3851516"/>
              <a:gd name="connsiteX65" fmla="*/ 3111973 w 5575945"/>
              <a:gd name="connsiteY65" fmla="*/ 2285971 h 3851516"/>
              <a:gd name="connsiteX66" fmla="*/ 3023568 w 5575945"/>
              <a:gd name="connsiteY66" fmla="*/ 2296809 h 3851516"/>
              <a:gd name="connsiteX67" fmla="*/ 2980880 w 5575945"/>
              <a:gd name="connsiteY67" fmla="*/ 2291237 h 3851516"/>
              <a:gd name="connsiteX68" fmla="*/ 2919482 w 5575945"/>
              <a:gd name="connsiteY68" fmla="*/ 2276343 h 3851516"/>
              <a:gd name="connsiteX69" fmla="*/ 2618543 w 5575945"/>
              <a:gd name="connsiteY69" fmla="*/ 2243523 h 3851516"/>
              <a:gd name="connsiteX70" fmla="*/ 2493808 w 5575945"/>
              <a:gd name="connsiteY70" fmla="*/ 2227236 h 3851516"/>
              <a:gd name="connsiteX71" fmla="*/ 2360111 w 5575945"/>
              <a:gd name="connsiteY71" fmla="*/ 2126539 h 3851516"/>
              <a:gd name="connsiteX72" fmla="*/ 2477884 w 5575945"/>
              <a:gd name="connsiteY72" fmla="*/ 2115458 h 3851516"/>
              <a:gd name="connsiteX73" fmla="*/ 2655479 w 5575945"/>
              <a:gd name="connsiteY73" fmla="*/ 2097353 h 3851516"/>
              <a:gd name="connsiteX74" fmla="*/ 2799531 w 5575945"/>
              <a:gd name="connsiteY74" fmla="*/ 2080763 h 3851516"/>
              <a:gd name="connsiteX75" fmla="*/ 2999954 w 5575945"/>
              <a:gd name="connsiteY75" fmla="*/ 2054180 h 3851516"/>
              <a:gd name="connsiteX76" fmla="*/ 3212003 w 5575945"/>
              <a:gd name="connsiteY76" fmla="*/ 2012461 h 3851516"/>
              <a:gd name="connsiteX77" fmla="*/ 3320511 w 5575945"/>
              <a:gd name="connsiteY77" fmla="*/ 1972619 h 3851516"/>
              <a:gd name="connsiteX78" fmla="*/ 3517786 w 5575945"/>
              <a:gd name="connsiteY78" fmla="*/ 1930898 h 3851516"/>
              <a:gd name="connsiteX79" fmla="*/ 3732924 w 5575945"/>
              <a:gd name="connsiteY79" fmla="*/ 1905648 h 3851516"/>
              <a:gd name="connsiteX80" fmla="*/ 3978398 w 5575945"/>
              <a:gd name="connsiteY80" fmla="*/ 1893175 h 3851516"/>
              <a:gd name="connsiteX81" fmla="*/ 3923963 w 5575945"/>
              <a:gd name="connsiteY81" fmla="*/ 1847883 h 3851516"/>
              <a:gd name="connsiteX82" fmla="*/ 3552239 w 5575945"/>
              <a:gd name="connsiteY82" fmla="*/ 1680822 h 3851516"/>
              <a:gd name="connsiteX83" fmla="*/ 3183182 w 5575945"/>
              <a:gd name="connsiteY83" fmla="*/ 1649579 h 3851516"/>
              <a:gd name="connsiteX84" fmla="*/ 3157931 w 5575945"/>
              <a:gd name="connsiteY84" fmla="*/ 1630747 h 3851516"/>
              <a:gd name="connsiteX85" fmla="*/ 3182455 w 5575945"/>
              <a:gd name="connsiteY85" fmla="*/ 1575464 h 3851516"/>
              <a:gd name="connsiteX86" fmla="*/ 3258203 w 5575945"/>
              <a:gd name="connsiteY86" fmla="*/ 1560387 h 3851516"/>
              <a:gd name="connsiteX87" fmla="*/ 3379487 w 5575945"/>
              <a:gd name="connsiteY87" fmla="*/ 1559357 h 3851516"/>
              <a:gd name="connsiteX88" fmla="*/ 3498955 w 5575945"/>
              <a:gd name="connsiteY88" fmla="*/ 1552455 h 3851516"/>
              <a:gd name="connsiteX89" fmla="*/ 3601225 w 5575945"/>
              <a:gd name="connsiteY89" fmla="*/ 1577038 h 3851516"/>
              <a:gd name="connsiteX90" fmla="*/ 3614728 w 5575945"/>
              <a:gd name="connsiteY90" fmla="*/ 1579037 h 3851516"/>
              <a:gd name="connsiteX91" fmla="*/ 3814668 w 5575945"/>
              <a:gd name="connsiteY91" fmla="*/ 1569107 h 3851516"/>
              <a:gd name="connsiteX92" fmla="*/ 3814668 w 5575945"/>
              <a:gd name="connsiteY92" fmla="*/ 1548701 h 3851516"/>
              <a:gd name="connsiteX93" fmla="*/ 3855357 w 5575945"/>
              <a:gd name="connsiteY93" fmla="*/ 1508313 h 3851516"/>
              <a:gd name="connsiteX94" fmla="*/ 3993354 w 5575945"/>
              <a:gd name="connsiteY94" fmla="*/ 1529506 h 3851516"/>
              <a:gd name="connsiteX95" fmla="*/ 4106887 w 5575945"/>
              <a:gd name="connsiteY95" fmla="*/ 1569834 h 3851516"/>
              <a:gd name="connsiteX96" fmla="*/ 4136557 w 5575945"/>
              <a:gd name="connsiteY96" fmla="*/ 1588846 h 3851516"/>
              <a:gd name="connsiteX97" fmla="*/ 4260868 w 5575945"/>
              <a:gd name="connsiteY97" fmla="*/ 1502379 h 3851516"/>
              <a:gd name="connsiteX98" fmla="*/ 4458324 w 5575945"/>
              <a:gd name="connsiteY98" fmla="*/ 1498867 h 3851516"/>
              <a:gd name="connsiteX99" fmla="*/ 4412427 w 5575945"/>
              <a:gd name="connsiteY99" fmla="*/ 1474768 h 3851516"/>
              <a:gd name="connsiteX100" fmla="*/ 3932379 w 5575945"/>
              <a:gd name="connsiteY100" fmla="*/ 1317214 h 3851516"/>
              <a:gd name="connsiteX101" fmla="*/ 3643066 w 5575945"/>
              <a:gd name="connsiteY101" fmla="*/ 1296748 h 3851516"/>
              <a:gd name="connsiteX102" fmla="*/ 3086844 w 5575945"/>
              <a:gd name="connsiteY102" fmla="*/ 1181761 h 3851516"/>
              <a:gd name="connsiteX103" fmla="*/ 3008370 w 5575945"/>
              <a:gd name="connsiteY103" fmla="*/ 1136712 h 3851516"/>
              <a:gd name="connsiteX104" fmla="*/ 2984574 w 5575945"/>
              <a:gd name="connsiteY104" fmla="*/ 1094992 h 3851516"/>
              <a:gd name="connsiteX105" fmla="*/ 3023508 w 5575945"/>
              <a:gd name="connsiteY105" fmla="*/ 1073436 h 3851516"/>
              <a:gd name="connsiteX106" fmla="*/ 3118694 w 5575945"/>
              <a:gd name="connsiteY106" fmla="*/ 1065141 h 3851516"/>
              <a:gd name="connsiteX107" fmla="*/ 3402981 w 5575945"/>
              <a:gd name="connsiteY107" fmla="*/ 1069984 h 3851516"/>
              <a:gd name="connsiteX108" fmla="*/ 3634287 w 5575945"/>
              <a:gd name="connsiteY108" fmla="*/ 1080459 h 3851516"/>
              <a:gd name="connsiteX109" fmla="*/ 3868437 w 5575945"/>
              <a:gd name="connsiteY109" fmla="*/ 1095295 h 3851516"/>
              <a:gd name="connsiteX110" fmla="*/ 4038888 w 5575945"/>
              <a:gd name="connsiteY110" fmla="*/ 1105891 h 3851516"/>
              <a:gd name="connsiteX111" fmla="*/ 4210853 w 5575945"/>
              <a:gd name="connsiteY111" fmla="*/ 1117335 h 3851516"/>
              <a:gd name="connsiteX112" fmla="*/ 4338494 w 5575945"/>
              <a:gd name="connsiteY112" fmla="*/ 1120786 h 3851516"/>
              <a:gd name="connsiteX113" fmla="*/ 4595473 w 5575945"/>
              <a:gd name="connsiteY113" fmla="*/ 1111825 h 3851516"/>
              <a:gd name="connsiteX114" fmla="*/ 4840825 w 5575945"/>
              <a:gd name="connsiteY114" fmla="*/ 1096566 h 3851516"/>
              <a:gd name="connsiteX115" fmla="*/ 5061533 w 5575945"/>
              <a:gd name="connsiteY115" fmla="*/ 1076705 h 3851516"/>
              <a:gd name="connsiteX116" fmla="*/ 5464683 w 5575945"/>
              <a:gd name="connsiteY116" fmla="*/ 996899 h 3851516"/>
              <a:gd name="connsiteX117" fmla="*/ 5545700 w 5575945"/>
              <a:gd name="connsiteY117" fmla="*/ 956754 h 3851516"/>
              <a:gd name="connsiteX118" fmla="*/ 5554117 w 5575945"/>
              <a:gd name="connsiteY118" fmla="*/ 915761 h 3851516"/>
              <a:gd name="connsiteX119" fmla="*/ 5511974 w 5575945"/>
              <a:gd name="connsiteY119" fmla="*/ 875495 h 3851516"/>
              <a:gd name="connsiteX120" fmla="*/ 5347455 w 5575945"/>
              <a:gd name="connsiteY120" fmla="*/ 809191 h 3851516"/>
              <a:gd name="connsiteX121" fmla="*/ 5058749 w 5575945"/>
              <a:gd name="connsiteY121" fmla="*/ 754271 h 3851516"/>
              <a:gd name="connsiteX122" fmla="*/ 4771979 w 5575945"/>
              <a:gd name="connsiteY122" fmla="*/ 723270 h 3851516"/>
              <a:gd name="connsiteX123" fmla="*/ 4580820 w 5575945"/>
              <a:gd name="connsiteY123" fmla="*/ 712673 h 3851516"/>
              <a:gd name="connsiteX124" fmla="*/ 4381606 w 5575945"/>
              <a:gd name="connsiteY124" fmla="*/ 700927 h 3851516"/>
              <a:gd name="connsiteX125" fmla="*/ 4206372 w 5575945"/>
              <a:gd name="connsiteY125" fmla="*/ 690208 h 3851516"/>
              <a:gd name="connsiteX126" fmla="*/ 3957023 w 5575945"/>
              <a:gd name="connsiteY126" fmla="*/ 668713 h 3851516"/>
              <a:gd name="connsiteX127" fmla="*/ 3790507 w 5575945"/>
              <a:gd name="connsiteY127" fmla="*/ 651820 h 3851516"/>
              <a:gd name="connsiteX128" fmla="*/ 3608673 w 5575945"/>
              <a:gd name="connsiteY128" fmla="*/ 629839 h 3851516"/>
              <a:gd name="connsiteX129" fmla="*/ 3420057 w 5575945"/>
              <a:gd name="connsiteY129" fmla="*/ 600412 h 3851516"/>
              <a:gd name="connsiteX130" fmla="*/ 3338918 w 5575945"/>
              <a:gd name="connsiteY130" fmla="*/ 578673 h 3851516"/>
              <a:gd name="connsiteX131" fmla="*/ 3321903 w 5575945"/>
              <a:gd name="connsiteY131" fmla="*/ 570136 h 3851516"/>
              <a:gd name="connsiteX132" fmla="*/ 3322024 w 5575945"/>
              <a:gd name="connsiteY132" fmla="*/ 547187 h 3851516"/>
              <a:gd name="connsiteX133" fmla="*/ 3390811 w 5575945"/>
              <a:gd name="connsiteY133" fmla="*/ 518849 h 3851516"/>
              <a:gd name="connsiteX134" fmla="*/ 3635437 w 5575945"/>
              <a:gd name="connsiteY134" fmla="*/ 470469 h 3851516"/>
              <a:gd name="connsiteX135" fmla="*/ 3834467 w 5575945"/>
              <a:gd name="connsiteY135" fmla="*/ 445583 h 3851516"/>
              <a:gd name="connsiteX136" fmla="*/ 4033681 w 5575945"/>
              <a:gd name="connsiteY136" fmla="*/ 435046 h 3851516"/>
              <a:gd name="connsiteX137" fmla="*/ 4380093 w 5575945"/>
              <a:gd name="connsiteY137" fmla="*/ 422876 h 3851516"/>
              <a:gd name="connsiteX138" fmla="*/ 4602012 w 5575945"/>
              <a:gd name="connsiteY138" fmla="*/ 415670 h 3851516"/>
              <a:gd name="connsiteX139" fmla="*/ 4704163 w 5575945"/>
              <a:gd name="connsiteY139" fmla="*/ 412280 h 3851516"/>
              <a:gd name="connsiteX140" fmla="*/ 4717180 w 5575945"/>
              <a:gd name="connsiteY140" fmla="*/ 392116 h 3851516"/>
              <a:gd name="connsiteX141" fmla="*/ 4686965 w 5575945"/>
              <a:gd name="connsiteY141" fmla="*/ 353909 h 3851516"/>
              <a:gd name="connsiteX142" fmla="*/ 4407522 w 5575945"/>
              <a:gd name="connsiteY142" fmla="*/ 206466 h 3851516"/>
              <a:gd name="connsiteX143" fmla="*/ 4244035 w 5575945"/>
              <a:gd name="connsiteY143" fmla="*/ 182609 h 3851516"/>
              <a:gd name="connsiteX144" fmla="*/ 4013274 w 5575945"/>
              <a:gd name="connsiteY144" fmla="*/ 150094 h 3851516"/>
              <a:gd name="connsiteX145" fmla="*/ 3977126 w 5575945"/>
              <a:gd name="connsiteY145" fmla="*/ 133926 h 3851516"/>
              <a:gd name="connsiteX146" fmla="*/ 3972524 w 5575945"/>
              <a:gd name="connsiteY146" fmla="*/ 101108 h 3851516"/>
              <a:gd name="connsiteX147" fmla="*/ 4016787 w 5575945"/>
              <a:gd name="connsiteY147" fmla="*/ 68046 h 3851516"/>
              <a:gd name="connsiteX148" fmla="*/ 4156659 w 5575945"/>
              <a:gd name="connsiteY148" fmla="*/ 17123 h 3851516"/>
              <a:gd name="connsiteX149" fmla="*/ 4139705 w 5575945"/>
              <a:gd name="connsiteY149" fmla="*/ 593 h 3851516"/>
              <a:gd name="connsiteX150" fmla="*/ 4150120 w 5575945"/>
              <a:gd name="connsiteY150" fmla="*/ 7314 h 3851516"/>
              <a:gd name="connsiteX151" fmla="*/ 4139705 w 5575945"/>
              <a:gd name="connsiteY151" fmla="*/ 13854 h 3851516"/>
              <a:gd name="connsiteX152" fmla="*/ 4032712 w 5575945"/>
              <a:gd name="connsiteY152" fmla="*/ 29476 h 3851516"/>
              <a:gd name="connsiteX153" fmla="*/ 3822236 w 5575945"/>
              <a:gd name="connsiteY153" fmla="*/ 83972 h 3851516"/>
              <a:gd name="connsiteX154" fmla="*/ 3756599 w 5575945"/>
              <a:gd name="connsiteY154" fmla="*/ 121453 h 3851516"/>
              <a:gd name="connsiteX155" fmla="*/ 3738252 w 5575945"/>
              <a:gd name="connsiteY155" fmla="*/ 165171 h 3851516"/>
              <a:gd name="connsiteX156" fmla="*/ 3753208 w 5575945"/>
              <a:gd name="connsiteY156" fmla="*/ 179158 h 3851516"/>
              <a:gd name="connsiteX157" fmla="*/ 4003527 w 5575945"/>
              <a:gd name="connsiteY157" fmla="*/ 233412 h 3851516"/>
              <a:gd name="connsiteX158" fmla="*/ 4212851 w 5575945"/>
              <a:gd name="connsiteY158" fmla="*/ 284941 h 3851516"/>
              <a:gd name="connsiteX159" fmla="*/ 4291325 w 5575945"/>
              <a:gd name="connsiteY159" fmla="*/ 297777 h 3851516"/>
              <a:gd name="connsiteX160" fmla="*/ 4304767 w 5575945"/>
              <a:gd name="connsiteY160" fmla="*/ 324056 h 3851516"/>
              <a:gd name="connsiteX161" fmla="*/ 4248273 w 5575945"/>
              <a:gd name="connsiteY161" fmla="*/ 354574 h 3851516"/>
              <a:gd name="connsiteX162" fmla="*/ 4125294 w 5575945"/>
              <a:gd name="connsiteY162" fmla="*/ 357663 h 3851516"/>
              <a:gd name="connsiteX163" fmla="*/ 3842581 w 5575945"/>
              <a:gd name="connsiteY163" fmla="*/ 362082 h 3851516"/>
              <a:gd name="connsiteX164" fmla="*/ 3703133 w 5575945"/>
              <a:gd name="connsiteY164" fmla="*/ 375283 h 3851516"/>
              <a:gd name="connsiteX165" fmla="*/ 3483029 w 5575945"/>
              <a:gd name="connsiteY165" fmla="*/ 409675 h 3851516"/>
              <a:gd name="connsiteX166" fmla="*/ 3078186 w 5575945"/>
              <a:gd name="connsiteY166" fmla="*/ 521514 h 3851516"/>
              <a:gd name="connsiteX167" fmla="*/ 2970526 w 5575945"/>
              <a:gd name="connsiteY167" fmla="*/ 593933 h 3851516"/>
              <a:gd name="connsiteX168" fmla="*/ 2944368 w 5575945"/>
              <a:gd name="connsiteY168" fmla="*/ 637772 h 3851516"/>
              <a:gd name="connsiteX169" fmla="*/ 3062927 w 5575945"/>
              <a:gd name="connsiteY169" fmla="*/ 652303 h 3851516"/>
              <a:gd name="connsiteX170" fmla="*/ 3231985 w 5575945"/>
              <a:gd name="connsiteY170" fmla="*/ 673497 h 3851516"/>
              <a:gd name="connsiteX171" fmla="*/ 3397955 w 5575945"/>
              <a:gd name="connsiteY171" fmla="*/ 693842 h 3851516"/>
              <a:gd name="connsiteX172" fmla="*/ 3567074 w 5575945"/>
              <a:gd name="connsiteY172" fmla="*/ 714732 h 3851516"/>
              <a:gd name="connsiteX173" fmla="*/ 3741098 w 5575945"/>
              <a:gd name="connsiteY173" fmla="*/ 735259 h 3851516"/>
              <a:gd name="connsiteX174" fmla="*/ 3905857 w 5575945"/>
              <a:gd name="connsiteY174" fmla="*/ 752999 h 3851516"/>
              <a:gd name="connsiteX175" fmla="*/ 4014123 w 5575945"/>
              <a:gd name="connsiteY175" fmla="*/ 760871 h 3851516"/>
              <a:gd name="connsiteX176" fmla="*/ 4209703 w 5575945"/>
              <a:gd name="connsiteY176" fmla="*/ 776131 h 3851516"/>
              <a:gd name="connsiteX177" fmla="*/ 4366954 w 5575945"/>
              <a:gd name="connsiteY177" fmla="*/ 789876 h 3851516"/>
              <a:gd name="connsiteX178" fmla="*/ 4550725 w 5575945"/>
              <a:gd name="connsiteY178" fmla="*/ 810039 h 3851516"/>
              <a:gd name="connsiteX179" fmla="*/ 4747759 w 5575945"/>
              <a:gd name="connsiteY179" fmla="*/ 837831 h 3851516"/>
              <a:gd name="connsiteX180" fmla="*/ 5017877 w 5575945"/>
              <a:gd name="connsiteY180" fmla="*/ 901773 h 3851516"/>
              <a:gd name="connsiteX181" fmla="*/ 5062624 w 5575945"/>
              <a:gd name="connsiteY181" fmla="*/ 925691 h 3851516"/>
              <a:gd name="connsiteX182" fmla="*/ 5080730 w 5575945"/>
              <a:gd name="connsiteY182" fmla="*/ 935682 h 3851516"/>
              <a:gd name="connsiteX183" fmla="*/ 5075158 w 5575945"/>
              <a:gd name="connsiteY183" fmla="*/ 942645 h 3851516"/>
              <a:gd name="connsiteX184" fmla="*/ 4948969 w 5575945"/>
              <a:gd name="connsiteY184" fmla="*/ 955542 h 3851516"/>
              <a:gd name="connsiteX185" fmla="*/ 4750120 w 5575945"/>
              <a:gd name="connsiteY185" fmla="*/ 970620 h 3851516"/>
              <a:gd name="connsiteX186" fmla="*/ 4477156 w 5575945"/>
              <a:gd name="connsiteY186" fmla="*/ 975404 h 3851516"/>
              <a:gd name="connsiteX187" fmla="*/ 4060263 w 5575945"/>
              <a:gd name="connsiteY187" fmla="*/ 968258 h 3851516"/>
              <a:gd name="connsiteX188" fmla="*/ 3662685 w 5575945"/>
              <a:gd name="connsiteY188" fmla="*/ 956512 h 3851516"/>
              <a:gd name="connsiteX189" fmla="*/ 3429624 w 5575945"/>
              <a:gd name="connsiteY189" fmla="*/ 949125 h 3851516"/>
              <a:gd name="connsiteX190" fmla="*/ 3118634 w 5575945"/>
              <a:gd name="connsiteY190" fmla="*/ 934048 h 3851516"/>
              <a:gd name="connsiteX191" fmla="*/ 2587602 w 5575945"/>
              <a:gd name="connsiteY191" fmla="*/ 912249 h 3851516"/>
              <a:gd name="connsiteX192" fmla="*/ 2439977 w 5575945"/>
              <a:gd name="connsiteY192" fmla="*/ 923996 h 3851516"/>
              <a:gd name="connsiteX193" fmla="*/ 2422418 w 5575945"/>
              <a:gd name="connsiteY193" fmla="*/ 930838 h 3851516"/>
              <a:gd name="connsiteX194" fmla="*/ 2231198 w 5575945"/>
              <a:gd name="connsiteY194" fmla="*/ 1018940 h 3851516"/>
              <a:gd name="connsiteX195" fmla="*/ 1966227 w 5575945"/>
              <a:gd name="connsiteY195" fmla="*/ 1077796 h 3851516"/>
              <a:gd name="connsiteX196" fmla="*/ 1863109 w 5575945"/>
              <a:gd name="connsiteY196" fmla="*/ 1103409 h 3851516"/>
              <a:gd name="connsiteX197" fmla="*/ 1838040 w 5575945"/>
              <a:gd name="connsiteY197" fmla="*/ 1119576 h 3851516"/>
              <a:gd name="connsiteX198" fmla="*/ 1836224 w 5575945"/>
              <a:gd name="connsiteY198" fmla="*/ 1136106 h 3851516"/>
              <a:gd name="connsiteX199" fmla="*/ 1850454 w 5575945"/>
              <a:gd name="connsiteY199" fmla="*/ 1145370 h 3851516"/>
              <a:gd name="connsiteX200" fmla="*/ 2017938 w 5575945"/>
              <a:gd name="connsiteY200" fmla="*/ 1174556 h 3851516"/>
              <a:gd name="connsiteX201" fmla="*/ 2207401 w 5575945"/>
              <a:gd name="connsiteY201" fmla="*/ 1220636 h 3851516"/>
              <a:gd name="connsiteX202" fmla="*/ 2424234 w 5575945"/>
              <a:gd name="connsiteY202" fmla="*/ 1245582 h 3851516"/>
              <a:gd name="connsiteX203" fmla="*/ 2612004 w 5575945"/>
              <a:gd name="connsiteY203" fmla="*/ 1259449 h 3851516"/>
              <a:gd name="connsiteX204" fmla="*/ 2818907 w 5575945"/>
              <a:gd name="connsiteY204" fmla="*/ 1274405 h 3851516"/>
              <a:gd name="connsiteX205" fmla="*/ 2958901 w 5575945"/>
              <a:gd name="connsiteY205" fmla="*/ 1285122 h 3851516"/>
              <a:gd name="connsiteX206" fmla="*/ 3315667 w 5575945"/>
              <a:gd name="connsiteY206" fmla="*/ 1358813 h 3851516"/>
              <a:gd name="connsiteX207" fmla="*/ 3402315 w 5575945"/>
              <a:gd name="connsiteY207" fmla="*/ 1424208 h 3851516"/>
              <a:gd name="connsiteX208" fmla="*/ 3407341 w 5575945"/>
              <a:gd name="connsiteY208" fmla="*/ 1434441 h 3851516"/>
              <a:gd name="connsiteX209" fmla="*/ 3345034 w 5575945"/>
              <a:gd name="connsiteY209" fmla="*/ 1438195 h 3851516"/>
              <a:gd name="connsiteX210" fmla="*/ 3102830 w 5575945"/>
              <a:gd name="connsiteY210" fmla="*/ 1452121 h 3851516"/>
              <a:gd name="connsiteX211" fmla="*/ 2791961 w 5575945"/>
              <a:gd name="connsiteY211" fmla="*/ 1483124 h 3851516"/>
              <a:gd name="connsiteX212" fmla="*/ 2474734 w 5575945"/>
              <a:gd name="connsiteY212" fmla="*/ 1541132 h 3851516"/>
              <a:gd name="connsiteX213" fmla="*/ 2354480 w 5575945"/>
              <a:gd name="connsiteY213" fmla="*/ 1586364 h 3851516"/>
              <a:gd name="connsiteX214" fmla="*/ 2299379 w 5575945"/>
              <a:gd name="connsiteY214" fmla="*/ 1638134 h 3851516"/>
              <a:gd name="connsiteX215" fmla="*/ 2341340 w 5575945"/>
              <a:gd name="connsiteY215" fmla="*/ 1645825 h 3851516"/>
              <a:gd name="connsiteX216" fmla="*/ 2623872 w 5575945"/>
              <a:gd name="connsiteY216" fmla="*/ 1656240 h 3851516"/>
              <a:gd name="connsiteX217" fmla="*/ 3031137 w 5575945"/>
              <a:gd name="connsiteY217" fmla="*/ 1697837 h 3851516"/>
              <a:gd name="connsiteX218" fmla="*/ 3142551 w 5575945"/>
              <a:gd name="connsiteY218" fmla="*/ 1729142 h 3851516"/>
              <a:gd name="connsiteX219" fmla="*/ 3174704 w 5575945"/>
              <a:gd name="connsiteY219" fmla="*/ 1749064 h 3851516"/>
              <a:gd name="connsiteX220" fmla="*/ 3177731 w 5575945"/>
              <a:gd name="connsiteY220" fmla="*/ 1789815 h 3851516"/>
              <a:gd name="connsiteX221" fmla="*/ 3151816 w 5575945"/>
              <a:gd name="connsiteY221" fmla="*/ 1813066 h 3851516"/>
              <a:gd name="connsiteX222" fmla="*/ 2967196 w 5575945"/>
              <a:gd name="connsiteY222" fmla="*/ 1882276 h 3851516"/>
              <a:gd name="connsiteX223" fmla="*/ 2716152 w 5575945"/>
              <a:gd name="connsiteY223" fmla="*/ 1901835 h 3851516"/>
              <a:gd name="connsiteX224" fmla="*/ 2385725 w 5575945"/>
              <a:gd name="connsiteY224" fmla="*/ 1912491 h 3851516"/>
              <a:gd name="connsiteX225" fmla="*/ 2051362 w 5575945"/>
              <a:gd name="connsiteY225" fmla="*/ 1946824 h 3851516"/>
              <a:gd name="connsiteX226" fmla="*/ 2038645 w 5575945"/>
              <a:gd name="connsiteY226" fmla="*/ 1952516 h 3851516"/>
              <a:gd name="connsiteX227" fmla="*/ 1857477 w 5575945"/>
              <a:gd name="connsiteY227" fmla="*/ 2035652 h 3851516"/>
              <a:gd name="connsiteX228" fmla="*/ 1483877 w 5575945"/>
              <a:gd name="connsiteY228" fmla="*/ 2056723 h 3851516"/>
              <a:gd name="connsiteX229" fmla="*/ 1134196 w 5575945"/>
              <a:gd name="connsiteY229" fmla="*/ 2049579 h 3851516"/>
              <a:gd name="connsiteX230" fmla="*/ 952118 w 5575945"/>
              <a:gd name="connsiteY230" fmla="*/ 2102621 h 3851516"/>
              <a:gd name="connsiteX231" fmla="*/ 888722 w 5575945"/>
              <a:gd name="connsiteY231" fmla="*/ 2213126 h 3851516"/>
              <a:gd name="connsiteX232" fmla="*/ 966893 w 5575945"/>
              <a:gd name="connsiteY232" fmla="*/ 2224329 h 3851516"/>
              <a:gd name="connsiteX233" fmla="*/ 1190447 w 5575945"/>
              <a:gd name="connsiteY233" fmla="*/ 2257631 h 3851516"/>
              <a:gd name="connsiteX234" fmla="*/ 1491991 w 5575945"/>
              <a:gd name="connsiteY234" fmla="*/ 2314307 h 3851516"/>
              <a:gd name="connsiteX235" fmla="*/ 1807764 w 5575945"/>
              <a:gd name="connsiteY235" fmla="*/ 2404226 h 3851516"/>
              <a:gd name="connsiteX236" fmla="*/ 1887874 w 5575945"/>
              <a:gd name="connsiteY236" fmla="*/ 2449458 h 3851516"/>
              <a:gd name="connsiteX237" fmla="*/ 1898653 w 5575945"/>
              <a:gd name="connsiteY237" fmla="*/ 2525147 h 3851516"/>
              <a:gd name="connsiteX238" fmla="*/ 1804919 w 5575945"/>
              <a:gd name="connsiteY238" fmla="*/ 2603379 h 3851516"/>
              <a:gd name="connsiteX239" fmla="*/ 1472918 w 5575945"/>
              <a:gd name="connsiteY239" fmla="*/ 2751607 h 3851516"/>
              <a:gd name="connsiteX240" fmla="*/ 1106524 w 5575945"/>
              <a:gd name="connsiteY240" fmla="*/ 2849700 h 3851516"/>
              <a:gd name="connsiteX241" fmla="*/ 933650 w 5575945"/>
              <a:gd name="connsiteY241" fmla="*/ 2864474 h 3851516"/>
              <a:gd name="connsiteX242" fmla="*/ 861413 w 5575945"/>
              <a:gd name="connsiteY242" fmla="*/ 2873254 h 3851516"/>
              <a:gd name="connsiteX243" fmla="*/ 703556 w 5575945"/>
              <a:gd name="connsiteY243" fmla="*/ 2874768 h 3851516"/>
              <a:gd name="connsiteX244" fmla="*/ 615819 w 5575945"/>
              <a:gd name="connsiteY244" fmla="*/ 2873557 h 3851516"/>
              <a:gd name="connsiteX245" fmla="*/ 568043 w 5575945"/>
              <a:gd name="connsiteY245" fmla="*/ 2929142 h 3851516"/>
              <a:gd name="connsiteX246" fmla="*/ 582515 w 5575945"/>
              <a:gd name="connsiteY246" fmla="*/ 2946884 h 3851516"/>
              <a:gd name="connsiteX247" fmla="*/ 647184 w 5575945"/>
              <a:gd name="connsiteY247" fmla="*/ 2968804 h 3851516"/>
              <a:gd name="connsiteX248" fmla="*/ 672010 w 5575945"/>
              <a:gd name="connsiteY248" fmla="*/ 3002833 h 3851516"/>
              <a:gd name="connsiteX249" fmla="*/ 656691 w 5575945"/>
              <a:gd name="connsiteY249" fmla="*/ 3023723 h 3851516"/>
              <a:gd name="connsiteX250" fmla="*/ 604859 w 5575945"/>
              <a:gd name="connsiteY250" fmla="*/ 3028870 h 3851516"/>
              <a:gd name="connsiteX251" fmla="*/ 307856 w 5575945"/>
              <a:gd name="connsiteY251" fmla="*/ 3131928 h 3851516"/>
              <a:gd name="connsiteX252" fmla="*/ 276066 w 5575945"/>
              <a:gd name="connsiteY252" fmla="*/ 3161053 h 3851516"/>
              <a:gd name="connsiteX253" fmla="*/ 270617 w 5575945"/>
              <a:gd name="connsiteY253" fmla="*/ 3167108 h 3851516"/>
              <a:gd name="connsiteX254" fmla="*/ 305615 w 5575945"/>
              <a:gd name="connsiteY254" fmla="*/ 3174192 h 3851516"/>
              <a:gd name="connsiteX255" fmla="*/ 337526 w 5575945"/>
              <a:gd name="connsiteY255" fmla="*/ 3204468 h 3851516"/>
              <a:gd name="connsiteX256" fmla="*/ 296956 w 5575945"/>
              <a:gd name="connsiteY256" fmla="*/ 3240799 h 3851516"/>
              <a:gd name="connsiteX257" fmla="*/ 230774 w 5575945"/>
              <a:gd name="connsiteY257" fmla="*/ 3246491 h 3851516"/>
              <a:gd name="connsiteX258" fmla="*/ 65894 w 5575945"/>
              <a:gd name="connsiteY258" fmla="*/ 3372376 h 3851516"/>
              <a:gd name="connsiteX259" fmla="*/ 18482 w 5575945"/>
              <a:gd name="connsiteY259" fmla="*/ 3450365 h 3851516"/>
              <a:gd name="connsiteX260" fmla="*/ 608855 w 5575945"/>
              <a:gd name="connsiteY260" fmla="*/ 3726599 h 3851516"/>
              <a:gd name="connsiteX261" fmla="*/ 607220 w 5575945"/>
              <a:gd name="connsiteY261" fmla="*/ 3731746 h 3851516"/>
              <a:gd name="connsiteX262" fmla="*/ 469829 w 5575945"/>
              <a:gd name="connsiteY262" fmla="*/ 3793630 h 3851516"/>
              <a:gd name="connsiteX263" fmla="*/ 412185 w 5575945"/>
              <a:gd name="connsiteY263" fmla="*/ 3820454 h 3851516"/>
              <a:gd name="connsiteX264" fmla="*/ 331531 w 5575945"/>
              <a:gd name="connsiteY264" fmla="*/ 3838861 h 3851516"/>
              <a:gd name="connsiteX265" fmla="*/ 131773 w 5575945"/>
              <a:gd name="connsiteY265" fmla="*/ 3838498 h 3851516"/>
              <a:gd name="connsiteX266" fmla="*/ 114335 w 5575945"/>
              <a:gd name="connsiteY266" fmla="*/ 3829052 h 3851516"/>
              <a:gd name="connsiteX267" fmla="*/ 10611 w 5575945"/>
              <a:gd name="connsiteY267" fmla="*/ 3542826 h 3851516"/>
              <a:gd name="connsiteX268" fmla="*/ 378 w 5575945"/>
              <a:gd name="connsiteY268" fmla="*/ 3468834 h 3851516"/>
              <a:gd name="connsiteX269" fmla="*/ 12912 w 5575945"/>
              <a:gd name="connsiteY269" fmla="*/ 3433412 h 3851516"/>
              <a:gd name="connsiteX270" fmla="*/ 135285 w 5575945"/>
              <a:gd name="connsiteY270" fmla="*/ 3278340 h 3851516"/>
              <a:gd name="connsiteX271" fmla="*/ 250816 w 5575945"/>
              <a:gd name="connsiteY271" fmla="*/ 3226872 h 3851516"/>
              <a:gd name="connsiteX272" fmla="*/ 251120 w 5575945"/>
              <a:gd name="connsiteY272" fmla="*/ 3179521 h 3851516"/>
              <a:gd name="connsiteX273" fmla="*/ 258264 w 5575945"/>
              <a:gd name="connsiteY273" fmla="*/ 3159660 h 3851516"/>
              <a:gd name="connsiteX274" fmla="*/ 501437 w 5575945"/>
              <a:gd name="connsiteY274" fmla="*/ 3016154 h 3851516"/>
              <a:gd name="connsiteX275" fmla="*/ 547940 w 5575945"/>
              <a:gd name="connsiteY275" fmla="*/ 3009191 h 3851516"/>
              <a:gd name="connsiteX276" fmla="*/ 554540 w 5575945"/>
              <a:gd name="connsiteY276" fmla="*/ 2939740 h 3851516"/>
              <a:gd name="connsiteX277" fmla="*/ 631137 w 5575945"/>
              <a:gd name="connsiteY277" fmla="*/ 2857995 h 3851516"/>
              <a:gd name="connsiteX278" fmla="*/ 728443 w 5575945"/>
              <a:gd name="connsiteY278" fmla="*/ 2861871 h 3851516"/>
              <a:gd name="connsiteX279" fmla="*/ 876491 w 5575945"/>
              <a:gd name="connsiteY279" fmla="*/ 2857390 h 3851516"/>
              <a:gd name="connsiteX280" fmla="*/ 878852 w 5575945"/>
              <a:gd name="connsiteY280" fmla="*/ 2856542 h 3851516"/>
              <a:gd name="connsiteX281" fmla="*/ 878792 w 5575945"/>
              <a:gd name="connsiteY281" fmla="*/ 2783154 h 3851516"/>
              <a:gd name="connsiteX282" fmla="*/ 873463 w 5575945"/>
              <a:gd name="connsiteY282" fmla="*/ 2337439 h 3851516"/>
              <a:gd name="connsiteX283" fmla="*/ 871525 w 5575945"/>
              <a:gd name="connsiteY283" fmla="*/ 2244795 h 3851516"/>
              <a:gd name="connsiteX284" fmla="*/ 983423 w 5575945"/>
              <a:gd name="connsiteY284" fmla="*/ 2068047 h 3851516"/>
              <a:gd name="connsiteX285" fmla="*/ 1118876 w 5575945"/>
              <a:gd name="connsiteY285" fmla="*/ 2036742 h 3851516"/>
              <a:gd name="connsiteX286" fmla="*/ 1431744 w 5575945"/>
              <a:gd name="connsiteY286" fmla="*/ 2041404 h 3851516"/>
              <a:gd name="connsiteX287" fmla="*/ 1735104 w 5575945"/>
              <a:gd name="connsiteY287" fmla="*/ 2038256 h 3851516"/>
              <a:gd name="connsiteX288" fmla="*/ 1954783 w 5575945"/>
              <a:gd name="connsiteY288" fmla="*/ 1991086 h 3851516"/>
              <a:gd name="connsiteX289" fmla="*/ 2006917 w 5575945"/>
              <a:gd name="connsiteY289" fmla="*/ 1960689 h 3851516"/>
              <a:gd name="connsiteX290" fmla="*/ 2013578 w 5575945"/>
              <a:gd name="connsiteY290" fmla="*/ 1944280 h 3851516"/>
              <a:gd name="connsiteX291" fmla="*/ 1893626 w 5575945"/>
              <a:gd name="connsiteY291" fmla="*/ 1370318 h 3851516"/>
              <a:gd name="connsiteX292" fmla="*/ 1845671 w 5575945"/>
              <a:gd name="connsiteY292" fmla="*/ 1189269 h 3851516"/>
              <a:gd name="connsiteX293" fmla="*/ 1824719 w 5575945"/>
              <a:gd name="connsiteY293" fmla="*/ 1146885 h 3851516"/>
              <a:gd name="connsiteX294" fmla="*/ 1829745 w 5575945"/>
              <a:gd name="connsiteY294" fmla="*/ 1108676 h 3851516"/>
              <a:gd name="connsiteX295" fmla="*/ 1896896 w 5575945"/>
              <a:gd name="connsiteY295" fmla="*/ 1078219 h 3851516"/>
              <a:gd name="connsiteX296" fmla="*/ 2073462 w 5575945"/>
              <a:gd name="connsiteY296" fmla="*/ 1045159 h 3851516"/>
              <a:gd name="connsiteX297" fmla="*/ 2382575 w 5575945"/>
              <a:gd name="connsiteY297" fmla="*/ 941011 h 3851516"/>
              <a:gd name="connsiteX298" fmla="*/ 2446881 w 5575945"/>
              <a:gd name="connsiteY298" fmla="*/ 907949 h 3851516"/>
              <a:gd name="connsiteX299" fmla="*/ 2556418 w 5575945"/>
              <a:gd name="connsiteY299" fmla="*/ 899110 h 3851516"/>
              <a:gd name="connsiteX300" fmla="*/ 2890175 w 5575945"/>
              <a:gd name="connsiteY300" fmla="*/ 905407 h 3851516"/>
              <a:gd name="connsiteX301" fmla="*/ 2996381 w 5575945"/>
              <a:gd name="connsiteY301" fmla="*/ 911825 h 3851516"/>
              <a:gd name="connsiteX302" fmla="*/ 2993717 w 5575945"/>
              <a:gd name="connsiteY302" fmla="*/ 750094 h 3851516"/>
              <a:gd name="connsiteX303" fmla="*/ 2959688 w 5575945"/>
              <a:gd name="connsiteY303" fmla="*/ 689725 h 3851516"/>
              <a:gd name="connsiteX304" fmla="*/ 2936678 w 5575945"/>
              <a:gd name="connsiteY304" fmla="*/ 642494 h 3851516"/>
              <a:gd name="connsiteX305" fmla="*/ 2973432 w 5575945"/>
              <a:gd name="connsiteY305" fmla="*/ 570317 h 3851516"/>
              <a:gd name="connsiteX306" fmla="*/ 3118634 w 5575945"/>
              <a:gd name="connsiteY306" fmla="*/ 489239 h 3851516"/>
              <a:gd name="connsiteX307" fmla="*/ 3423326 w 5575945"/>
              <a:gd name="connsiteY307" fmla="*/ 406648 h 3851516"/>
              <a:gd name="connsiteX308" fmla="*/ 3669648 w 5575945"/>
              <a:gd name="connsiteY308" fmla="*/ 365534 h 3851516"/>
              <a:gd name="connsiteX309" fmla="*/ 3752845 w 5575945"/>
              <a:gd name="connsiteY309" fmla="*/ 354817 h 3851516"/>
              <a:gd name="connsiteX310" fmla="*/ 3739524 w 5575945"/>
              <a:gd name="connsiteY310" fmla="*/ 238316 h 3851516"/>
              <a:gd name="connsiteX311" fmla="*/ 3726565 w 5575945"/>
              <a:gd name="connsiteY311" fmla="*/ 182731 h 3851516"/>
              <a:gd name="connsiteX312" fmla="*/ 3763683 w 5575945"/>
              <a:gd name="connsiteY312" fmla="*/ 96809 h 3851516"/>
              <a:gd name="connsiteX313" fmla="*/ 3814607 w 5575945"/>
              <a:gd name="connsiteY313" fmla="*/ 71075 h 3851516"/>
              <a:gd name="connsiteX314" fmla="*/ 3869103 w 5575945"/>
              <a:gd name="connsiteY314" fmla="*/ 52667 h 3851516"/>
              <a:gd name="connsiteX315" fmla="*/ 3934861 w 5575945"/>
              <a:gd name="connsiteY315" fmla="*/ 36560 h 3851516"/>
              <a:gd name="connsiteX316" fmla="*/ 4122206 w 5575945"/>
              <a:gd name="connsiteY316" fmla="*/ 1016 h 3851516"/>
              <a:gd name="connsiteX317" fmla="*/ 4139705 w 5575945"/>
              <a:gd name="connsiteY317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228483 w 5575945"/>
              <a:gd name="connsiteY21" fmla="*/ 1850245 h 3851516"/>
              <a:gd name="connsiteX22" fmla="*/ 5045157 w 5575945"/>
              <a:gd name="connsiteY22" fmla="*/ 2360460 h 3851516"/>
              <a:gd name="connsiteX23" fmla="*/ 5160717 w 5575945"/>
              <a:gd name="connsiteY23" fmla="*/ 3280642 h 3851516"/>
              <a:gd name="connsiteX24" fmla="*/ 5173493 w 5575945"/>
              <a:gd name="connsiteY24" fmla="*/ 3458662 h 3851516"/>
              <a:gd name="connsiteX25" fmla="*/ 5202314 w 5575945"/>
              <a:gd name="connsiteY25" fmla="*/ 3575586 h 3851516"/>
              <a:gd name="connsiteX26" fmla="*/ 5226899 w 5575945"/>
              <a:gd name="connsiteY26" fmla="*/ 3747247 h 3851516"/>
              <a:gd name="connsiteX27" fmla="*/ 5236163 w 5575945"/>
              <a:gd name="connsiteY27" fmla="*/ 3838619 h 3851516"/>
              <a:gd name="connsiteX28" fmla="*/ 5137949 w 5575945"/>
              <a:gd name="connsiteY28" fmla="*/ 3847580 h 3851516"/>
              <a:gd name="connsiteX29" fmla="*/ 4893747 w 5575945"/>
              <a:gd name="connsiteY29" fmla="*/ 3850487 h 3851516"/>
              <a:gd name="connsiteX30" fmla="*/ 4521056 w 5575945"/>
              <a:gd name="connsiteY30" fmla="*/ 3777825 h 3851516"/>
              <a:gd name="connsiteX31" fmla="*/ 4357083 w 5575945"/>
              <a:gd name="connsiteY31" fmla="*/ 3643766 h 3851516"/>
              <a:gd name="connsiteX32" fmla="*/ 4338192 w 5575945"/>
              <a:gd name="connsiteY32" fmla="*/ 3601985 h 3851516"/>
              <a:gd name="connsiteX33" fmla="*/ 4368226 w 5575945"/>
              <a:gd name="connsiteY33" fmla="*/ 3535501 h 3851516"/>
              <a:gd name="connsiteX34" fmla="*/ 4473099 w 5575945"/>
              <a:gd name="connsiteY34" fmla="*/ 3520666 h 3851516"/>
              <a:gd name="connsiteX35" fmla="*/ 4777247 w 5575945"/>
              <a:gd name="connsiteY35" fmla="*/ 3561961 h 3851516"/>
              <a:gd name="connsiteX36" fmla="*/ 4888358 w 5575945"/>
              <a:gd name="connsiteY36" fmla="*/ 3581882 h 3851516"/>
              <a:gd name="connsiteX37" fmla="*/ 4978883 w 5575945"/>
              <a:gd name="connsiteY37" fmla="*/ 3551486 h 3851516"/>
              <a:gd name="connsiteX38" fmla="*/ 4982152 w 5575945"/>
              <a:gd name="connsiteY38" fmla="*/ 3493478 h 3851516"/>
              <a:gd name="connsiteX39" fmla="*/ 4928322 w 5575945"/>
              <a:gd name="connsiteY39" fmla="*/ 3452728 h 3851516"/>
              <a:gd name="connsiteX40" fmla="*/ 4751452 w 5575945"/>
              <a:gd name="connsiteY40" fmla="*/ 3391389 h 3851516"/>
              <a:gd name="connsiteX41" fmla="*/ 4416545 w 5575945"/>
              <a:gd name="connsiteY41" fmla="*/ 3297716 h 3851516"/>
              <a:gd name="connsiteX42" fmla="*/ 4242218 w 5575945"/>
              <a:gd name="connsiteY42" fmla="*/ 3211008 h 3851516"/>
              <a:gd name="connsiteX43" fmla="*/ 4215636 w 5575945"/>
              <a:gd name="connsiteY43" fmla="*/ 3185818 h 3851516"/>
              <a:gd name="connsiteX44" fmla="*/ 4190448 w 5575945"/>
              <a:gd name="connsiteY44" fmla="*/ 3177887 h 3851516"/>
              <a:gd name="connsiteX45" fmla="*/ 4003708 w 5575945"/>
              <a:gd name="connsiteY45" fmla="*/ 3199079 h 3851516"/>
              <a:gd name="connsiteX46" fmla="*/ 3890599 w 5575945"/>
              <a:gd name="connsiteY46" fmla="*/ 3205559 h 3851516"/>
              <a:gd name="connsiteX47" fmla="*/ 3761261 w 5575945"/>
              <a:gd name="connsiteY47" fmla="*/ 3148096 h 3851516"/>
              <a:gd name="connsiteX48" fmla="*/ 3688116 w 5575945"/>
              <a:gd name="connsiteY48" fmla="*/ 3117880 h 3851516"/>
              <a:gd name="connsiteX49" fmla="*/ 3362351 w 5575945"/>
              <a:gd name="connsiteY49" fmla="*/ 3119515 h 3851516"/>
              <a:gd name="connsiteX50" fmla="*/ 3215030 w 5575945"/>
              <a:gd name="connsiteY50" fmla="*/ 3105710 h 3851516"/>
              <a:gd name="connsiteX51" fmla="*/ 3142793 w 5575945"/>
              <a:gd name="connsiteY51" fmla="*/ 3077735 h 3851516"/>
              <a:gd name="connsiteX52" fmla="*/ 2824175 w 5575945"/>
              <a:gd name="connsiteY52" fmla="*/ 2904619 h 3851516"/>
              <a:gd name="connsiteX53" fmla="*/ 2747214 w 5575945"/>
              <a:gd name="connsiteY53" fmla="*/ 2835773 h 3851516"/>
              <a:gd name="connsiteX54" fmla="*/ 2746668 w 5575945"/>
              <a:gd name="connsiteY54" fmla="*/ 2750639 h 3851516"/>
              <a:gd name="connsiteX55" fmla="*/ 2886724 w 5575945"/>
              <a:gd name="connsiteY55" fmla="*/ 2633109 h 3851516"/>
              <a:gd name="connsiteX56" fmla="*/ 3307614 w 5575945"/>
              <a:gd name="connsiteY56" fmla="*/ 2437408 h 3851516"/>
              <a:gd name="connsiteX57" fmla="*/ 3473220 w 5575945"/>
              <a:gd name="connsiteY57" fmla="*/ 2419969 h 3851516"/>
              <a:gd name="connsiteX58" fmla="*/ 3542430 w 5575945"/>
              <a:gd name="connsiteY58" fmla="*/ 2430263 h 3851516"/>
              <a:gd name="connsiteX59" fmla="*/ 3594928 w 5575945"/>
              <a:gd name="connsiteY59" fmla="*/ 2431716 h 3851516"/>
              <a:gd name="connsiteX60" fmla="*/ 3618119 w 5575945"/>
              <a:gd name="connsiteY60" fmla="*/ 2419242 h 3851516"/>
              <a:gd name="connsiteX61" fmla="*/ 3608612 w 5575945"/>
              <a:gd name="connsiteY61" fmla="*/ 2394841 h 3851516"/>
              <a:gd name="connsiteX62" fmla="*/ 3499802 w 5575945"/>
              <a:gd name="connsiteY62" fmla="*/ 2333623 h 3851516"/>
              <a:gd name="connsiteX63" fmla="*/ 3282545 w 5575945"/>
              <a:gd name="connsiteY63" fmla="*/ 2288815 h 3851516"/>
              <a:gd name="connsiteX64" fmla="*/ 3111973 w 5575945"/>
              <a:gd name="connsiteY64" fmla="*/ 2285971 h 3851516"/>
              <a:gd name="connsiteX65" fmla="*/ 3023568 w 5575945"/>
              <a:gd name="connsiteY65" fmla="*/ 2296809 h 3851516"/>
              <a:gd name="connsiteX66" fmla="*/ 2980880 w 5575945"/>
              <a:gd name="connsiteY66" fmla="*/ 2291237 h 3851516"/>
              <a:gd name="connsiteX67" fmla="*/ 2919482 w 5575945"/>
              <a:gd name="connsiteY67" fmla="*/ 2276343 h 3851516"/>
              <a:gd name="connsiteX68" fmla="*/ 2618543 w 5575945"/>
              <a:gd name="connsiteY68" fmla="*/ 2243523 h 3851516"/>
              <a:gd name="connsiteX69" fmla="*/ 2493808 w 5575945"/>
              <a:gd name="connsiteY69" fmla="*/ 2227236 h 3851516"/>
              <a:gd name="connsiteX70" fmla="*/ 2360111 w 5575945"/>
              <a:gd name="connsiteY70" fmla="*/ 2126539 h 3851516"/>
              <a:gd name="connsiteX71" fmla="*/ 2477884 w 5575945"/>
              <a:gd name="connsiteY71" fmla="*/ 2115458 h 3851516"/>
              <a:gd name="connsiteX72" fmla="*/ 2655479 w 5575945"/>
              <a:gd name="connsiteY72" fmla="*/ 2097353 h 3851516"/>
              <a:gd name="connsiteX73" fmla="*/ 2799531 w 5575945"/>
              <a:gd name="connsiteY73" fmla="*/ 2080763 h 3851516"/>
              <a:gd name="connsiteX74" fmla="*/ 2999954 w 5575945"/>
              <a:gd name="connsiteY74" fmla="*/ 2054180 h 3851516"/>
              <a:gd name="connsiteX75" fmla="*/ 3212003 w 5575945"/>
              <a:gd name="connsiteY75" fmla="*/ 2012461 h 3851516"/>
              <a:gd name="connsiteX76" fmla="*/ 3320511 w 5575945"/>
              <a:gd name="connsiteY76" fmla="*/ 1972619 h 3851516"/>
              <a:gd name="connsiteX77" fmla="*/ 3517786 w 5575945"/>
              <a:gd name="connsiteY77" fmla="*/ 1930898 h 3851516"/>
              <a:gd name="connsiteX78" fmla="*/ 3732924 w 5575945"/>
              <a:gd name="connsiteY78" fmla="*/ 1905648 h 3851516"/>
              <a:gd name="connsiteX79" fmla="*/ 3978398 w 5575945"/>
              <a:gd name="connsiteY79" fmla="*/ 1893175 h 3851516"/>
              <a:gd name="connsiteX80" fmla="*/ 3923963 w 5575945"/>
              <a:gd name="connsiteY80" fmla="*/ 1847883 h 3851516"/>
              <a:gd name="connsiteX81" fmla="*/ 3552239 w 5575945"/>
              <a:gd name="connsiteY81" fmla="*/ 1680822 h 3851516"/>
              <a:gd name="connsiteX82" fmla="*/ 3183182 w 5575945"/>
              <a:gd name="connsiteY82" fmla="*/ 1649579 h 3851516"/>
              <a:gd name="connsiteX83" fmla="*/ 3157931 w 5575945"/>
              <a:gd name="connsiteY83" fmla="*/ 1630747 h 3851516"/>
              <a:gd name="connsiteX84" fmla="*/ 3182455 w 5575945"/>
              <a:gd name="connsiteY84" fmla="*/ 1575464 h 3851516"/>
              <a:gd name="connsiteX85" fmla="*/ 3258203 w 5575945"/>
              <a:gd name="connsiteY85" fmla="*/ 1560387 h 3851516"/>
              <a:gd name="connsiteX86" fmla="*/ 3379487 w 5575945"/>
              <a:gd name="connsiteY86" fmla="*/ 1559357 h 3851516"/>
              <a:gd name="connsiteX87" fmla="*/ 3498955 w 5575945"/>
              <a:gd name="connsiteY87" fmla="*/ 1552455 h 3851516"/>
              <a:gd name="connsiteX88" fmla="*/ 3601225 w 5575945"/>
              <a:gd name="connsiteY88" fmla="*/ 1577038 h 3851516"/>
              <a:gd name="connsiteX89" fmla="*/ 3614728 w 5575945"/>
              <a:gd name="connsiteY89" fmla="*/ 1579037 h 3851516"/>
              <a:gd name="connsiteX90" fmla="*/ 3814668 w 5575945"/>
              <a:gd name="connsiteY90" fmla="*/ 1569107 h 3851516"/>
              <a:gd name="connsiteX91" fmla="*/ 3814668 w 5575945"/>
              <a:gd name="connsiteY91" fmla="*/ 1548701 h 3851516"/>
              <a:gd name="connsiteX92" fmla="*/ 3855357 w 5575945"/>
              <a:gd name="connsiteY92" fmla="*/ 1508313 h 3851516"/>
              <a:gd name="connsiteX93" fmla="*/ 3993354 w 5575945"/>
              <a:gd name="connsiteY93" fmla="*/ 1529506 h 3851516"/>
              <a:gd name="connsiteX94" fmla="*/ 4106887 w 5575945"/>
              <a:gd name="connsiteY94" fmla="*/ 1569834 h 3851516"/>
              <a:gd name="connsiteX95" fmla="*/ 4136557 w 5575945"/>
              <a:gd name="connsiteY95" fmla="*/ 1588846 h 3851516"/>
              <a:gd name="connsiteX96" fmla="*/ 4260868 w 5575945"/>
              <a:gd name="connsiteY96" fmla="*/ 1502379 h 3851516"/>
              <a:gd name="connsiteX97" fmla="*/ 4458324 w 5575945"/>
              <a:gd name="connsiteY97" fmla="*/ 1498867 h 3851516"/>
              <a:gd name="connsiteX98" fmla="*/ 4412427 w 5575945"/>
              <a:gd name="connsiteY98" fmla="*/ 1474768 h 3851516"/>
              <a:gd name="connsiteX99" fmla="*/ 3932379 w 5575945"/>
              <a:gd name="connsiteY99" fmla="*/ 1317214 h 3851516"/>
              <a:gd name="connsiteX100" fmla="*/ 3643066 w 5575945"/>
              <a:gd name="connsiteY100" fmla="*/ 1296748 h 3851516"/>
              <a:gd name="connsiteX101" fmla="*/ 3086844 w 5575945"/>
              <a:gd name="connsiteY101" fmla="*/ 1181761 h 3851516"/>
              <a:gd name="connsiteX102" fmla="*/ 3008370 w 5575945"/>
              <a:gd name="connsiteY102" fmla="*/ 1136712 h 3851516"/>
              <a:gd name="connsiteX103" fmla="*/ 2984574 w 5575945"/>
              <a:gd name="connsiteY103" fmla="*/ 1094992 h 3851516"/>
              <a:gd name="connsiteX104" fmla="*/ 3023508 w 5575945"/>
              <a:gd name="connsiteY104" fmla="*/ 1073436 h 3851516"/>
              <a:gd name="connsiteX105" fmla="*/ 3118694 w 5575945"/>
              <a:gd name="connsiteY105" fmla="*/ 1065141 h 3851516"/>
              <a:gd name="connsiteX106" fmla="*/ 3402981 w 5575945"/>
              <a:gd name="connsiteY106" fmla="*/ 1069984 h 3851516"/>
              <a:gd name="connsiteX107" fmla="*/ 3634287 w 5575945"/>
              <a:gd name="connsiteY107" fmla="*/ 1080459 h 3851516"/>
              <a:gd name="connsiteX108" fmla="*/ 3868437 w 5575945"/>
              <a:gd name="connsiteY108" fmla="*/ 1095295 h 3851516"/>
              <a:gd name="connsiteX109" fmla="*/ 4038888 w 5575945"/>
              <a:gd name="connsiteY109" fmla="*/ 1105891 h 3851516"/>
              <a:gd name="connsiteX110" fmla="*/ 4210853 w 5575945"/>
              <a:gd name="connsiteY110" fmla="*/ 1117335 h 3851516"/>
              <a:gd name="connsiteX111" fmla="*/ 4338494 w 5575945"/>
              <a:gd name="connsiteY111" fmla="*/ 1120786 h 3851516"/>
              <a:gd name="connsiteX112" fmla="*/ 4595473 w 5575945"/>
              <a:gd name="connsiteY112" fmla="*/ 1111825 h 3851516"/>
              <a:gd name="connsiteX113" fmla="*/ 4840825 w 5575945"/>
              <a:gd name="connsiteY113" fmla="*/ 1096566 h 3851516"/>
              <a:gd name="connsiteX114" fmla="*/ 5061533 w 5575945"/>
              <a:gd name="connsiteY114" fmla="*/ 1076705 h 3851516"/>
              <a:gd name="connsiteX115" fmla="*/ 5464683 w 5575945"/>
              <a:gd name="connsiteY115" fmla="*/ 996899 h 3851516"/>
              <a:gd name="connsiteX116" fmla="*/ 5545700 w 5575945"/>
              <a:gd name="connsiteY116" fmla="*/ 956754 h 3851516"/>
              <a:gd name="connsiteX117" fmla="*/ 5554117 w 5575945"/>
              <a:gd name="connsiteY117" fmla="*/ 915761 h 3851516"/>
              <a:gd name="connsiteX118" fmla="*/ 5511974 w 5575945"/>
              <a:gd name="connsiteY118" fmla="*/ 875495 h 3851516"/>
              <a:gd name="connsiteX119" fmla="*/ 5347455 w 5575945"/>
              <a:gd name="connsiteY119" fmla="*/ 809191 h 3851516"/>
              <a:gd name="connsiteX120" fmla="*/ 5058749 w 5575945"/>
              <a:gd name="connsiteY120" fmla="*/ 754271 h 3851516"/>
              <a:gd name="connsiteX121" fmla="*/ 4771979 w 5575945"/>
              <a:gd name="connsiteY121" fmla="*/ 723270 h 3851516"/>
              <a:gd name="connsiteX122" fmla="*/ 4580820 w 5575945"/>
              <a:gd name="connsiteY122" fmla="*/ 712673 h 3851516"/>
              <a:gd name="connsiteX123" fmla="*/ 4381606 w 5575945"/>
              <a:gd name="connsiteY123" fmla="*/ 700927 h 3851516"/>
              <a:gd name="connsiteX124" fmla="*/ 4206372 w 5575945"/>
              <a:gd name="connsiteY124" fmla="*/ 690208 h 3851516"/>
              <a:gd name="connsiteX125" fmla="*/ 3957023 w 5575945"/>
              <a:gd name="connsiteY125" fmla="*/ 668713 h 3851516"/>
              <a:gd name="connsiteX126" fmla="*/ 3790507 w 5575945"/>
              <a:gd name="connsiteY126" fmla="*/ 651820 h 3851516"/>
              <a:gd name="connsiteX127" fmla="*/ 3608673 w 5575945"/>
              <a:gd name="connsiteY127" fmla="*/ 629839 h 3851516"/>
              <a:gd name="connsiteX128" fmla="*/ 3420057 w 5575945"/>
              <a:gd name="connsiteY128" fmla="*/ 600412 h 3851516"/>
              <a:gd name="connsiteX129" fmla="*/ 3338918 w 5575945"/>
              <a:gd name="connsiteY129" fmla="*/ 578673 h 3851516"/>
              <a:gd name="connsiteX130" fmla="*/ 3321903 w 5575945"/>
              <a:gd name="connsiteY130" fmla="*/ 570136 h 3851516"/>
              <a:gd name="connsiteX131" fmla="*/ 3322024 w 5575945"/>
              <a:gd name="connsiteY131" fmla="*/ 547187 h 3851516"/>
              <a:gd name="connsiteX132" fmla="*/ 3390811 w 5575945"/>
              <a:gd name="connsiteY132" fmla="*/ 518849 h 3851516"/>
              <a:gd name="connsiteX133" fmla="*/ 3635437 w 5575945"/>
              <a:gd name="connsiteY133" fmla="*/ 470469 h 3851516"/>
              <a:gd name="connsiteX134" fmla="*/ 3834467 w 5575945"/>
              <a:gd name="connsiteY134" fmla="*/ 445583 h 3851516"/>
              <a:gd name="connsiteX135" fmla="*/ 4033681 w 5575945"/>
              <a:gd name="connsiteY135" fmla="*/ 435046 h 3851516"/>
              <a:gd name="connsiteX136" fmla="*/ 4380093 w 5575945"/>
              <a:gd name="connsiteY136" fmla="*/ 422876 h 3851516"/>
              <a:gd name="connsiteX137" fmla="*/ 4602012 w 5575945"/>
              <a:gd name="connsiteY137" fmla="*/ 415670 h 3851516"/>
              <a:gd name="connsiteX138" fmla="*/ 4704163 w 5575945"/>
              <a:gd name="connsiteY138" fmla="*/ 412280 h 3851516"/>
              <a:gd name="connsiteX139" fmla="*/ 4717180 w 5575945"/>
              <a:gd name="connsiteY139" fmla="*/ 392116 h 3851516"/>
              <a:gd name="connsiteX140" fmla="*/ 4686965 w 5575945"/>
              <a:gd name="connsiteY140" fmla="*/ 353909 h 3851516"/>
              <a:gd name="connsiteX141" fmla="*/ 4407522 w 5575945"/>
              <a:gd name="connsiteY141" fmla="*/ 206466 h 3851516"/>
              <a:gd name="connsiteX142" fmla="*/ 4244035 w 5575945"/>
              <a:gd name="connsiteY142" fmla="*/ 182609 h 3851516"/>
              <a:gd name="connsiteX143" fmla="*/ 4013274 w 5575945"/>
              <a:gd name="connsiteY143" fmla="*/ 150094 h 3851516"/>
              <a:gd name="connsiteX144" fmla="*/ 3977126 w 5575945"/>
              <a:gd name="connsiteY144" fmla="*/ 133926 h 3851516"/>
              <a:gd name="connsiteX145" fmla="*/ 3972524 w 5575945"/>
              <a:gd name="connsiteY145" fmla="*/ 101108 h 3851516"/>
              <a:gd name="connsiteX146" fmla="*/ 4016787 w 5575945"/>
              <a:gd name="connsiteY146" fmla="*/ 68046 h 3851516"/>
              <a:gd name="connsiteX147" fmla="*/ 4156659 w 5575945"/>
              <a:gd name="connsiteY147" fmla="*/ 17123 h 3851516"/>
              <a:gd name="connsiteX148" fmla="*/ 4139705 w 5575945"/>
              <a:gd name="connsiteY148" fmla="*/ 593 h 3851516"/>
              <a:gd name="connsiteX149" fmla="*/ 4150120 w 5575945"/>
              <a:gd name="connsiteY149" fmla="*/ 7314 h 3851516"/>
              <a:gd name="connsiteX150" fmla="*/ 4139705 w 5575945"/>
              <a:gd name="connsiteY150" fmla="*/ 13854 h 3851516"/>
              <a:gd name="connsiteX151" fmla="*/ 4032712 w 5575945"/>
              <a:gd name="connsiteY151" fmla="*/ 29476 h 3851516"/>
              <a:gd name="connsiteX152" fmla="*/ 3822236 w 5575945"/>
              <a:gd name="connsiteY152" fmla="*/ 83972 h 3851516"/>
              <a:gd name="connsiteX153" fmla="*/ 3756599 w 5575945"/>
              <a:gd name="connsiteY153" fmla="*/ 121453 h 3851516"/>
              <a:gd name="connsiteX154" fmla="*/ 3738252 w 5575945"/>
              <a:gd name="connsiteY154" fmla="*/ 165171 h 3851516"/>
              <a:gd name="connsiteX155" fmla="*/ 3753208 w 5575945"/>
              <a:gd name="connsiteY155" fmla="*/ 179158 h 3851516"/>
              <a:gd name="connsiteX156" fmla="*/ 4003527 w 5575945"/>
              <a:gd name="connsiteY156" fmla="*/ 233412 h 3851516"/>
              <a:gd name="connsiteX157" fmla="*/ 4212851 w 5575945"/>
              <a:gd name="connsiteY157" fmla="*/ 284941 h 3851516"/>
              <a:gd name="connsiteX158" fmla="*/ 4291325 w 5575945"/>
              <a:gd name="connsiteY158" fmla="*/ 297777 h 3851516"/>
              <a:gd name="connsiteX159" fmla="*/ 4304767 w 5575945"/>
              <a:gd name="connsiteY159" fmla="*/ 324056 h 3851516"/>
              <a:gd name="connsiteX160" fmla="*/ 4248273 w 5575945"/>
              <a:gd name="connsiteY160" fmla="*/ 354574 h 3851516"/>
              <a:gd name="connsiteX161" fmla="*/ 4125294 w 5575945"/>
              <a:gd name="connsiteY161" fmla="*/ 357663 h 3851516"/>
              <a:gd name="connsiteX162" fmla="*/ 3842581 w 5575945"/>
              <a:gd name="connsiteY162" fmla="*/ 362082 h 3851516"/>
              <a:gd name="connsiteX163" fmla="*/ 3703133 w 5575945"/>
              <a:gd name="connsiteY163" fmla="*/ 375283 h 3851516"/>
              <a:gd name="connsiteX164" fmla="*/ 3483029 w 5575945"/>
              <a:gd name="connsiteY164" fmla="*/ 409675 h 3851516"/>
              <a:gd name="connsiteX165" fmla="*/ 3078186 w 5575945"/>
              <a:gd name="connsiteY165" fmla="*/ 521514 h 3851516"/>
              <a:gd name="connsiteX166" fmla="*/ 2970526 w 5575945"/>
              <a:gd name="connsiteY166" fmla="*/ 593933 h 3851516"/>
              <a:gd name="connsiteX167" fmla="*/ 2944368 w 5575945"/>
              <a:gd name="connsiteY167" fmla="*/ 637772 h 3851516"/>
              <a:gd name="connsiteX168" fmla="*/ 3062927 w 5575945"/>
              <a:gd name="connsiteY168" fmla="*/ 652303 h 3851516"/>
              <a:gd name="connsiteX169" fmla="*/ 3231985 w 5575945"/>
              <a:gd name="connsiteY169" fmla="*/ 673497 h 3851516"/>
              <a:gd name="connsiteX170" fmla="*/ 3397955 w 5575945"/>
              <a:gd name="connsiteY170" fmla="*/ 693842 h 3851516"/>
              <a:gd name="connsiteX171" fmla="*/ 3567074 w 5575945"/>
              <a:gd name="connsiteY171" fmla="*/ 714732 h 3851516"/>
              <a:gd name="connsiteX172" fmla="*/ 3741098 w 5575945"/>
              <a:gd name="connsiteY172" fmla="*/ 735259 h 3851516"/>
              <a:gd name="connsiteX173" fmla="*/ 3905857 w 5575945"/>
              <a:gd name="connsiteY173" fmla="*/ 752999 h 3851516"/>
              <a:gd name="connsiteX174" fmla="*/ 4014123 w 5575945"/>
              <a:gd name="connsiteY174" fmla="*/ 760871 h 3851516"/>
              <a:gd name="connsiteX175" fmla="*/ 4209703 w 5575945"/>
              <a:gd name="connsiteY175" fmla="*/ 776131 h 3851516"/>
              <a:gd name="connsiteX176" fmla="*/ 4366954 w 5575945"/>
              <a:gd name="connsiteY176" fmla="*/ 789876 h 3851516"/>
              <a:gd name="connsiteX177" fmla="*/ 4550725 w 5575945"/>
              <a:gd name="connsiteY177" fmla="*/ 810039 h 3851516"/>
              <a:gd name="connsiteX178" fmla="*/ 4747759 w 5575945"/>
              <a:gd name="connsiteY178" fmla="*/ 837831 h 3851516"/>
              <a:gd name="connsiteX179" fmla="*/ 5017877 w 5575945"/>
              <a:gd name="connsiteY179" fmla="*/ 901773 h 3851516"/>
              <a:gd name="connsiteX180" fmla="*/ 5062624 w 5575945"/>
              <a:gd name="connsiteY180" fmla="*/ 925691 h 3851516"/>
              <a:gd name="connsiteX181" fmla="*/ 5080730 w 5575945"/>
              <a:gd name="connsiteY181" fmla="*/ 935682 h 3851516"/>
              <a:gd name="connsiteX182" fmla="*/ 5075158 w 5575945"/>
              <a:gd name="connsiteY182" fmla="*/ 942645 h 3851516"/>
              <a:gd name="connsiteX183" fmla="*/ 4948969 w 5575945"/>
              <a:gd name="connsiteY183" fmla="*/ 955542 h 3851516"/>
              <a:gd name="connsiteX184" fmla="*/ 4750120 w 5575945"/>
              <a:gd name="connsiteY184" fmla="*/ 970620 h 3851516"/>
              <a:gd name="connsiteX185" fmla="*/ 4477156 w 5575945"/>
              <a:gd name="connsiteY185" fmla="*/ 975404 h 3851516"/>
              <a:gd name="connsiteX186" fmla="*/ 4060263 w 5575945"/>
              <a:gd name="connsiteY186" fmla="*/ 968258 h 3851516"/>
              <a:gd name="connsiteX187" fmla="*/ 3662685 w 5575945"/>
              <a:gd name="connsiteY187" fmla="*/ 956512 h 3851516"/>
              <a:gd name="connsiteX188" fmla="*/ 3429624 w 5575945"/>
              <a:gd name="connsiteY188" fmla="*/ 949125 h 3851516"/>
              <a:gd name="connsiteX189" fmla="*/ 3118634 w 5575945"/>
              <a:gd name="connsiteY189" fmla="*/ 934048 h 3851516"/>
              <a:gd name="connsiteX190" fmla="*/ 2587602 w 5575945"/>
              <a:gd name="connsiteY190" fmla="*/ 912249 h 3851516"/>
              <a:gd name="connsiteX191" fmla="*/ 2439977 w 5575945"/>
              <a:gd name="connsiteY191" fmla="*/ 923996 h 3851516"/>
              <a:gd name="connsiteX192" fmla="*/ 2422418 w 5575945"/>
              <a:gd name="connsiteY192" fmla="*/ 930838 h 3851516"/>
              <a:gd name="connsiteX193" fmla="*/ 2231198 w 5575945"/>
              <a:gd name="connsiteY193" fmla="*/ 1018940 h 3851516"/>
              <a:gd name="connsiteX194" fmla="*/ 1966227 w 5575945"/>
              <a:gd name="connsiteY194" fmla="*/ 1077796 h 3851516"/>
              <a:gd name="connsiteX195" fmla="*/ 1863109 w 5575945"/>
              <a:gd name="connsiteY195" fmla="*/ 1103409 h 3851516"/>
              <a:gd name="connsiteX196" fmla="*/ 1838040 w 5575945"/>
              <a:gd name="connsiteY196" fmla="*/ 1119576 h 3851516"/>
              <a:gd name="connsiteX197" fmla="*/ 1836224 w 5575945"/>
              <a:gd name="connsiteY197" fmla="*/ 1136106 h 3851516"/>
              <a:gd name="connsiteX198" fmla="*/ 1850454 w 5575945"/>
              <a:gd name="connsiteY198" fmla="*/ 1145370 h 3851516"/>
              <a:gd name="connsiteX199" fmla="*/ 2017938 w 5575945"/>
              <a:gd name="connsiteY199" fmla="*/ 1174556 h 3851516"/>
              <a:gd name="connsiteX200" fmla="*/ 2207401 w 5575945"/>
              <a:gd name="connsiteY200" fmla="*/ 1220636 h 3851516"/>
              <a:gd name="connsiteX201" fmla="*/ 2424234 w 5575945"/>
              <a:gd name="connsiteY201" fmla="*/ 1245582 h 3851516"/>
              <a:gd name="connsiteX202" fmla="*/ 2612004 w 5575945"/>
              <a:gd name="connsiteY202" fmla="*/ 1259449 h 3851516"/>
              <a:gd name="connsiteX203" fmla="*/ 2818907 w 5575945"/>
              <a:gd name="connsiteY203" fmla="*/ 1274405 h 3851516"/>
              <a:gd name="connsiteX204" fmla="*/ 2958901 w 5575945"/>
              <a:gd name="connsiteY204" fmla="*/ 1285122 h 3851516"/>
              <a:gd name="connsiteX205" fmla="*/ 3315667 w 5575945"/>
              <a:gd name="connsiteY205" fmla="*/ 1358813 h 3851516"/>
              <a:gd name="connsiteX206" fmla="*/ 3402315 w 5575945"/>
              <a:gd name="connsiteY206" fmla="*/ 1424208 h 3851516"/>
              <a:gd name="connsiteX207" fmla="*/ 3407341 w 5575945"/>
              <a:gd name="connsiteY207" fmla="*/ 1434441 h 3851516"/>
              <a:gd name="connsiteX208" fmla="*/ 3345034 w 5575945"/>
              <a:gd name="connsiteY208" fmla="*/ 1438195 h 3851516"/>
              <a:gd name="connsiteX209" fmla="*/ 3102830 w 5575945"/>
              <a:gd name="connsiteY209" fmla="*/ 1452121 h 3851516"/>
              <a:gd name="connsiteX210" fmla="*/ 2791961 w 5575945"/>
              <a:gd name="connsiteY210" fmla="*/ 1483124 h 3851516"/>
              <a:gd name="connsiteX211" fmla="*/ 2474734 w 5575945"/>
              <a:gd name="connsiteY211" fmla="*/ 1541132 h 3851516"/>
              <a:gd name="connsiteX212" fmla="*/ 2354480 w 5575945"/>
              <a:gd name="connsiteY212" fmla="*/ 1586364 h 3851516"/>
              <a:gd name="connsiteX213" fmla="*/ 2299379 w 5575945"/>
              <a:gd name="connsiteY213" fmla="*/ 1638134 h 3851516"/>
              <a:gd name="connsiteX214" fmla="*/ 2341340 w 5575945"/>
              <a:gd name="connsiteY214" fmla="*/ 1645825 h 3851516"/>
              <a:gd name="connsiteX215" fmla="*/ 2623872 w 5575945"/>
              <a:gd name="connsiteY215" fmla="*/ 1656240 h 3851516"/>
              <a:gd name="connsiteX216" fmla="*/ 3031137 w 5575945"/>
              <a:gd name="connsiteY216" fmla="*/ 1697837 h 3851516"/>
              <a:gd name="connsiteX217" fmla="*/ 3142551 w 5575945"/>
              <a:gd name="connsiteY217" fmla="*/ 1729142 h 3851516"/>
              <a:gd name="connsiteX218" fmla="*/ 3174704 w 5575945"/>
              <a:gd name="connsiteY218" fmla="*/ 1749064 h 3851516"/>
              <a:gd name="connsiteX219" fmla="*/ 3177731 w 5575945"/>
              <a:gd name="connsiteY219" fmla="*/ 1789815 h 3851516"/>
              <a:gd name="connsiteX220" fmla="*/ 3151816 w 5575945"/>
              <a:gd name="connsiteY220" fmla="*/ 1813066 h 3851516"/>
              <a:gd name="connsiteX221" fmla="*/ 2967196 w 5575945"/>
              <a:gd name="connsiteY221" fmla="*/ 1882276 h 3851516"/>
              <a:gd name="connsiteX222" fmla="*/ 2716152 w 5575945"/>
              <a:gd name="connsiteY222" fmla="*/ 1901835 h 3851516"/>
              <a:gd name="connsiteX223" fmla="*/ 2385725 w 5575945"/>
              <a:gd name="connsiteY223" fmla="*/ 1912491 h 3851516"/>
              <a:gd name="connsiteX224" fmla="*/ 2051362 w 5575945"/>
              <a:gd name="connsiteY224" fmla="*/ 1946824 h 3851516"/>
              <a:gd name="connsiteX225" fmla="*/ 2038645 w 5575945"/>
              <a:gd name="connsiteY225" fmla="*/ 1952516 h 3851516"/>
              <a:gd name="connsiteX226" fmla="*/ 1857477 w 5575945"/>
              <a:gd name="connsiteY226" fmla="*/ 2035652 h 3851516"/>
              <a:gd name="connsiteX227" fmla="*/ 1483877 w 5575945"/>
              <a:gd name="connsiteY227" fmla="*/ 2056723 h 3851516"/>
              <a:gd name="connsiteX228" fmla="*/ 1134196 w 5575945"/>
              <a:gd name="connsiteY228" fmla="*/ 2049579 h 3851516"/>
              <a:gd name="connsiteX229" fmla="*/ 952118 w 5575945"/>
              <a:gd name="connsiteY229" fmla="*/ 2102621 h 3851516"/>
              <a:gd name="connsiteX230" fmla="*/ 888722 w 5575945"/>
              <a:gd name="connsiteY230" fmla="*/ 2213126 h 3851516"/>
              <a:gd name="connsiteX231" fmla="*/ 966893 w 5575945"/>
              <a:gd name="connsiteY231" fmla="*/ 2224329 h 3851516"/>
              <a:gd name="connsiteX232" fmla="*/ 1190447 w 5575945"/>
              <a:gd name="connsiteY232" fmla="*/ 2257631 h 3851516"/>
              <a:gd name="connsiteX233" fmla="*/ 1491991 w 5575945"/>
              <a:gd name="connsiteY233" fmla="*/ 2314307 h 3851516"/>
              <a:gd name="connsiteX234" fmla="*/ 1807764 w 5575945"/>
              <a:gd name="connsiteY234" fmla="*/ 2404226 h 3851516"/>
              <a:gd name="connsiteX235" fmla="*/ 1887874 w 5575945"/>
              <a:gd name="connsiteY235" fmla="*/ 2449458 h 3851516"/>
              <a:gd name="connsiteX236" fmla="*/ 1898653 w 5575945"/>
              <a:gd name="connsiteY236" fmla="*/ 2525147 h 3851516"/>
              <a:gd name="connsiteX237" fmla="*/ 1804919 w 5575945"/>
              <a:gd name="connsiteY237" fmla="*/ 2603379 h 3851516"/>
              <a:gd name="connsiteX238" fmla="*/ 1472918 w 5575945"/>
              <a:gd name="connsiteY238" fmla="*/ 2751607 h 3851516"/>
              <a:gd name="connsiteX239" fmla="*/ 1106524 w 5575945"/>
              <a:gd name="connsiteY239" fmla="*/ 2849700 h 3851516"/>
              <a:gd name="connsiteX240" fmla="*/ 933650 w 5575945"/>
              <a:gd name="connsiteY240" fmla="*/ 2864474 h 3851516"/>
              <a:gd name="connsiteX241" fmla="*/ 861413 w 5575945"/>
              <a:gd name="connsiteY241" fmla="*/ 2873254 h 3851516"/>
              <a:gd name="connsiteX242" fmla="*/ 703556 w 5575945"/>
              <a:gd name="connsiteY242" fmla="*/ 2874768 h 3851516"/>
              <a:gd name="connsiteX243" fmla="*/ 615819 w 5575945"/>
              <a:gd name="connsiteY243" fmla="*/ 2873557 h 3851516"/>
              <a:gd name="connsiteX244" fmla="*/ 568043 w 5575945"/>
              <a:gd name="connsiteY244" fmla="*/ 2929142 h 3851516"/>
              <a:gd name="connsiteX245" fmla="*/ 582515 w 5575945"/>
              <a:gd name="connsiteY245" fmla="*/ 2946884 h 3851516"/>
              <a:gd name="connsiteX246" fmla="*/ 647184 w 5575945"/>
              <a:gd name="connsiteY246" fmla="*/ 2968804 h 3851516"/>
              <a:gd name="connsiteX247" fmla="*/ 672010 w 5575945"/>
              <a:gd name="connsiteY247" fmla="*/ 3002833 h 3851516"/>
              <a:gd name="connsiteX248" fmla="*/ 656691 w 5575945"/>
              <a:gd name="connsiteY248" fmla="*/ 3023723 h 3851516"/>
              <a:gd name="connsiteX249" fmla="*/ 604859 w 5575945"/>
              <a:gd name="connsiteY249" fmla="*/ 3028870 h 3851516"/>
              <a:gd name="connsiteX250" fmla="*/ 307856 w 5575945"/>
              <a:gd name="connsiteY250" fmla="*/ 3131928 h 3851516"/>
              <a:gd name="connsiteX251" fmla="*/ 276066 w 5575945"/>
              <a:gd name="connsiteY251" fmla="*/ 3161053 h 3851516"/>
              <a:gd name="connsiteX252" fmla="*/ 270617 w 5575945"/>
              <a:gd name="connsiteY252" fmla="*/ 3167108 h 3851516"/>
              <a:gd name="connsiteX253" fmla="*/ 305615 w 5575945"/>
              <a:gd name="connsiteY253" fmla="*/ 3174192 h 3851516"/>
              <a:gd name="connsiteX254" fmla="*/ 337526 w 5575945"/>
              <a:gd name="connsiteY254" fmla="*/ 3204468 h 3851516"/>
              <a:gd name="connsiteX255" fmla="*/ 296956 w 5575945"/>
              <a:gd name="connsiteY255" fmla="*/ 3240799 h 3851516"/>
              <a:gd name="connsiteX256" fmla="*/ 230774 w 5575945"/>
              <a:gd name="connsiteY256" fmla="*/ 3246491 h 3851516"/>
              <a:gd name="connsiteX257" fmla="*/ 65894 w 5575945"/>
              <a:gd name="connsiteY257" fmla="*/ 3372376 h 3851516"/>
              <a:gd name="connsiteX258" fmla="*/ 18482 w 5575945"/>
              <a:gd name="connsiteY258" fmla="*/ 3450365 h 3851516"/>
              <a:gd name="connsiteX259" fmla="*/ 608855 w 5575945"/>
              <a:gd name="connsiteY259" fmla="*/ 3726599 h 3851516"/>
              <a:gd name="connsiteX260" fmla="*/ 607220 w 5575945"/>
              <a:gd name="connsiteY260" fmla="*/ 3731746 h 3851516"/>
              <a:gd name="connsiteX261" fmla="*/ 469829 w 5575945"/>
              <a:gd name="connsiteY261" fmla="*/ 3793630 h 3851516"/>
              <a:gd name="connsiteX262" fmla="*/ 412185 w 5575945"/>
              <a:gd name="connsiteY262" fmla="*/ 3820454 h 3851516"/>
              <a:gd name="connsiteX263" fmla="*/ 331531 w 5575945"/>
              <a:gd name="connsiteY263" fmla="*/ 3838861 h 3851516"/>
              <a:gd name="connsiteX264" fmla="*/ 131773 w 5575945"/>
              <a:gd name="connsiteY264" fmla="*/ 3838498 h 3851516"/>
              <a:gd name="connsiteX265" fmla="*/ 114335 w 5575945"/>
              <a:gd name="connsiteY265" fmla="*/ 3829052 h 3851516"/>
              <a:gd name="connsiteX266" fmla="*/ 10611 w 5575945"/>
              <a:gd name="connsiteY266" fmla="*/ 3542826 h 3851516"/>
              <a:gd name="connsiteX267" fmla="*/ 378 w 5575945"/>
              <a:gd name="connsiteY267" fmla="*/ 3468834 h 3851516"/>
              <a:gd name="connsiteX268" fmla="*/ 12912 w 5575945"/>
              <a:gd name="connsiteY268" fmla="*/ 3433412 h 3851516"/>
              <a:gd name="connsiteX269" fmla="*/ 135285 w 5575945"/>
              <a:gd name="connsiteY269" fmla="*/ 3278340 h 3851516"/>
              <a:gd name="connsiteX270" fmla="*/ 250816 w 5575945"/>
              <a:gd name="connsiteY270" fmla="*/ 3226872 h 3851516"/>
              <a:gd name="connsiteX271" fmla="*/ 251120 w 5575945"/>
              <a:gd name="connsiteY271" fmla="*/ 3179521 h 3851516"/>
              <a:gd name="connsiteX272" fmla="*/ 258264 w 5575945"/>
              <a:gd name="connsiteY272" fmla="*/ 3159660 h 3851516"/>
              <a:gd name="connsiteX273" fmla="*/ 501437 w 5575945"/>
              <a:gd name="connsiteY273" fmla="*/ 3016154 h 3851516"/>
              <a:gd name="connsiteX274" fmla="*/ 547940 w 5575945"/>
              <a:gd name="connsiteY274" fmla="*/ 3009191 h 3851516"/>
              <a:gd name="connsiteX275" fmla="*/ 554540 w 5575945"/>
              <a:gd name="connsiteY275" fmla="*/ 2939740 h 3851516"/>
              <a:gd name="connsiteX276" fmla="*/ 631137 w 5575945"/>
              <a:gd name="connsiteY276" fmla="*/ 2857995 h 3851516"/>
              <a:gd name="connsiteX277" fmla="*/ 728443 w 5575945"/>
              <a:gd name="connsiteY277" fmla="*/ 2861871 h 3851516"/>
              <a:gd name="connsiteX278" fmla="*/ 876491 w 5575945"/>
              <a:gd name="connsiteY278" fmla="*/ 2857390 h 3851516"/>
              <a:gd name="connsiteX279" fmla="*/ 878852 w 5575945"/>
              <a:gd name="connsiteY279" fmla="*/ 2856542 h 3851516"/>
              <a:gd name="connsiteX280" fmla="*/ 878792 w 5575945"/>
              <a:gd name="connsiteY280" fmla="*/ 2783154 h 3851516"/>
              <a:gd name="connsiteX281" fmla="*/ 873463 w 5575945"/>
              <a:gd name="connsiteY281" fmla="*/ 2337439 h 3851516"/>
              <a:gd name="connsiteX282" fmla="*/ 871525 w 5575945"/>
              <a:gd name="connsiteY282" fmla="*/ 2244795 h 3851516"/>
              <a:gd name="connsiteX283" fmla="*/ 983423 w 5575945"/>
              <a:gd name="connsiteY283" fmla="*/ 2068047 h 3851516"/>
              <a:gd name="connsiteX284" fmla="*/ 1118876 w 5575945"/>
              <a:gd name="connsiteY284" fmla="*/ 2036742 h 3851516"/>
              <a:gd name="connsiteX285" fmla="*/ 1431744 w 5575945"/>
              <a:gd name="connsiteY285" fmla="*/ 2041404 h 3851516"/>
              <a:gd name="connsiteX286" fmla="*/ 1735104 w 5575945"/>
              <a:gd name="connsiteY286" fmla="*/ 2038256 h 3851516"/>
              <a:gd name="connsiteX287" fmla="*/ 1954783 w 5575945"/>
              <a:gd name="connsiteY287" fmla="*/ 1991086 h 3851516"/>
              <a:gd name="connsiteX288" fmla="*/ 2006917 w 5575945"/>
              <a:gd name="connsiteY288" fmla="*/ 1960689 h 3851516"/>
              <a:gd name="connsiteX289" fmla="*/ 2013578 w 5575945"/>
              <a:gd name="connsiteY289" fmla="*/ 1944280 h 3851516"/>
              <a:gd name="connsiteX290" fmla="*/ 1893626 w 5575945"/>
              <a:gd name="connsiteY290" fmla="*/ 1370318 h 3851516"/>
              <a:gd name="connsiteX291" fmla="*/ 1845671 w 5575945"/>
              <a:gd name="connsiteY291" fmla="*/ 1189269 h 3851516"/>
              <a:gd name="connsiteX292" fmla="*/ 1824719 w 5575945"/>
              <a:gd name="connsiteY292" fmla="*/ 1146885 h 3851516"/>
              <a:gd name="connsiteX293" fmla="*/ 1829745 w 5575945"/>
              <a:gd name="connsiteY293" fmla="*/ 1108676 h 3851516"/>
              <a:gd name="connsiteX294" fmla="*/ 1896896 w 5575945"/>
              <a:gd name="connsiteY294" fmla="*/ 1078219 h 3851516"/>
              <a:gd name="connsiteX295" fmla="*/ 2073462 w 5575945"/>
              <a:gd name="connsiteY295" fmla="*/ 1045159 h 3851516"/>
              <a:gd name="connsiteX296" fmla="*/ 2382575 w 5575945"/>
              <a:gd name="connsiteY296" fmla="*/ 941011 h 3851516"/>
              <a:gd name="connsiteX297" fmla="*/ 2446881 w 5575945"/>
              <a:gd name="connsiteY297" fmla="*/ 907949 h 3851516"/>
              <a:gd name="connsiteX298" fmla="*/ 2556418 w 5575945"/>
              <a:gd name="connsiteY298" fmla="*/ 899110 h 3851516"/>
              <a:gd name="connsiteX299" fmla="*/ 2890175 w 5575945"/>
              <a:gd name="connsiteY299" fmla="*/ 905407 h 3851516"/>
              <a:gd name="connsiteX300" fmla="*/ 2996381 w 5575945"/>
              <a:gd name="connsiteY300" fmla="*/ 911825 h 3851516"/>
              <a:gd name="connsiteX301" fmla="*/ 2993717 w 5575945"/>
              <a:gd name="connsiteY301" fmla="*/ 750094 h 3851516"/>
              <a:gd name="connsiteX302" fmla="*/ 2959688 w 5575945"/>
              <a:gd name="connsiteY302" fmla="*/ 689725 h 3851516"/>
              <a:gd name="connsiteX303" fmla="*/ 2936678 w 5575945"/>
              <a:gd name="connsiteY303" fmla="*/ 642494 h 3851516"/>
              <a:gd name="connsiteX304" fmla="*/ 2973432 w 5575945"/>
              <a:gd name="connsiteY304" fmla="*/ 570317 h 3851516"/>
              <a:gd name="connsiteX305" fmla="*/ 3118634 w 5575945"/>
              <a:gd name="connsiteY305" fmla="*/ 489239 h 3851516"/>
              <a:gd name="connsiteX306" fmla="*/ 3423326 w 5575945"/>
              <a:gd name="connsiteY306" fmla="*/ 406648 h 3851516"/>
              <a:gd name="connsiteX307" fmla="*/ 3669648 w 5575945"/>
              <a:gd name="connsiteY307" fmla="*/ 365534 h 3851516"/>
              <a:gd name="connsiteX308" fmla="*/ 3752845 w 5575945"/>
              <a:gd name="connsiteY308" fmla="*/ 354817 h 3851516"/>
              <a:gd name="connsiteX309" fmla="*/ 3739524 w 5575945"/>
              <a:gd name="connsiteY309" fmla="*/ 238316 h 3851516"/>
              <a:gd name="connsiteX310" fmla="*/ 3726565 w 5575945"/>
              <a:gd name="connsiteY310" fmla="*/ 182731 h 3851516"/>
              <a:gd name="connsiteX311" fmla="*/ 3763683 w 5575945"/>
              <a:gd name="connsiteY311" fmla="*/ 96809 h 3851516"/>
              <a:gd name="connsiteX312" fmla="*/ 3814607 w 5575945"/>
              <a:gd name="connsiteY312" fmla="*/ 71075 h 3851516"/>
              <a:gd name="connsiteX313" fmla="*/ 3869103 w 5575945"/>
              <a:gd name="connsiteY313" fmla="*/ 52667 h 3851516"/>
              <a:gd name="connsiteX314" fmla="*/ 3934861 w 5575945"/>
              <a:gd name="connsiteY314" fmla="*/ 36560 h 3851516"/>
              <a:gd name="connsiteX315" fmla="*/ 4122206 w 5575945"/>
              <a:gd name="connsiteY315" fmla="*/ 1016 h 3851516"/>
              <a:gd name="connsiteX316" fmla="*/ 4139705 w 5575945"/>
              <a:gd name="connsiteY316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228483 w 5575945"/>
              <a:gd name="connsiteY21" fmla="*/ 1850245 h 3851516"/>
              <a:gd name="connsiteX22" fmla="*/ 5045157 w 5575945"/>
              <a:gd name="connsiteY22" fmla="*/ 2360460 h 3851516"/>
              <a:gd name="connsiteX23" fmla="*/ 5160717 w 5575945"/>
              <a:gd name="connsiteY23" fmla="*/ 3280642 h 3851516"/>
              <a:gd name="connsiteX24" fmla="*/ 5173493 w 5575945"/>
              <a:gd name="connsiteY24" fmla="*/ 3458662 h 3851516"/>
              <a:gd name="connsiteX25" fmla="*/ 5202314 w 5575945"/>
              <a:gd name="connsiteY25" fmla="*/ 3575586 h 3851516"/>
              <a:gd name="connsiteX26" fmla="*/ 5226899 w 5575945"/>
              <a:gd name="connsiteY26" fmla="*/ 3747247 h 3851516"/>
              <a:gd name="connsiteX27" fmla="*/ 5236163 w 5575945"/>
              <a:gd name="connsiteY27" fmla="*/ 3838619 h 3851516"/>
              <a:gd name="connsiteX28" fmla="*/ 5137949 w 5575945"/>
              <a:gd name="connsiteY28" fmla="*/ 3847580 h 3851516"/>
              <a:gd name="connsiteX29" fmla="*/ 4893747 w 5575945"/>
              <a:gd name="connsiteY29" fmla="*/ 3850487 h 3851516"/>
              <a:gd name="connsiteX30" fmla="*/ 4521056 w 5575945"/>
              <a:gd name="connsiteY30" fmla="*/ 3777825 h 3851516"/>
              <a:gd name="connsiteX31" fmla="*/ 4357083 w 5575945"/>
              <a:gd name="connsiteY31" fmla="*/ 3643766 h 3851516"/>
              <a:gd name="connsiteX32" fmla="*/ 4338192 w 5575945"/>
              <a:gd name="connsiteY32" fmla="*/ 3601985 h 3851516"/>
              <a:gd name="connsiteX33" fmla="*/ 4368226 w 5575945"/>
              <a:gd name="connsiteY33" fmla="*/ 3535501 h 3851516"/>
              <a:gd name="connsiteX34" fmla="*/ 4473099 w 5575945"/>
              <a:gd name="connsiteY34" fmla="*/ 3520666 h 3851516"/>
              <a:gd name="connsiteX35" fmla="*/ 4777247 w 5575945"/>
              <a:gd name="connsiteY35" fmla="*/ 3561961 h 3851516"/>
              <a:gd name="connsiteX36" fmla="*/ 4888358 w 5575945"/>
              <a:gd name="connsiteY36" fmla="*/ 3581882 h 3851516"/>
              <a:gd name="connsiteX37" fmla="*/ 4978883 w 5575945"/>
              <a:gd name="connsiteY37" fmla="*/ 3551486 h 3851516"/>
              <a:gd name="connsiteX38" fmla="*/ 4982152 w 5575945"/>
              <a:gd name="connsiteY38" fmla="*/ 3493478 h 3851516"/>
              <a:gd name="connsiteX39" fmla="*/ 4928322 w 5575945"/>
              <a:gd name="connsiteY39" fmla="*/ 3452728 h 3851516"/>
              <a:gd name="connsiteX40" fmla="*/ 4751452 w 5575945"/>
              <a:gd name="connsiteY40" fmla="*/ 3391389 h 3851516"/>
              <a:gd name="connsiteX41" fmla="*/ 4416545 w 5575945"/>
              <a:gd name="connsiteY41" fmla="*/ 3297716 h 3851516"/>
              <a:gd name="connsiteX42" fmla="*/ 4242218 w 5575945"/>
              <a:gd name="connsiteY42" fmla="*/ 3211008 h 3851516"/>
              <a:gd name="connsiteX43" fmla="*/ 4215636 w 5575945"/>
              <a:gd name="connsiteY43" fmla="*/ 3185818 h 3851516"/>
              <a:gd name="connsiteX44" fmla="*/ 4190448 w 5575945"/>
              <a:gd name="connsiteY44" fmla="*/ 3177887 h 3851516"/>
              <a:gd name="connsiteX45" fmla="*/ 4003708 w 5575945"/>
              <a:gd name="connsiteY45" fmla="*/ 3199079 h 3851516"/>
              <a:gd name="connsiteX46" fmla="*/ 3890599 w 5575945"/>
              <a:gd name="connsiteY46" fmla="*/ 3205559 h 3851516"/>
              <a:gd name="connsiteX47" fmla="*/ 3761261 w 5575945"/>
              <a:gd name="connsiteY47" fmla="*/ 3148096 h 3851516"/>
              <a:gd name="connsiteX48" fmla="*/ 3688116 w 5575945"/>
              <a:gd name="connsiteY48" fmla="*/ 3117880 h 3851516"/>
              <a:gd name="connsiteX49" fmla="*/ 3362351 w 5575945"/>
              <a:gd name="connsiteY49" fmla="*/ 3119515 h 3851516"/>
              <a:gd name="connsiteX50" fmla="*/ 3215030 w 5575945"/>
              <a:gd name="connsiteY50" fmla="*/ 3105710 h 3851516"/>
              <a:gd name="connsiteX51" fmla="*/ 3142793 w 5575945"/>
              <a:gd name="connsiteY51" fmla="*/ 3077735 h 3851516"/>
              <a:gd name="connsiteX52" fmla="*/ 2824175 w 5575945"/>
              <a:gd name="connsiteY52" fmla="*/ 2904619 h 3851516"/>
              <a:gd name="connsiteX53" fmla="*/ 2747214 w 5575945"/>
              <a:gd name="connsiteY53" fmla="*/ 2835773 h 3851516"/>
              <a:gd name="connsiteX54" fmla="*/ 2746668 w 5575945"/>
              <a:gd name="connsiteY54" fmla="*/ 2750639 h 3851516"/>
              <a:gd name="connsiteX55" fmla="*/ 2886724 w 5575945"/>
              <a:gd name="connsiteY55" fmla="*/ 2633109 h 3851516"/>
              <a:gd name="connsiteX56" fmla="*/ 3307614 w 5575945"/>
              <a:gd name="connsiteY56" fmla="*/ 2437408 h 3851516"/>
              <a:gd name="connsiteX57" fmla="*/ 3473220 w 5575945"/>
              <a:gd name="connsiteY57" fmla="*/ 2419969 h 3851516"/>
              <a:gd name="connsiteX58" fmla="*/ 3542430 w 5575945"/>
              <a:gd name="connsiteY58" fmla="*/ 2430263 h 3851516"/>
              <a:gd name="connsiteX59" fmla="*/ 3594928 w 5575945"/>
              <a:gd name="connsiteY59" fmla="*/ 2431716 h 3851516"/>
              <a:gd name="connsiteX60" fmla="*/ 3618119 w 5575945"/>
              <a:gd name="connsiteY60" fmla="*/ 2419242 h 3851516"/>
              <a:gd name="connsiteX61" fmla="*/ 3608612 w 5575945"/>
              <a:gd name="connsiteY61" fmla="*/ 2394841 h 3851516"/>
              <a:gd name="connsiteX62" fmla="*/ 3499802 w 5575945"/>
              <a:gd name="connsiteY62" fmla="*/ 2333623 h 3851516"/>
              <a:gd name="connsiteX63" fmla="*/ 3282545 w 5575945"/>
              <a:gd name="connsiteY63" fmla="*/ 2288815 h 3851516"/>
              <a:gd name="connsiteX64" fmla="*/ 3111973 w 5575945"/>
              <a:gd name="connsiteY64" fmla="*/ 2285971 h 3851516"/>
              <a:gd name="connsiteX65" fmla="*/ 3023568 w 5575945"/>
              <a:gd name="connsiteY65" fmla="*/ 2296809 h 3851516"/>
              <a:gd name="connsiteX66" fmla="*/ 2980880 w 5575945"/>
              <a:gd name="connsiteY66" fmla="*/ 2291237 h 3851516"/>
              <a:gd name="connsiteX67" fmla="*/ 2919482 w 5575945"/>
              <a:gd name="connsiteY67" fmla="*/ 2276343 h 3851516"/>
              <a:gd name="connsiteX68" fmla="*/ 2618543 w 5575945"/>
              <a:gd name="connsiteY68" fmla="*/ 2243523 h 3851516"/>
              <a:gd name="connsiteX69" fmla="*/ 2493808 w 5575945"/>
              <a:gd name="connsiteY69" fmla="*/ 2227236 h 3851516"/>
              <a:gd name="connsiteX70" fmla="*/ 2360111 w 5575945"/>
              <a:gd name="connsiteY70" fmla="*/ 2126539 h 3851516"/>
              <a:gd name="connsiteX71" fmla="*/ 2477884 w 5575945"/>
              <a:gd name="connsiteY71" fmla="*/ 2115458 h 3851516"/>
              <a:gd name="connsiteX72" fmla="*/ 2655479 w 5575945"/>
              <a:gd name="connsiteY72" fmla="*/ 2097353 h 3851516"/>
              <a:gd name="connsiteX73" fmla="*/ 2799531 w 5575945"/>
              <a:gd name="connsiteY73" fmla="*/ 2080763 h 3851516"/>
              <a:gd name="connsiteX74" fmla="*/ 2999954 w 5575945"/>
              <a:gd name="connsiteY74" fmla="*/ 2054180 h 3851516"/>
              <a:gd name="connsiteX75" fmla="*/ 3212003 w 5575945"/>
              <a:gd name="connsiteY75" fmla="*/ 2012461 h 3851516"/>
              <a:gd name="connsiteX76" fmla="*/ 3320511 w 5575945"/>
              <a:gd name="connsiteY76" fmla="*/ 1972619 h 3851516"/>
              <a:gd name="connsiteX77" fmla="*/ 3517786 w 5575945"/>
              <a:gd name="connsiteY77" fmla="*/ 1930898 h 3851516"/>
              <a:gd name="connsiteX78" fmla="*/ 3732924 w 5575945"/>
              <a:gd name="connsiteY78" fmla="*/ 1905648 h 3851516"/>
              <a:gd name="connsiteX79" fmla="*/ 3978398 w 5575945"/>
              <a:gd name="connsiteY79" fmla="*/ 1893175 h 3851516"/>
              <a:gd name="connsiteX80" fmla="*/ 3923963 w 5575945"/>
              <a:gd name="connsiteY80" fmla="*/ 1847883 h 3851516"/>
              <a:gd name="connsiteX81" fmla="*/ 3552239 w 5575945"/>
              <a:gd name="connsiteY81" fmla="*/ 1680822 h 3851516"/>
              <a:gd name="connsiteX82" fmla="*/ 3183182 w 5575945"/>
              <a:gd name="connsiteY82" fmla="*/ 1649579 h 3851516"/>
              <a:gd name="connsiteX83" fmla="*/ 3157931 w 5575945"/>
              <a:gd name="connsiteY83" fmla="*/ 1630747 h 3851516"/>
              <a:gd name="connsiteX84" fmla="*/ 3182455 w 5575945"/>
              <a:gd name="connsiteY84" fmla="*/ 1575464 h 3851516"/>
              <a:gd name="connsiteX85" fmla="*/ 3258203 w 5575945"/>
              <a:gd name="connsiteY85" fmla="*/ 1560387 h 3851516"/>
              <a:gd name="connsiteX86" fmla="*/ 3379487 w 5575945"/>
              <a:gd name="connsiteY86" fmla="*/ 1559357 h 3851516"/>
              <a:gd name="connsiteX87" fmla="*/ 3498955 w 5575945"/>
              <a:gd name="connsiteY87" fmla="*/ 1552455 h 3851516"/>
              <a:gd name="connsiteX88" fmla="*/ 3601225 w 5575945"/>
              <a:gd name="connsiteY88" fmla="*/ 1577038 h 3851516"/>
              <a:gd name="connsiteX89" fmla="*/ 3614728 w 5575945"/>
              <a:gd name="connsiteY89" fmla="*/ 1579037 h 3851516"/>
              <a:gd name="connsiteX90" fmla="*/ 3814668 w 5575945"/>
              <a:gd name="connsiteY90" fmla="*/ 1569107 h 3851516"/>
              <a:gd name="connsiteX91" fmla="*/ 3814668 w 5575945"/>
              <a:gd name="connsiteY91" fmla="*/ 1548701 h 3851516"/>
              <a:gd name="connsiteX92" fmla="*/ 3855357 w 5575945"/>
              <a:gd name="connsiteY92" fmla="*/ 1508313 h 3851516"/>
              <a:gd name="connsiteX93" fmla="*/ 3993354 w 5575945"/>
              <a:gd name="connsiteY93" fmla="*/ 1529506 h 3851516"/>
              <a:gd name="connsiteX94" fmla="*/ 4106887 w 5575945"/>
              <a:gd name="connsiteY94" fmla="*/ 1569834 h 3851516"/>
              <a:gd name="connsiteX95" fmla="*/ 4136557 w 5575945"/>
              <a:gd name="connsiteY95" fmla="*/ 1588846 h 3851516"/>
              <a:gd name="connsiteX96" fmla="*/ 4260868 w 5575945"/>
              <a:gd name="connsiteY96" fmla="*/ 1502379 h 3851516"/>
              <a:gd name="connsiteX97" fmla="*/ 4458324 w 5575945"/>
              <a:gd name="connsiteY97" fmla="*/ 1498867 h 3851516"/>
              <a:gd name="connsiteX98" fmla="*/ 4412427 w 5575945"/>
              <a:gd name="connsiteY98" fmla="*/ 1474768 h 3851516"/>
              <a:gd name="connsiteX99" fmla="*/ 3932379 w 5575945"/>
              <a:gd name="connsiteY99" fmla="*/ 1317214 h 3851516"/>
              <a:gd name="connsiteX100" fmla="*/ 3643066 w 5575945"/>
              <a:gd name="connsiteY100" fmla="*/ 1296748 h 3851516"/>
              <a:gd name="connsiteX101" fmla="*/ 3086844 w 5575945"/>
              <a:gd name="connsiteY101" fmla="*/ 1181761 h 3851516"/>
              <a:gd name="connsiteX102" fmla="*/ 3008370 w 5575945"/>
              <a:gd name="connsiteY102" fmla="*/ 1136712 h 3851516"/>
              <a:gd name="connsiteX103" fmla="*/ 2984574 w 5575945"/>
              <a:gd name="connsiteY103" fmla="*/ 1094992 h 3851516"/>
              <a:gd name="connsiteX104" fmla="*/ 3023508 w 5575945"/>
              <a:gd name="connsiteY104" fmla="*/ 1073436 h 3851516"/>
              <a:gd name="connsiteX105" fmla="*/ 3118694 w 5575945"/>
              <a:gd name="connsiteY105" fmla="*/ 1065141 h 3851516"/>
              <a:gd name="connsiteX106" fmla="*/ 3402981 w 5575945"/>
              <a:gd name="connsiteY106" fmla="*/ 1069984 h 3851516"/>
              <a:gd name="connsiteX107" fmla="*/ 3634287 w 5575945"/>
              <a:gd name="connsiteY107" fmla="*/ 1080459 h 3851516"/>
              <a:gd name="connsiteX108" fmla="*/ 3868437 w 5575945"/>
              <a:gd name="connsiteY108" fmla="*/ 1095295 h 3851516"/>
              <a:gd name="connsiteX109" fmla="*/ 4038888 w 5575945"/>
              <a:gd name="connsiteY109" fmla="*/ 1105891 h 3851516"/>
              <a:gd name="connsiteX110" fmla="*/ 4210853 w 5575945"/>
              <a:gd name="connsiteY110" fmla="*/ 1117335 h 3851516"/>
              <a:gd name="connsiteX111" fmla="*/ 4338494 w 5575945"/>
              <a:gd name="connsiteY111" fmla="*/ 1120786 h 3851516"/>
              <a:gd name="connsiteX112" fmla="*/ 4595473 w 5575945"/>
              <a:gd name="connsiteY112" fmla="*/ 1111825 h 3851516"/>
              <a:gd name="connsiteX113" fmla="*/ 4840825 w 5575945"/>
              <a:gd name="connsiteY113" fmla="*/ 1096566 h 3851516"/>
              <a:gd name="connsiteX114" fmla="*/ 5061533 w 5575945"/>
              <a:gd name="connsiteY114" fmla="*/ 1076705 h 3851516"/>
              <a:gd name="connsiteX115" fmla="*/ 5464683 w 5575945"/>
              <a:gd name="connsiteY115" fmla="*/ 996899 h 3851516"/>
              <a:gd name="connsiteX116" fmla="*/ 5545700 w 5575945"/>
              <a:gd name="connsiteY116" fmla="*/ 956754 h 3851516"/>
              <a:gd name="connsiteX117" fmla="*/ 5554117 w 5575945"/>
              <a:gd name="connsiteY117" fmla="*/ 915761 h 3851516"/>
              <a:gd name="connsiteX118" fmla="*/ 5511974 w 5575945"/>
              <a:gd name="connsiteY118" fmla="*/ 875495 h 3851516"/>
              <a:gd name="connsiteX119" fmla="*/ 5347455 w 5575945"/>
              <a:gd name="connsiteY119" fmla="*/ 809191 h 3851516"/>
              <a:gd name="connsiteX120" fmla="*/ 5058749 w 5575945"/>
              <a:gd name="connsiteY120" fmla="*/ 754271 h 3851516"/>
              <a:gd name="connsiteX121" fmla="*/ 4771979 w 5575945"/>
              <a:gd name="connsiteY121" fmla="*/ 723270 h 3851516"/>
              <a:gd name="connsiteX122" fmla="*/ 4580820 w 5575945"/>
              <a:gd name="connsiteY122" fmla="*/ 712673 h 3851516"/>
              <a:gd name="connsiteX123" fmla="*/ 4381606 w 5575945"/>
              <a:gd name="connsiteY123" fmla="*/ 700927 h 3851516"/>
              <a:gd name="connsiteX124" fmla="*/ 4206372 w 5575945"/>
              <a:gd name="connsiteY124" fmla="*/ 690208 h 3851516"/>
              <a:gd name="connsiteX125" fmla="*/ 3957023 w 5575945"/>
              <a:gd name="connsiteY125" fmla="*/ 668713 h 3851516"/>
              <a:gd name="connsiteX126" fmla="*/ 3790507 w 5575945"/>
              <a:gd name="connsiteY126" fmla="*/ 651820 h 3851516"/>
              <a:gd name="connsiteX127" fmla="*/ 3608673 w 5575945"/>
              <a:gd name="connsiteY127" fmla="*/ 629839 h 3851516"/>
              <a:gd name="connsiteX128" fmla="*/ 3420057 w 5575945"/>
              <a:gd name="connsiteY128" fmla="*/ 600412 h 3851516"/>
              <a:gd name="connsiteX129" fmla="*/ 3338918 w 5575945"/>
              <a:gd name="connsiteY129" fmla="*/ 578673 h 3851516"/>
              <a:gd name="connsiteX130" fmla="*/ 3321903 w 5575945"/>
              <a:gd name="connsiteY130" fmla="*/ 570136 h 3851516"/>
              <a:gd name="connsiteX131" fmla="*/ 3322024 w 5575945"/>
              <a:gd name="connsiteY131" fmla="*/ 547187 h 3851516"/>
              <a:gd name="connsiteX132" fmla="*/ 3390811 w 5575945"/>
              <a:gd name="connsiteY132" fmla="*/ 518849 h 3851516"/>
              <a:gd name="connsiteX133" fmla="*/ 3635437 w 5575945"/>
              <a:gd name="connsiteY133" fmla="*/ 470469 h 3851516"/>
              <a:gd name="connsiteX134" fmla="*/ 3834467 w 5575945"/>
              <a:gd name="connsiteY134" fmla="*/ 445583 h 3851516"/>
              <a:gd name="connsiteX135" fmla="*/ 4033681 w 5575945"/>
              <a:gd name="connsiteY135" fmla="*/ 435046 h 3851516"/>
              <a:gd name="connsiteX136" fmla="*/ 4380093 w 5575945"/>
              <a:gd name="connsiteY136" fmla="*/ 422876 h 3851516"/>
              <a:gd name="connsiteX137" fmla="*/ 4602012 w 5575945"/>
              <a:gd name="connsiteY137" fmla="*/ 415670 h 3851516"/>
              <a:gd name="connsiteX138" fmla="*/ 4704163 w 5575945"/>
              <a:gd name="connsiteY138" fmla="*/ 412280 h 3851516"/>
              <a:gd name="connsiteX139" fmla="*/ 4717180 w 5575945"/>
              <a:gd name="connsiteY139" fmla="*/ 392116 h 3851516"/>
              <a:gd name="connsiteX140" fmla="*/ 4686965 w 5575945"/>
              <a:gd name="connsiteY140" fmla="*/ 353909 h 3851516"/>
              <a:gd name="connsiteX141" fmla="*/ 4407522 w 5575945"/>
              <a:gd name="connsiteY141" fmla="*/ 206466 h 3851516"/>
              <a:gd name="connsiteX142" fmla="*/ 4244035 w 5575945"/>
              <a:gd name="connsiteY142" fmla="*/ 182609 h 3851516"/>
              <a:gd name="connsiteX143" fmla="*/ 4013274 w 5575945"/>
              <a:gd name="connsiteY143" fmla="*/ 150094 h 3851516"/>
              <a:gd name="connsiteX144" fmla="*/ 3977126 w 5575945"/>
              <a:gd name="connsiteY144" fmla="*/ 133926 h 3851516"/>
              <a:gd name="connsiteX145" fmla="*/ 3972524 w 5575945"/>
              <a:gd name="connsiteY145" fmla="*/ 101108 h 3851516"/>
              <a:gd name="connsiteX146" fmla="*/ 4016787 w 5575945"/>
              <a:gd name="connsiteY146" fmla="*/ 68046 h 3851516"/>
              <a:gd name="connsiteX147" fmla="*/ 4156659 w 5575945"/>
              <a:gd name="connsiteY147" fmla="*/ 17123 h 3851516"/>
              <a:gd name="connsiteX148" fmla="*/ 4139705 w 5575945"/>
              <a:gd name="connsiteY148" fmla="*/ 593 h 3851516"/>
              <a:gd name="connsiteX149" fmla="*/ 4150120 w 5575945"/>
              <a:gd name="connsiteY149" fmla="*/ 7314 h 3851516"/>
              <a:gd name="connsiteX150" fmla="*/ 4139705 w 5575945"/>
              <a:gd name="connsiteY150" fmla="*/ 13854 h 3851516"/>
              <a:gd name="connsiteX151" fmla="*/ 4032712 w 5575945"/>
              <a:gd name="connsiteY151" fmla="*/ 29476 h 3851516"/>
              <a:gd name="connsiteX152" fmla="*/ 3822236 w 5575945"/>
              <a:gd name="connsiteY152" fmla="*/ 83972 h 3851516"/>
              <a:gd name="connsiteX153" fmla="*/ 3756599 w 5575945"/>
              <a:gd name="connsiteY153" fmla="*/ 121453 h 3851516"/>
              <a:gd name="connsiteX154" fmla="*/ 3738252 w 5575945"/>
              <a:gd name="connsiteY154" fmla="*/ 165171 h 3851516"/>
              <a:gd name="connsiteX155" fmla="*/ 3753208 w 5575945"/>
              <a:gd name="connsiteY155" fmla="*/ 179158 h 3851516"/>
              <a:gd name="connsiteX156" fmla="*/ 4003527 w 5575945"/>
              <a:gd name="connsiteY156" fmla="*/ 233412 h 3851516"/>
              <a:gd name="connsiteX157" fmla="*/ 4212851 w 5575945"/>
              <a:gd name="connsiteY157" fmla="*/ 284941 h 3851516"/>
              <a:gd name="connsiteX158" fmla="*/ 4291325 w 5575945"/>
              <a:gd name="connsiteY158" fmla="*/ 297777 h 3851516"/>
              <a:gd name="connsiteX159" fmla="*/ 4304767 w 5575945"/>
              <a:gd name="connsiteY159" fmla="*/ 324056 h 3851516"/>
              <a:gd name="connsiteX160" fmla="*/ 4248273 w 5575945"/>
              <a:gd name="connsiteY160" fmla="*/ 354574 h 3851516"/>
              <a:gd name="connsiteX161" fmla="*/ 4125294 w 5575945"/>
              <a:gd name="connsiteY161" fmla="*/ 357663 h 3851516"/>
              <a:gd name="connsiteX162" fmla="*/ 3842581 w 5575945"/>
              <a:gd name="connsiteY162" fmla="*/ 362082 h 3851516"/>
              <a:gd name="connsiteX163" fmla="*/ 3703133 w 5575945"/>
              <a:gd name="connsiteY163" fmla="*/ 375283 h 3851516"/>
              <a:gd name="connsiteX164" fmla="*/ 3483029 w 5575945"/>
              <a:gd name="connsiteY164" fmla="*/ 409675 h 3851516"/>
              <a:gd name="connsiteX165" fmla="*/ 3078186 w 5575945"/>
              <a:gd name="connsiteY165" fmla="*/ 521514 h 3851516"/>
              <a:gd name="connsiteX166" fmla="*/ 2970526 w 5575945"/>
              <a:gd name="connsiteY166" fmla="*/ 593933 h 3851516"/>
              <a:gd name="connsiteX167" fmla="*/ 2944368 w 5575945"/>
              <a:gd name="connsiteY167" fmla="*/ 637772 h 3851516"/>
              <a:gd name="connsiteX168" fmla="*/ 3062927 w 5575945"/>
              <a:gd name="connsiteY168" fmla="*/ 652303 h 3851516"/>
              <a:gd name="connsiteX169" fmla="*/ 3231985 w 5575945"/>
              <a:gd name="connsiteY169" fmla="*/ 673497 h 3851516"/>
              <a:gd name="connsiteX170" fmla="*/ 3397955 w 5575945"/>
              <a:gd name="connsiteY170" fmla="*/ 693842 h 3851516"/>
              <a:gd name="connsiteX171" fmla="*/ 3567074 w 5575945"/>
              <a:gd name="connsiteY171" fmla="*/ 714732 h 3851516"/>
              <a:gd name="connsiteX172" fmla="*/ 3741098 w 5575945"/>
              <a:gd name="connsiteY172" fmla="*/ 735259 h 3851516"/>
              <a:gd name="connsiteX173" fmla="*/ 3905857 w 5575945"/>
              <a:gd name="connsiteY173" fmla="*/ 752999 h 3851516"/>
              <a:gd name="connsiteX174" fmla="*/ 4014123 w 5575945"/>
              <a:gd name="connsiteY174" fmla="*/ 760871 h 3851516"/>
              <a:gd name="connsiteX175" fmla="*/ 4209703 w 5575945"/>
              <a:gd name="connsiteY175" fmla="*/ 776131 h 3851516"/>
              <a:gd name="connsiteX176" fmla="*/ 4366954 w 5575945"/>
              <a:gd name="connsiteY176" fmla="*/ 789876 h 3851516"/>
              <a:gd name="connsiteX177" fmla="*/ 4550725 w 5575945"/>
              <a:gd name="connsiteY177" fmla="*/ 810039 h 3851516"/>
              <a:gd name="connsiteX178" fmla="*/ 4747759 w 5575945"/>
              <a:gd name="connsiteY178" fmla="*/ 837831 h 3851516"/>
              <a:gd name="connsiteX179" fmla="*/ 5017877 w 5575945"/>
              <a:gd name="connsiteY179" fmla="*/ 901773 h 3851516"/>
              <a:gd name="connsiteX180" fmla="*/ 5062624 w 5575945"/>
              <a:gd name="connsiteY180" fmla="*/ 925691 h 3851516"/>
              <a:gd name="connsiteX181" fmla="*/ 5080730 w 5575945"/>
              <a:gd name="connsiteY181" fmla="*/ 935682 h 3851516"/>
              <a:gd name="connsiteX182" fmla="*/ 5075158 w 5575945"/>
              <a:gd name="connsiteY182" fmla="*/ 942645 h 3851516"/>
              <a:gd name="connsiteX183" fmla="*/ 4948969 w 5575945"/>
              <a:gd name="connsiteY183" fmla="*/ 955542 h 3851516"/>
              <a:gd name="connsiteX184" fmla="*/ 4750120 w 5575945"/>
              <a:gd name="connsiteY184" fmla="*/ 970620 h 3851516"/>
              <a:gd name="connsiteX185" fmla="*/ 4477156 w 5575945"/>
              <a:gd name="connsiteY185" fmla="*/ 975404 h 3851516"/>
              <a:gd name="connsiteX186" fmla="*/ 4060263 w 5575945"/>
              <a:gd name="connsiteY186" fmla="*/ 968258 h 3851516"/>
              <a:gd name="connsiteX187" fmla="*/ 3662685 w 5575945"/>
              <a:gd name="connsiteY187" fmla="*/ 956512 h 3851516"/>
              <a:gd name="connsiteX188" fmla="*/ 3429624 w 5575945"/>
              <a:gd name="connsiteY188" fmla="*/ 949125 h 3851516"/>
              <a:gd name="connsiteX189" fmla="*/ 3118634 w 5575945"/>
              <a:gd name="connsiteY189" fmla="*/ 934048 h 3851516"/>
              <a:gd name="connsiteX190" fmla="*/ 2587602 w 5575945"/>
              <a:gd name="connsiteY190" fmla="*/ 912249 h 3851516"/>
              <a:gd name="connsiteX191" fmla="*/ 2439977 w 5575945"/>
              <a:gd name="connsiteY191" fmla="*/ 923996 h 3851516"/>
              <a:gd name="connsiteX192" fmla="*/ 2422418 w 5575945"/>
              <a:gd name="connsiteY192" fmla="*/ 930838 h 3851516"/>
              <a:gd name="connsiteX193" fmla="*/ 2231198 w 5575945"/>
              <a:gd name="connsiteY193" fmla="*/ 1018940 h 3851516"/>
              <a:gd name="connsiteX194" fmla="*/ 1966227 w 5575945"/>
              <a:gd name="connsiteY194" fmla="*/ 1077796 h 3851516"/>
              <a:gd name="connsiteX195" fmla="*/ 1863109 w 5575945"/>
              <a:gd name="connsiteY195" fmla="*/ 1103409 h 3851516"/>
              <a:gd name="connsiteX196" fmla="*/ 1838040 w 5575945"/>
              <a:gd name="connsiteY196" fmla="*/ 1119576 h 3851516"/>
              <a:gd name="connsiteX197" fmla="*/ 1836224 w 5575945"/>
              <a:gd name="connsiteY197" fmla="*/ 1136106 h 3851516"/>
              <a:gd name="connsiteX198" fmla="*/ 1850454 w 5575945"/>
              <a:gd name="connsiteY198" fmla="*/ 1145370 h 3851516"/>
              <a:gd name="connsiteX199" fmla="*/ 2017938 w 5575945"/>
              <a:gd name="connsiteY199" fmla="*/ 1174556 h 3851516"/>
              <a:gd name="connsiteX200" fmla="*/ 2207401 w 5575945"/>
              <a:gd name="connsiteY200" fmla="*/ 1220636 h 3851516"/>
              <a:gd name="connsiteX201" fmla="*/ 2424234 w 5575945"/>
              <a:gd name="connsiteY201" fmla="*/ 1245582 h 3851516"/>
              <a:gd name="connsiteX202" fmla="*/ 2612004 w 5575945"/>
              <a:gd name="connsiteY202" fmla="*/ 1259449 h 3851516"/>
              <a:gd name="connsiteX203" fmla="*/ 2818907 w 5575945"/>
              <a:gd name="connsiteY203" fmla="*/ 1274405 h 3851516"/>
              <a:gd name="connsiteX204" fmla="*/ 2958901 w 5575945"/>
              <a:gd name="connsiteY204" fmla="*/ 1285122 h 3851516"/>
              <a:gd name="connsiteX205" fmla="*/ 3315667 w 5575945"/>
              <a:gd name="connsiteY205" fmla="*/ 1358813 h 3851516"/>
              <a:gd name="connsiteX206" fmla="*/ 3402315 w 5575945"/>
              <a:gd name="connsiteY206" fmla="*/ 1424208 h 3851516"/>
              <a:gd name="connsiteX207" fmla="*/ 3407341 w 5575945"/>
              <a:gd name="connsiteY207" fmla="*/ 1434441 h 3851516"/>
              <a:gd name="connsiteX208" fmla="*/ 3345034 w 5575945"/>
              <a:gd name="connsiteY208" fmla="*/ 1438195 h 3851516"/>
              <a:gd name="connsiteX209" fmla="*/ 3102830 w 5575945"/>
              <a:gd name="connsiteY209" fmla="*/ 1452121 h 3851516"/>
              <a:gd name="connsiteX210" fmla="*/ 2791961 w 5575945"/>
              <a:gd name="connsiteY210" fmla="*/ 1483124 h 3851516"/>
              <a:gd name="connsiteX211" fmla="*/ 2474734 w 5575945"/>
              <a:gd name="connsiteY211" fmla="*/ 1541132 h 3851516"/>
              <a:gd name="connsiteX212" fmla="*/ 2354480 w 5575945"/>
              <a:gd name="connsiteY212" fmla="*/ 1586364 h 3851516"/>
              <a:gd name="connsiteX213" fmla="*/ 2299379 w 5575945"/>
              <a:gd name="connsiteY213" fmla="*/ 1638134 h 3851516"/>
              <a:gd name="connsiteX214" fmla="*/ 2341340 w 5575945"/>
              <a:gd name="connsiteY214" fmla="*/ 1645825 h 3851516"/>
              <a:gd name="connsiteX215" fmla="*/ 2623872 w 5575945"/>
              <a:gd name="connsiteY215" fmla="*/ 1656240 h 3851516"/>
              <a:gd name="connsiteX216" fmla="*/ 3031137 w 5575945"/>
              <a:gd name="connsiteY216" fmla="*/ 1697837 h 3851516"/>
              <a:gd name="connsiteX217" fmla="*/ 3142551 w 5575945"/>
              <a:gd name="connsiteY217" fmla="*/ 1729142 h 3851516"/>
              <a:gd name="connsiteX218" fmla="*/ 3174704 w 5575945"/>
              <a:gd name="connsiteY218" fmla="*/ 1749064 h 3851516"/>
              <a:gd name="connsiteX219" fmla="*/ 3177731 w 5575945"/>
              <a:gd name="connsiteY219" fmla="*/ 1789815 h 3851516"/>
              <a:gd name="connsiteX220" fmla="*/ 3151816 w 5575945"/>
              <a:gd name="connsiteY220" fmla="*/ 1813066 h 3851516"/>
              <a:gd name="connsiteX221" fmla="*/ 2967196 w 5575945"/>
              <a:gd name="connsiteY221" fmla="*/ 1882276 h 3851516"/>
              <a:gd name="connsiteX222" fmla="*/ 2716152 w 5575945"/>
              <a:gd name="connsiteY222" fmla="*/ 1901835 h 3851516"/>
              <a:gd name="connsiteX223" fmla="*/ 2385725 w 5575945"/>
              <a:gd name="connsiteY223" fmla="*/ 1912491 h 3851516"/>
              <a:gd name="connsiteX224" fmla="*/ 2051362 w 5575945"/>
              <a:gd name="connsiteY224" fmla="*/ 1946824 h 3851516"/>
              <a:gd name="connsiteX225" fmla="*/ 2038645 w 5575945"/>
              <a:gd name="connsiteY225" fmla="*/ 1952516 h 3851516"/>
              <a:gd name="connsiteX226" fmla="*/ 1857477 w 5575945"/>
              <a:gd name="connsiteY226" fmla="*/ 2035652 h 3851516"/>
              <a:gd name="connsiteX227" fmla="*/ 1483877 w 5575945"/>
              <a:gd name="connsiteY227" fmla="*/ 2056723 h 3851516"/>
              <a:gd name="connsiteX228" fmla="*/ 1134196 w 5575945"/>
              <a:gd name="connsiteY228" fmla="*/ 2049579 h 3851516"/>
              <a:gd name="connsiteX229" fmla="*/ 952118 w 5575945"/>
              <a:gd name="connsiteY229" fmla="*/ 2102621 h 3851516"/>
              <a:gd name="connsiteX230" fmla="*/ 888722 w 5575945"/>
              <a:gd name="connsiteY230" fmla="*/ 2213126 h 3851516"/>
              <a:gd name="connsiteX231" fmla="*/ 966893 w 5575945"/>
              <a:gd name="connsiteY231" fmla="*/ 2224329 h 3851516"/>
              <a:gd name="connsiteX232" fmla="*/ 1190447 w 5575945"/>
              <a:gd name="connsiteY232" fmla="*/ 2257631 h 3851516"/>
              <a:gd name="connsiteX233" fmla="*/ 1491991 w 5575945"/>
              <a:gd name="connsiteY233" fmla="*/ 2314307 h 3851516"/>
              <a:gd name="connsiteX234" fmla="*/ 1807764 w 5575945"/>
              <a:gd name="connsiteY234" fmla="*/ 2404226 h 3851516"/>
              <a:gd name="connsiteX235" fmla="*/ 1887874 w 5575945"/>
              <a:gd name="connsiteY235" fmla="*/ 2449458 h 3851516"/>
              <a:gd name="connsiteX236" fmla="*/ 1898653 w 5575945"/>
              <a:gd name="connsiteY236" fmla="*/ 2525147 h 3851516"/>
              <a:gd name="connsiteX237" fmla="*/ 1804919 w 5575945"/>
              <a:gd name="connsiteY237" fmla="*/ 2603379 h 3851516"/>
              <a:gd name="connsiteX238" fmla="*/ 1472918 w 5575945"/>
              <a:gd name="connsiteY238" fmla="*/ 2751607 h 3851516"/>
              <a:gd name="connsiteX239" fmla="*/ 1106524 w 5575945"/>
              <a:gd name="connsiteY239" fmla="*/ 2849700 h 3851516"/>
              <a:gd name="connsiteX240" fmla="*/ 933650 w 5575945"/>
              <a:gd name="connsiteY240" fmla="*/ 2864474 h 3851516"/>
              <a:gd name="connsiteX241" fmla="*/ 861413 w 5575945"/>
              <a:gd name="connsiteY241" fmla="*/ 2873254 h 3851516"/>
              <a:gd name="connsiteX242" fmla="*/ 703556 w 5575945"/>
              <a:gd name="connsiteY242" fmla="*/ 2874768 h 3851516"/>
              <a:gd name="connsiteX243" fmla="*/ 615819 w 5575945"/>
              <a:gd name="connsiteY243" fmla="*/ 2873557 h 3851516"/>
              <a:gd name="connsiteX244" fmla="*/ 568043 w 5575945"/>
              <a:gd name="connsiteY244" fmla="*/ 2929142 h 3851516"/>
              <a:gd name="connsiteX245" fmla="*/ 582515 w 5575945"/>
              <a:gd name="connsiteY245" fmla="*/ 2946884 h 3851516"/>
              <a:gd name="connsiteX246" fmla="*/ 647184 w 5575945"/>
              <a:gd name="connsiteY246" fmla="*/ 2968804 h 3851516"/>
              <a:gd name="connsiteX247" fmla="*/ 672010 w 5575945"/>
              <a:gd name="connsiteY247" fmla="*/ 3002833 h 3851516"/>
              <a:gd name="connsiteX248" fmla="*/ 656691 w 5575945"/>
              <a:gd name="connsiteY248" fmla="*/ 3023723 h 3851516"/>
              <a:gd name="connsiteX249" fmla="*/ 604859 w 5575945"/>
              <a:gd name="connsiteY249" fmla="*/ 3028870 h 3851516"/>
              <a:gd name="connsiteX250" fmla="*/ 307856 w 5575945"/>
              <a:gd name="connsiteY250" fmla="*/ 3131928 h 3851516"/>
              <a:gd name="connsiteX251" fmla="*/ 276066 w 5575945"/>
              <a:gd name="connsiteY251" fmla="*/ 3161053 h 3851516"/>
              <a:gd name="connsiteX252" fmla="*/ 270617 w 5575945"/>
              <a:gd name="connsiteY252" fmla="*/ 3167108 h 3851516"/>
              <a:gd name="connsiteX253" fmla="*/ 305615 w 5575945"/>
              <a:gd name="connsiteY253" fmla="*/ 3174192 h 3851516"/>
              <a:gd name="connsiteX254" fmla="*/ 337526 w 5575945"/>
              <a:gd name="connsiteY254" fmla="*/ 3204468 h 3851516"/>
              <a:gd name="connsiteX255" fmla="*/ 296956 w 5575945"/>
              <a:gd name="connsiteY255" fmla="*/ 3240799 h 3851516"/>
              <a:gd name="connsiteX256" fmla="*/ 230774 w 5575945"/>
              <a:gd name="connsiteY256" fmla="*/ 3246491 h 3851516"/>
              <a:gd name="connsiteX257" fmla="*/ 65894 w 5575945"/>
              <a:gd name="connsiteY257" fmla="*/ 3372376 h 3851516"/>
              <a:gd name="connsiteX258" fmla="*/ 18482 w 5575945"/>
              <a:gd name="connsiteY258" fmla="*/ 3450365 h 3851516"/>
              <a:gd name="connsiteX259" fmla="*/ 608855 w 5575945"/>
              <a:gd name="connsiteY259" fmla="*/ 3726599 h 3851516"/>
              <a:gd name="connsiteX260" fmla="*/ 607220 w 5575945"/>
              <a:gd name="connsiteY260" fmla="*/ 3731746 h 3851516"/>
              <a:gd name="connsiteX261" fmla="*/ 469829 w 5575945"/>
              <a:gd name="connsiteY261" fmla="*/ 3793630 h 3851516"/>
              <a:gd name="connsiteX262" fmla="*/ 412185 w 5575945"/>
              <a:gd name="connsiteY262" fmla="*/ 3820454 h 3851516"/>
              <a:gd name="connsiteX263" fmla="*/ 331531 w 5575945"/>
              <a:gd name="connsiteY263" fmla="*/ 3838861 h 3851516"/>
              <a:gd name="connsiteX264" fmla="*/ 131773 w 5575945"/>
              <a:gd name="connsiteY264" fmla="*/ 3838498 h 3851516"/>
              <a:gd name="connsiteX265" fmla="*/ 114335 w 5575945"/>
              <a:gd name="connsiteY265" fmla="*/ 3829052 h 3851516"/>
              <a:gd name="connsiteX266" fmla="*/ 10611 w 5575945"/>
              <a:gd name="connsiteY266" fmla="*/ 3542826 h 3851516"/>
              <a:gd name="connsiteX267" fmla="*/ 378 w 5575945"/>
              <a:gd name="connsiteY267" fmla="*/ 3468834 h 3851516"/>
              <a:gd name="connsiteX268" fmla="*/ 12912 w 5575945"/>
              <a:gd name="connsiteY268" fmla="*/ 3433412 h 3851516"/>
              <a:gd name="connsiteX269" fmla="*/ 135285 w 5575945"/>
              <a:gd name="connsiteY269" fmla="*/ 3278340 h 3851516"/>
              <a:gd name="connsiteX270" fmla="*/ 250816 w 5575945"/>
              <a:gd name="connsiteY270" fmla="*/ 3226872 h 3851516"/>
              <a:gd name="connsiteX271" fmla="*/ 251120 w 5575945"/>
              <a:gd name="connsiteY271" fmla="*/ 3179521 h 3851516"/>
              <a:gd name="connsiteX272" fmla="*/ 258264 w 5575945"/>
              <a:gd name="connsiteY272" fmla="*/ 3159660 h 3851516"/>
              <a:gd name="connsiteX273" fmla="*/ 501437 w 5575945"/>
              <a:gd name="connsiteY273" fmla="*/ 3016154 h 3851516"/>
              <a:gd name="connsiteX274" fmla="*/ 547940 w 5575945"/>
              <a:gd name="connsiteY274" fmla="*/ 3009191 h 3851516"/>
              <a:gd name="connsiteX275" fmla="*/ 554540 w 5575945"/>
              <a:gd name="connsiteY275" fmla="*/ 2939740 h 3851516"/>
              <a:gd name="connsiteX276" fmla="*/ 631137 w 5575945"/>
              <a:gd name="connsiteY276" fmla="*/ 2857995 h 3851516"/>
              <a:gd name="connsiteX277" fmla="*/ 728443 w 5575945"/>
              <a:gd name="connsiteY277" fmla="*/ 2861871 h 3851516"/>
              <a:gd name="connsiteX278" fmla="*/ 876491 w 5575945"/>
              <a:gd name="connsiteY278" fmla="*/ 2857390 h 3851516"/>
              <a:gd name="connsiteX279" fmla="*/ 878852 w 5575945"/>
              <a:gd name="connsiteY279" fmla="*/ 2856542 h 3851516"/>
              <a:gd name="connsiteX280" fmla="*/ 878792 w 5575945"/>
              <a:gd name="connsiteY280" fmla="*/ 2783154 h 3851516"/>
              <a:gd name="connsiteX281" fmla="*/ 873463 w 5575945"/>
              <a:gd name="connsiteY281" fmla="*/ 2337439 h 3851516"/>
              <a:gd name="connsiteX282" fmla="*/ 871525 w 5575945"/>
              <a:gd name="connsiteY282" fmla="*/ 2244795 h 3851516"/>
              <a:gd name="connsiteX283" fmla="*/ 983423 w 5575945"/>
              <a:gd name="connsiteY283" fmla="*/ 2068047 h 3851516"/>
              <a:gd name="connsiteX284" fmla="*/ 1118876 w 5575945"/>
              <a:gd name="connsiteY284" fmla="*/ 2036742 h 3851516"/>
              <a:gd name="connsiteX285" fmla="*/ 1431744 w 5575945"/>
              <a:gd name="connsiteY285" fmla="*/ 2041404 h 3851516"/>
              <a:gd name="connsiteX286" fmla="*/ 1735104 w 5575945"/>
              <a:gd name="connsiteY286" fmla="*/ 2038256 h 3851516"/>
              <a:gd name="connsiteX287" fmla="*/ 1954783 w 5575945"/>
              <a:gd name="connsiteY287" fmla="*/ 1991086 h 3851516"/>
              <a:gd name="connsiteX288" fmla="*/ 2006917 w 5575945"/>
              <a:gd name="connsiteY288" fmla="*/ 1960689 h 3851516"/>
              <a:gd name="connsiteX289" fmla="*/ 2013578 w 5575945"/>
              <a:gd name="connsiteY289" fmla="*/ 1944280 h 3851516"/>
              <a:gd name="connsiteX290" fmla="*/ 1893626 w 5575945"/>
              <a:gd name="connsiteY290" fmla="*/ 1370318 h 3851516"/>
              <a:gd name="connsiteX291" fmla="*/ 1845671 w 5575945"/>
              <a:gd name="connsiteY291" fmla="*/ 1189269 h 3851516"/>
              <a:gd name="connsiteX292" fmla="*/ 1824719 w 5575945"/>
              <a:gd name="connsiteY292" fmla="*/ 1146885 h 3851516"/>
              <a:gd name="connsiteX293" fmla="*/ 1829745 w 5575945"/>
              <a:gd name="connsiteY293" fmla="*/ 1108676 h 3851516"/>
              <a:gd name="connsiteX294" fmla="*/ 1896896 w 5575945"/>
              <a:gd name="connsiteY294" fmla="*/ 1078219 h 3851516"/>
              <a:gd name="connsiteX295" fmla="*/ 2073462 w 5575945"/>
              <a:gd name="connsiteY295" fmla="*/ 1045159 h 3851516"/>
              <a:gd name="connsiteX296" fmla="*/ 2382575 w 5575945"/>
              <a:gd name="connsiteY296" fmla="*/ 941011 h 3851516"/>
              <a:gd name="connsiteX297" fmla="*/ 2446881 w 5575945"/>
              <a:gd name="connsiteY297" fmla="*/ 907949 h 3851516"/>
              <a:gd name="connsiteX298" fmla="*/ 2556418 w 5575945"/>
              <a:gd name="connsiteY298" fmla="*/ 899110 h 3851516"/>
              <a:gd name="connsiteX299" fmla="*/ 2890175 w 5575945"/>
              <a:gd name="connsiteY299" fmla="*/ 905407 h 3851516"/>
              <a:gd name="connsiteX300" fmla="*/ 2996381 w 5575945"/>
              <a:gd name="connsiteY300" fmla="*/ 911825 h 3851516"/>
              <a:gd name="connsiteX301" fmla="*/ 2993717 w 5575945"/>
              <a:gd name="connsiteY301" fmla="*/ 750094 h 3851516"/>
              <a:gd name="connsiteX302" fmla="*/ 2959688 w 5575945"/>
              <a:gd name="connsiteY302" fmla="*/ 689725 h 3851516"/>
              <a:gd name="connsiteX303" fmla="*/ 2936678 w 5575945"/>
              <a:gd name="connsiteY303" fmla="*/ 642494 h 3851516"/>
              <a:gd name="connsiteX304" fmla="*/ 2973432 w 5575945"/>
              <a:gd name="connsiteY304" fmla="*/ 570317 h 3851516"/>
              <a:gd name="connsiteX305" fmla="*/ 3118634 w 5575945"/>
              <a:gd name="connsiteY305" fmla="*/ 489239 h 3851516"/>
              <a:gd name="connsiteX306" fmla="*/ 3423326 w 5575945"/>
              <a:gd name="connsiteY306" fmla="*/ 406648 h 3851516"/>
              <a:gd name="connsiteX307" fmla="*/ 3669648 w 5575945"/>
              <a:gd name="connsiteY307" fmla="*/ 365534 h 3851516"/>
              <a:gd name="connsiteX308" fmla="*/ 3752845 w 5575945"/>
              <a:gd name="connsiteY308" fmla="*/ 354817 h 3851516"/>
              <a:gd name="connsiteX309" fmla="*/ 3739524 w 5575945"/>
              <a:gd name="connsiteY309" fmla="*/ 238316 h 3851516"/>
              <a:gd name="connsiteX310" fmla="*/ 3726565 w 5575945"/>
              <a:gd name="connsiteY310" fmla="*/ 182731 h 3851516"/>
              <a:gd name="connsiteX311" fmla="*/ 3763683 w 5575945"/>
              <a:gd name="connsiteY311" fmla="*/ 96809 h 3851516"/>
              <a:gd name="connsiteX312" fmla="*/ 3814607 w 5575945"/>
              <a:gd name="connsiteY312" fmla="*/ 71075 h 3851516"/>
              <a:gd name="connsiteX313" fmla="*/ 3869103 w 5575945"/>
              <a:gd name="connsiteY313" fmla="*/ 52667 h 3851516"/>
              <a:gd name="connsiteX314" fmla="*/ 3934861 w 5575945"/>
              <a:gd name="connsiteY314" fmla="*/ 36560 h 3851516"/>
              <a:gd name="connsiteX315" fmla="*/ 4122206 w 5575945"/>
              <a:gd name="connsiteY315" fmla="*/ 1016 h 3851516"/>
              <a:gd name="connsiteX316" fmla="*/ 4139705 w 5575945"/>
              <a:gd name="connsiteY316" fmla="*/ 593 h 385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l="l" t="t" r="r" b="b"/>
            <a:pathLst>
              <a:path w="5575945" h="3851516">
                <a:moveTo>
                  <a:pt x="4156659" y="17123"/>
                </a:moveTo>
                <a:cubicBezTo>
                  <a:pt x="4163805" y="46067"/>
                  <a:pt x="4170526" y="70166"/>
                  <a:pt x="4175492" y="94629"/>
                </a:cubicBezTo>
                <a:cubicBezTo>
                  <a:pt x="4178216" y="108071"/>
                  <a:pt x="4179003" y="122119"/>
                  <a:pt x="4178882" y="135863"/>
                </a:cubicBezTo>
                <a:cubicBezTo>
                  <a:pt x="4178852" y="140859"/>
                  <a:pt x="4179987" y="144265"/>
                  <a:pt x="4182182" y="146453"/>
                </a:cubicBezTo>
                <a:lnTo>
                  <a:pt x="4188020" y="148434"/>
                </a:lnTo>
                <a:cubicBezTo>
                  <a:pt x="4187993" y="148608"/>
                  <a:pt x="4187966" y="148783"/>
                  <a:pt x="4187939" y="148957"/>
                </a:cubicBezTo>
                <a:lnTo>
                  <a:pt x="4190917" y="149417"/>
                </a:lnTo>
                <a:lnTo>
                  <a:pt x="4191839" y="149730"/>
                </a:lnTo>
                <a:lnTo>
                  <a:pt x="4193374" y="149797"/>
                </a:lnTo>
                <a:lnTo>
                  <a:pt x="4357023" y="180672"/>
                </a:lnTo>
                <a:cubicBezTo>
                  <a:pt x="4455721" y="196838"/>
                  <a:pt x="4544429" y="234986"/>
                  <a:pt x="4624476" y="293721"/>
                </a:cubicBezTo>
                <a:cubicBezTo>
                  <a:pt x="4649726" y="312250"/>
                  <a:pt x="4676067" y="329324"/>
                  <a:pt x="4701135" y="348096"/>
                </a:cubicBezTo>
                <a:cubicBezTo>
                  <a:pt x="4729411" y="369288"/>
                  <a:pt x="4737587" y="399079"/>
                  <a:pt x="4733287" y="432866"/>
                </a:cubicBezTo>
                <a:cubicBezTo>
                  <a:pt x="4725536" y="493297"/>
                  <a:pt x="4719421" y="554090"/>
                  <a:pt x="4708521" y="613975"/>
                </a:cubicBezTo>
                <a:cubicBezTo>
                  <a:pt x="4703072" y="644068"/>
                  <a:pt x="4688722" y="672527"/>
                  <a:pt x="4678186" y="702318"/>
                </a:cubicBezTo>
                <a:lnTo>
                  <a:pt x="4726687" y="706497"/>
                </a:lnTo>
                <a:cubicBezTo>
                  <a:pt x="4844034" y="718365"/>
                  <a:pt x="4961685" y="727871"/>
                  <a:pt x="5078548" y="742949"/>
                </a:cubicBezTo>
                <a:cubicBezTo>
                  <a:pt x="5195231" y="758025"/>
                  <a:pt x="5311488" y="778128"/>
                  <a:pt x="5422478" y="819000"/>
                </a:cubicBezTo>
                <a:cubicBezTo>
                  <a:pt x="5460020" y="832805"/>
                  <a:pt x="5496109" y="851637"/>
                  <a:pt x="5530684" y="871982"/>
                </a:cubicBezTo>
                <a:cubicBezTo>
                  <a:pt x="5570344" y="895294"/>
                  <a:pt x="5580335" y="932352"/>
                  <a:pt x="5574340" y="977644"/>
                </a:cubicBezTo>
                <a:cubicBezTo>
                  <a:pt x="5554056" y="1130778"/>
                  <a:pt x="5493806" y="1266603"/>
                  <a:pt x="5436163" y="1412036"/>
                </a:cubicBezTo>
                <a:cubicBezTo>
                  <a:pt x="5378520" y="1557469"/>
                  <a:pt x="5293651" y="1692174"/>
                  <a:pt x="5228483" y="1850245"/>
                </a:cubicBezTo>
                <a:cubicBezTo>
                  <a:pt x="5163315" y="2008316"/>
                  <a:pt x="5049638" y="2197144"/>
                  <a:pt x="5045157" y="2360460"/>
                </a:cubicBezTo>
                <a:cubicBezTo>
                  <a:pt x="5033863" y="2598859"/>
                  <a:pt x="5014505" y="2948158"/>
                  <a:pt x="5160717" y="3280642"/>
                </a:cubicBezTo>
                <a:cubicBezTo>
                  <a:pt x="5161443" y="3340042"/>
                  <a:pt x="5165743" y="3399746"/>
                  <a:pt x="5173493" y="3458662"/>
                </a:cubicBezTo>
                <a:cubicBezTo>
                  <a:pt x="5178700" y="3498201"/>
                  <a:pt x="5195170" y="3536105"/>
                  <a:pt x="5202314" y="3575586"/>
                </a:cubicBezTo>
                <a:cubicBezTo>
                  <a:pt x="5212608" y="3632443"/>
                  <a:pt x="5219391" y="3689966"/>
                  <a:pt x="5226899" y="3747247"/>
                </a:cubicBezTo>
                <a:cubicBezTo>
                  <a:pt x="5230774" y="3776736"/>
                  <a:pt x="5232954" y="3806467"/>
                  <a:pt x="5236163" y="3838619"/>
                </a:cubicBezTo>
                <a:cubicBezTo>
                  <a:pt x="5203163" y="3841768"/>
                  <a:pt x="5170586" y="3846733"/>
                  <a:pt x="5137949" y="3847580"/>
                </a:cubicBezTo>
                <a:cubicBezTo>
                  <a:pt x="5056569" y="3849760"/>
                  <a:pt x="4975006" y="3853273"/>
                  <a:pt x="4893747" y="3850487"/>
                </a:cubicBezTo>
                <a:cubicBezTo>
                  <a:pt x="4765985" y="3846188"/>
                  <a:pt x="4639857" y="3829537"/>
                  <a:pt x="4521056" y="3777825"/>
                </a:cubicBezTo>
                <a:cubicBezTo>
                  <a:pt x="4453966" y="3748580"/>
                  <a:pt x="4395715" y="3707828"/>
                  <a:pt x="4357083" y="3643766"/>
                </a:cubicBezTo>
                <a:cubicBezTo>
                  <a:pt x="4349212" y="3630748"/>
                  <a:pt x="4342733" y="3616518"/>
                  <a:pt x="4338192" y="3601985"/>
                </a:cubicBezTo>
                <a:cubicBezTo>
                  <a:pt x="4328503" y="3571286"/>
                  <a:pt x="4339100" y="3548519"/>
                  <a:pt x="4368226" y="3535501"/>
                </a:cubicBezTo>
                <a:cubicBezTo>
                  <a:pt x="4401649" y="3520545"/>
                  <a:pt x="4437495" y="3520000"/>
                  <a:pt x="4473099" y="3520666"/>
                </a:cubicBezTo>
                <a:cubicBezTo>
                  <a:pt x="4576037" y="3522725"/>
                  <a:pt x="4676550" y="3543009"/>
                  <a:pt x="4777247" y="3561961"/>
                </a:cubicBezTo>
                <a:cubicBezTo>
                  <a:pt x="4814243" y="3568925"/>
                  <a:pt x="4851059" y="3577039"/>
                  <a:pt x="4888358" y="3581882"/>
                </a:cubicBezTo>
                <a:cubicBezTo>
                  <a:pt x="4922630" y="3586363"/>
                  <a:pt x="4953693" y="3575828"/>
                  <a:pt x="4978883" y="3551486"/>
                </a:cubicBezTo>
                <a:cubicBezTo>
                  <a:pt x="4997410" y="3533623"/>
                  <a:pt x="4999893" y="3511886"/>
                  <a:pt x="4982152" y="3493478"/>
                </a:cubicBezTo>
                <a:cubicBezTo>
                  <a:pt x="4966651" y="3477372"/>
                  <a:pt x="4948607" y="3460720"/>
                  <a:pt x="4928322" y="3452728"/>
                </a:cubicBezTo>
                <a:cubicBezTo>
                  <a:pt x="4870314" y="3429839"/>
                  <a:pt x="4811338" y="3408949"/>
                  <a:pt x="4751452" y="3391389"/>
                </a:cubicBezTo>
                <a:cubicBezTo>
                  <a:pt x="4640221" y="3358812"/>
                  <a:pt x="4527717" y="3330536"/>
                  <a:pt x="4416545" y="3297716"/>
                </a:cubicBezTo>
                <a:cubicBezTo>
                  <a:pt x="4353814" y="3279189"/>
                  <a:pt x="4293990" y="3252486"/>
                  <a:pt x="4242218" y="3211008"/>
                </a:cubicBezTo>
                <a:cubicBezTo>
                  <a:pt x="4232711" y="3203378"/>
                  <a:pt x="4223206" y="3195265"/>
                  <a:pt x="4215636" y="3185818"/>
                </a:cubicBezTo>
                <a:cubicBezTo>
                  <a:pt x="4208371" y="3176736"/>
                  <a:pt x="4200498" y="3176675"/>
                  <a:pt x="4190448" y="3177887"/>
                </a:cubicBezTo>
                <a:lnTo>
                  <a:pt x="4003708" y="3199079"/>
                </a:lnTo>
                <a:cubicBezTo>
                  <a:pt x="3966166" y="3202712"/>
                  <a:pt x="3928321" y="3203560"/>
                  <a:pt x="3890599" y="3205559"/>
                </a:cubicBezTo>
                <a:cubicBezTo>
                  <a:pt x="3837738" y="3208405"/>
                  <a:pt x="3793474" y="3192418"/>
                  <a:pt x="3761261" y="3148096"/>
                </a:cubicBezTo>
                <a:cubicBezTo>
                  <a:pt x="3743338" y="3123451"/>
                  <a:pt x="3720329" y="3116790"/>
                  <a:pt x="3688116" y="3117880"/>
                </a:cubicBezTo>
                <a:cubicBezTo>
                  <a:pt x="3579608" y="3121574"/>
                  <a:pt x="3470919" y="3121210"/>
                  <a:pt x="3362351" y="3119515"/>
                </a:cubicBezTo>
                <a:cubicBezTo>
                  <a:pt x="3313123" y="3118728"/>
                  <a:pt x="3263654" y="3113521"/>
                  <a:pt x="3215030" y="3105710"/>
                </a:cubicBezTo>
                <a:cubicBezTo>
                  <a:pt x="3190084" y="3101713"/>
                  <a:pt x="3166287" y="3088514"/>
                  <a:pt x="3142793" y="3077735"/>
                </a:cubicBezTo>
                <a:cubicBezTo>
                  <a:pt x="3032773" y="3027054"/>
                  <a:pt x="2923236" y="2975222"/>
                  <a:pt x="2824175" y="2904619"/>
                </a:cubicBezTo>
                <a:cubicBezTo>
                  <a:pt x="2796260" y="2884759"/>
                  <a:pt x="2770527" y="2860962"/>
                  <a:pt x="2747214" y="2835773"/>
                </a:cubicBezTo>
                <a:cubicBezTo>
                  <a:pt x="2719906" y="2806284"/>
                  <a:pt x="2721237" y="2782125"/>
                  <a:pt x="2746668" y="2750639"/>
                </a:cubicBezTo>
                <a:cubicBezTo>
                  <a:pt x="2785664" y="2702379"/>
                  <a:pt x="2835679" y="2666896"/>
                  <a:pt x="2886724" y="2633109"/>
                </a:cubicBezTo>
                <a:cubicBezTo>
                  <a:pt x="3017151" y="2546824"/>
                  <a:pt x="3155631" y="2477553"/>
                  <a:pt x="3307614" y="2437408"/>
                </a:cubicBezTo>
                <a:cubicBezTo>
                  <a:pt x="3361928" y="2423058"/>
                  <a:pt x="3417029" y="2415367"/>
                  <a:pt x="3473220" y="2419969"/>
                </a:cubicBezTo>
                <a:cubicBezTo>
                  <a:pt x="3496411" y="2421847"/>
                  <a:pt x="3519300" y="2427659"/>
                  <a:pt x="3542430" y="2430263"/>
                </a:cubicBezTo>
                <a:cubicBezTo>
                  <a:pt x="3559809" y="2432201"/>
                  <a:pt x="3577551" y="2433169"/>
                  <a:pt x="3594928" y="2431716"/>
                </a:cubicBezTo>
                <a:cubicBezTo>
                  <a:pt x="3603344" y="2431050"/>
                  <a:pt x="3615696" y="2425601"/>
                  <a:pt x="3618119" y="2419242"/>
                </a:cubicBezTo>
                <a:cubicBezTo>
                  <a:pt x="3620480" y="2413006"/>
                  <a:pt x="3614547" y="2400713"/>
                  <a:pt x="3608612" y="2394841"/>
                </a:cubicBezTo>
                <a:cubicBezTo>
                  <a:pt x="3578155" y="2364565"/>
                  <a:pt x="3539100" y="2348337"/>
                  <a:pt x="3499802" y="2333623"/>
                </a:cubicBezTo>
                <a:cubicBezTo>
                  <a:pt x="3429805" y="2307465"/>
                  <a:pt x="3357083" y="2292449"/>
                  <a:pt x="3282545" y="2288815"/>
                </a:cubicBezTo>
                <a:cubicBezTo>
                  <a:pt x="3225749" y="2286031"/>
                  <a:pt x="3168830" y="2285001"/>
                  <a:pt x="3111973" y="2285971"/>
                </a:cubicBezTo>
                <a:cubicBezTo>
                  <a:pt x="3082424" y="2286454"/>
                  <a:pt x="3053057" y="2293054"/>
                  <a:pt x="3023568" y="2296809"/>
                </a:cubicBezTo>
                <a:cubicBezTo>
                  <a:pt x="3008916" y="2298685"/>
                  <a:pt x="2995776" y="2298322"/>
                  <a:pt x="2980880" y="2291237"/>
                </a:cubicBezTo>
                <a:cubicBezTo>
                  <a:pt x="2962231" y="2282398"/>
                  <a:pt x="2940372" y="2278765"/>
                  <a:pt x="2919482" y="2276343"/>
                </a:cubicBezTo>
                <a:lnTo>
                  <a:pt x="2618543" y="2243523"/>
                </a:lnTo>
                <a:cubicBezTo>
                  <a:pt x="2576883" y="2238861"/>
                  <a:pt x="2535103" y="2234320"/>
                  <a:pt x="2493808" y="2227236"/>
                </a:cubicBezTo>
                <a:cubicBezTo>
                  <a:pt x="2433862" y="2216276"/>
                  <a:pt x="2391901" y="2179885"/>
                  <a:pt x="2360111" y="2126539"/>
                </a:cubicBezTo>
                <a:lnTo>
                  <a:pt x="2477884" y="2115458"/>
                </a:lnTo>
                <a:lnTo>
                  <a:pt x="2655479" y="2097353"/>
                </a:lnTo>
                <a:lnTo>
                  <a:pt x="2799531" y="2080763"/>
                </a:lnTo>
                <a:cubicBezTo>
                  <a:pt x="2866438" y="2072407"/>
                  <a:pt x="2933468" y="2065140"/>
                  <a:pt x="2999954" y="2054180"/>
                </a:cubicBezTo>
                <a:cubicBezTo>
                  <a:pt x="3071041" y="2042494"/>
                  <a:pt x="3142006" y="2029234"/>
                  <a:pt x="3212003" y="2012461"/>
                </a:cubicBezTo>
                <a:cubicBezTo>
                  <a:pt x="3249242" y="2003499"/>
                  <a:pt x="3283393" y="1982124"/>
                  <a:pt x="3320511" y="1972619"/>
                </a:cubicBezTo>
                <a:cubicBezTo>
                  <a:pt x="3385542" y="1955967"/>
                  <a:pt x="3451483" y="1941556"/>
                  <a:pt x="3517786" y="1930898"/>
                </a:cubicBezTo>
                <a:cubicBezTo>
                  <a:pt x="3589055" y="1919454"/>
                  <a:pt x="3660990" y="1911280"/>
                  <a:pt x="3732924" y="1905648"/>
                </a:cubicBezTo>
                <a:cubicBezTo>
                  <a:pt x="3814485" y="1899230"/>
                  <a:pt x="3896350" y="1897172"/>
                  <a:pt x="3978398" y="1893175"/>
                </a:cubicBezTo>
                <a:cubicBezTo>
                  <a:pt x="3961746" y="1879248"/>
                  <a:pt x="3943581" y="1862597"/>
                  <a:pt x="3923963" y="1847883"/>
                </a:cubicBezTo>
                <a:cubicBezTo>
                  <a:pt x="3812609" y="1764384"/>
                  <a:pt x="3686905" y="1712612"/>
                  <a:pt x="3552239" y="1680822"/>
                </a:cubicBezTo>
                <a:cubicBezTo>
                  <a:pt x="3430714" y="1652122"/>
                  <a:pt x="3307432" y="1645038"/>
                  <a:pt x="3183182" y="1649579"/>
                </a:cubicBezTo>
                <a:cubicBezTo>
                  <a:pt x="3167318" y="1650185"/>
                  <a:pt x="3161565" y="1643947"/>
                  <a:pt x="3157931" y="1630747"/>
                </a:cubicBezTo>
                <a:cubicBezTo>
                  <a:pt x="3151150" y="1605921"/>
                  <a:pt x="3158174" y="1584063"/>
                  <a:pt x="3182455" y="1575464"/>
                </a:cubicBezTo>
                <a:cubicBezTo>
                  <a:pt x="3206554" y="1566927"/>
                  <a:pt x="3232651" y="1561901"/>
                  <a:pt x="3258203" y="1560387"/>
                </a:cubicBezTo>
                <a:cubicBezTo>
                  <a:pt x="3298531" y="1557964"/>
                  <a:pt x="3339100" y="1560569"/>
                  <a:pt x="3379487" y="1559357"/>
                </a:cubicBezTo>
                <a:cubicBezTo>
                  <a:pt x="3419330" y="1558147"/>
                  <a:pt x="3459112" y="1554453"/>
                  <a:pt x="3498955" y="1552455"/>
                </a:cubicBezTo>
                <a:cubicBezTo>
                  <a:pt x="3535346" y="1550639"/>
                  <a:pt x="3571615" y="1549669"/>
                  <a:pt x="3601225" y="1577038"/>
                </a:cubicBezTo>
                <a:cubicBezTo>
                  <a:pt x="3604011" y="1579582"/>
                  <a:pt x="3610187" y="1579279"/>
                  <a:pt x="3614728" y="1579037"/>
                </a:cubicBezTo>
                <a:lnTo>
                  <a:pt x="3814668" y="1569107"/>
                </a:lnTo>
                <a:lnTo>
                  <a:pt x="3814668" y="1548701"/>
                </a:lnTo>
                <a:cubicBezTo>
                  <a:pt x="3814728" y="1522967"/>
                  <a:pt x="3828716" y="1509040"/>
                  <a:pt x="3855357" y="1508313"/>
                </a:cubicBezTo>
                <a:cubicBezTo>
                  <a:pt x="3902648" y="1506981"/>
                  <a:pt x="3948486" y="1516730"/>
                  <a:pt x="3993354" y="1529506"/>
                </a:cubicBezTo>
                <a:cubicBezTo>
                  <a:pt x="4031925" y="1540466"/>
                  <a:pt x="4069406" y="1555422"/>
                  <a:pt x="4106887" y="1569834"/>
                </a:cubicBezTo>
                <a:cubicBezTo>
                  <a:pt x="4117484" y="1573890"/>
                  <a:pt x="4126506" y="1582246"/>
                  <a:pt x="4136557" y="1588846"/>
                </a:cubicBezTo>
                <a:cubicBezTo>
                  <a:pt x="4154661" y="1527569"/>
                  <a:pt x="4206736" y="1512430"/>
                  <a:pt x="4260868" y="1502379"/>
                </a:cubicBezTo>
                <a:cubicBezTo>
                  <a:pt x="4326021" y="1490269"/>
                  <a:pt x="4391779" y="1494690"/>
                  <a:pt x="4458324" y="1498867"/>
                </a:cubicBezTo>
                <a:cubicBezTo>
                  <a:pt x="4443006" y="1490815"/>
                  <a:pt x="4427867" y="1482458"/>
                  <a:pt x="4412427" y="1474768"/>
                </a:cubicBezTo>
                <a:cubicBezTo>
                  <a:pt x="4260081" y="1398898"/>
                  <a:pt x="4100165" y="1345976"/>
                  <a:pt x="3932379" y="1317214"/>
                </a:cubicBezTo>
                <a:cubicBezTo>
                  <a:pt x="3836647" y="1300805"/>
                  <a:pt x="3739826" y="1300502"/>
                  <a:pt x="3643066" y="1296748"/>
                </a:cubicBezTo>
                <a:cubicBezTo>
                  <a:pt x="3451543" y="1289300"/>
                  <a:pt x="3264320" y="1257692"/>
                  <a:pt x="3086844" y="1181761"/>
                </a:cubicBezTo>
                <a:cubicBezTo>
                  <a:pt x="3059293" y="1169955"/>
                  <a:pt x="3033560" y="1153302"/>
                  <a:pt x="3008370" y="1136712"/>
                </a:cubicBezTo>
                <a:cubicBezTo>
                  <a:pt x="2994443" y="1127507"/>
                  <a:pt x="2979669" y="1114610"/>
                  <a:pt x="2984574" y="1094992"/>
                </a:cubicBezTo>
                <a:cubicBezTo>
                  <a:pt x="2989297" y="1075979"/>
                  <a:pt x="3008008" y="1075252"/>
                  <a:pt x="3023508" y="1073436"/>
                </a:cubicBezTo>
                <a:cubicBezTo>
                  <a:pt x="3055177" y="1069803"/>
                  <a:pt x="3086965" y="1064958"/>
                  <a:pt x="3118694" y="1065141"/>
                </a:cubicBezTo>
                <a:cubicBezTo>
                  <a:pt x="3213456" y="1065503"/>
                  <a:pt x="3308219" y="1067259"/>
                  <a:pt x="3402981" y="1069984"/>
                </a:cubicBezTo>
                <a:cubicBezTo>
                  <a:pt x="3480124" y="1072225"/>
                  <a:pt x="3557205" y="1076222"/>
                  <a:pt x="3634287" y="1080459"/>
                </a:cubicBezTo>
                <a:lnTo>
                  <a:pt x="3868437" y="1095295"/>
                </a:lnTo>
                <a:lnTo>
                  <a:pt x="4038888" y="1105891"/>
                </a:lnTo>
                <a:lnTo>
                  <a:pt x="4210853" y="1117335"/>
                </a:lnTo>
                <a:cubicBezTo>
                  <a:pt x="4253360" y="1119576"/>
                  <a:pt x="4295987" y="1121635"/>
                  <a:pt x="4338494" y="1120786"/>
                </a:cubicBezTo>
                <a:cubicBezTo>
                  <a:pt x="4424175" y="1118970"/>
                  <a:pt x="4509854" y="1116003"/>
                  <a:pt x="4595473" y="1111825"/>
                </a:cubicBezTo>
                <a:cubicBezTo>
                  <a:pt x="4677337" y="1107889"/>
                  <a:pt x="4759081" y="1102621"/>
                  <a:pt x="4840825" y="1096566"/>
                </a:cubicBezTo>
                <a:cubicBezTo>
                  <a:pt x="4914516" y="1091057"/>
                  <a:pt x="4988207" y="1085244"/>
                  <a:pt x="5061533" y="1076705"/>
                </a:cubicBezTo>
                <a:cubicBezTo>
                  <a:pt x="5197956" y="1060841"/>
                  <a:pt x="5334437" y="1043826"/>
                  <a:pt x="5464683" y="996899"/>
                </a:cubicBezTo>
                <a:cubicBezTo>
                  <a:pt x="5492900" y="986726"/>
                  <a:pt x="5519603" y="971770"/>
                  <a:pt x="5545700" y="956754"/>
                </a:cubicBezTo>
                <a:cubicBezTo>
                  <a:pt x="5564714" y="945854"/>
                  <a:pt x="5567498" y="933442"/>
                  <a:pt x="5554117" y="915761"/>
                </a:cubicBezTo>
                <a:cubicBezTo>
                  <a:pt x="5542490" y="900381"/>
                  <a:pt x="5527959" y="886091"/>
                  <a:pt x="5511974" y="875495"/>
                </a:cubicBezTo>
                <a:cubicBezTo>
                  <a:pt x="5461837" y="842252"/>
                  <a:pt x="5404798" y="824753"/>
                  <a:pt x="5347455" y="809191"/>
                </a:cubicBezTo>
                <a:cubicBezTo>
                  <a:pt x="5252693" y="783457"/>
                  <a:pt x="5156176" y="765897"/>
                  <a:pt x="5058749" y="754271"/>
                </a:cubicBezTo>
                <a:cubicBezTo>
                  <a:pt x="4963260" y="742888"/>
                  <a:pt x="4867710" y="731928"/>
                  <a:pt x="4771979" y="723270"/>
                </a:cubicBezTo>
                <a:cubicBezTo>
                  <a:pt x="4708461" y="717517"/>
                  <a:pt x="4644520" y="716245"/>
                  <a:pt x="4580820" y="712673"/>
                </a:cubicBezTo>
                <a:lnTo>
                  <a:pt x="4381606" y="700927"/>
                </a:lnTo>
                <a:lnTo>
                  <a:pt x="4206372" y="690208"/>
                </a:lnTo>
                <a:lnTo>
                  <a:pt x="3957023" y="668713"/>
                </a:lnTo>
                <a:lnTo>
                  <a:pt x="3790507" y="651820"/>
                </a:lnTo>
                <a:lnTo>
                  <a:pt x="3608673" y="629839"/>
                </a:lnTo>
                <a:cubicBezTo>
                  <a:pt x="3545640" y="621120"/>
                  <a:pt x="3482727" y="611492"/>
                  <a:pt x="3420057" y="600412"/>
                </a:cubicBezTo>
                <a:cubicBezTo>
                  <a:pt x="3392567" y="595567"/>
                  <a:pt x="3365803" y="586364"/>
                  <a:pt x="3338918" y="578673"/>
                </a:cubicBezTo>
                <a:cubicBezTo>
                  <a:pt x="3332924" y="576978"/>
                  <a:pt x="3327111" y="573709"/>
                  <a:pt x="3321903" y="570136"/>
                </a:cubicBezTo>
                <a:cubicBezTo>
                  <a:pt x="3310035" y="562022"/>
                  <a:pt x="3309309" y="553423"/>
                  <a:pt x="3322024" y="547187"/>
                </a:cubicBezTo>
                <a:cubicBezTo>
                  <a:pt x="3344247" y="536227"/>
                  <a:pt x="3366954" y="524117"/>
                  <a:pt x="3390811" y="518849"/>
                </a:cubicBezTo>
                <a:cubicBezTo>
                  <a:pt x="3472010" y="501047"/>
                  <a:pt x="3553511" y="484215"/>
                  <a:pt x="3635437" y="470469"/>
                </a:cubicBezTo>
                <a:cubicBezTo>
                  <a:pt x="3701317" y="459388"/>
                  <a:pt x="3767922" y="451395"/>
                  <a:pt x="3834467" y="445583"/>
                </a:cubicBezTo>
                <a:cubicBezTo>
                  <a:pt x="3900650" y="439770"/>
                  <a:pt x="3967256" y="437650"/>
                  <a:pt x="4033681" y="435046"/>
                </a:cubicBezTo>
                <a:lnTo>
                  <a:pt x="4380093" y="422876"/>
                </a:lnTo>
                <a:lnTo>
                  <a:pt x="4602012" y="415670"/>
                </a:lnTo>
                <a:lnTo>
                  <a:pt x="4704163" y="412280"/>
                </a:lnTo>
                <a:cubicBezTo>
                  <a:pt x="4718996" y="411795"/>
                  <a:pt x="4724447" y="405195"/>
                  <a:pt x="4717180" y="392116"/>
                </a:cubicBezTo>
                <a:cubicBezTo>
                  <a:pt x="4709370" y="378008"/>
                  <a:pt x="4699742" y="362991"/>
                  <a:pt x="4686965" y="353909"/>
                </a:cubicBezTo>
                <a:cubicBezTo>
                  <a:pt x="4600438" y="292449"/>
                  <a:pt x="4514819" y="227962"/>
                  <a:pt x="4407522" y="206466"/>
                </a:cubicBezTo>
                <a:cubicBezTo>
                  <a:pt x="4353572" y="195689"/>
                  <a:pt x="4298773" y="188241"/>
                  <a:pt x="4244035" y="182609"/>
                </a:cubicBezTo>
                <a:cubicBezTo>
                  <a:pt x="4166651" y="174678"/>
                  <a:pt x="4088358" y="173768"/>
                  <a:pt x="4013274" y="150094"/>
                </a:cubicBezTo>
                <a:cubicBezTo>
                  <a:pt x="4000741" y="146157"/>
                  <a:pt x="3988328" y="140708"/>
                  <a:pt x="3977126" y="133926"/>
                </a:cubicBezTo>
                <a:cubicBezTo>
                  <a:pt x="3962291" y="124904"/>
                  <a:pt x="3960172" y="113036"/>
                  <a:pt x="3972524" y="101108"/>
                </a:cubicBezTo>
                <a:cubicBezTo>
                  <a:pt x="3985725" y="88332"/>
                  <a:pt x="4000256" y="74889"/>
                  <a:pt x="4016787" y="68046"/>
                </a:cubicBezTo>
                <a:cubicBezTo>
                  <a:pt x="4061171" y="49821"/>
                  <a:pt x="4106887" y="34986"/>
                  <a:pt x="4156659" y="17123"/>
                </a:cubicBezTo>
                <a:close/>
                <a:moveTo>
                  <a:pt x="4139705" y="593"/>
                </a:moveTo>
                <a:cubicBezTo>
                  <a:pt x="4143459" y="1259"/>
                  <a:pt x="4146669" y="4953"/>
                  <a:pt x="4150120" y="7314"/>
                </a:cubicBezTo>
                <a:cubicBezTo>
                  <a:pt x="4146669" y="9555"/>
                  <a:pt x="4143399" y="13248"/>
                  <a:pt x="4139705" y="13854"/>
                </a:cubicBezTo>
                <a:cubicBezTo>
                  <a:pt x="4104040" y="19182"/>
                  <a:pt x="4067710" y="21423"/>
                  <a:pt x="4032712" y="29476"/>
                </a:cubicBezTo>
                <a:cubicBezTo>
                  <a:pt x="3962109" y="45703"/>
                  <a:pt x="3891688" y="63445"/>
                  <a:pt x="3822236" y="83972"/>
                </a:cubicBezTo>
                <a:cubicBezTo>
                  <a:pt x="3798682" y="90935"/>
                  <a:pt x="3777127" y="106921"/>
                  <a:pt x="3756599" y="121453"/>
                </a:cubicBezTo>
                <a:cubicBezTo>
                  <a:pt x="3742854" y="131201"/>
                  <a:pt x="3736497" y="147369"/>
                  <a:pt x="3738252" y="165171"/>
                </a:cubicBezTo>
                <a:cubicBezTo>
                  <a:pt x="3739160" y="173890"/>
                  <a:pt x="3742430" y="179036"/>
                  <a:pt x="3753208" y="179158"/>
                </a:cubicBezTo>
                <a:cubicBezTo>
                  <a:pt x="3840280" y="180127"/>
                  <a:pt x="3923296" y="200109"/>
                  <a:pt x="4003527" y="233412"/>
                </a:cubicBezTo>
                <a:cubicBezTo>
                  <a:pt x="4070617" y="261205"/>
                  <a:pt x="4141279" y="274889"/>
                  <a:pt x="4212851" y="284941"/>
                </a:cubicBezTo>
                <a:cubicBezTo>
                  <a:pt x="4239130" y="288634"/>
                  <a:pt x="4265349" y="292751"/>
                  <a:pt x="4291325" y="297777"/>
                </a:cubicBezTo>
                <a:cubicBezTo>
                  <a:pt x="4305555" y="300563"/>
                  <a:pt x="4310096" y="310372"/>
                  <a:pt x="4304767" y="324056"/>
                </a:cubicBezTo>
                <a:cubicBezTo>
                  <a:pt x="4294656" y="350033"/>
                  <a:pt x="4271283" y="353424"/>
                  <a:pt x="4248273" y="354574"/>
                </a:cubicBezTo>
                <a:cubicBezTo>
                  <a:pt x="4207341" y="356572"/>
                  <a:pt x="4166287" y="356997"/>
                  <a:pt x="4125294" y="357663"/>
                </a:cubicBezTo>
                <a:lnTo>
                  <a:pt x="3842581" y="362082"/>
                </a:lnTo>
                <a:cubicBezTo>
                  <a:pt x="3796018" y="363535"/>
                  <a:pt x="3749393" y="368865"/>
                  <a:pt x="3703133" y="375283"/>
                </a:cubicBezTo>
                <a:cubicBezTo>
                  <a:pt x="3629563" y="385395"/>
                  <a:pt x="3556115" y="396476"/>
                  <a:pt x="3483029" y="409675"/>
                </a:cubicBezTo>
                <a:cubicBezTo>
                  <a:pt x="3344732" y="434683"/>
                  <a:pt x="3207401" y="463808"/>
                  <a:pt x="3078186" y="521514"/>
                </a:cubicBezTo>
                <a:cubicBezTo>
                  <a:pt x="3038282" y="539315"/>
                  <a:pt x="2999409" y="559842"/>
                  <a:pt x="2970526" y="593933"/>
                </a:cubicBezTo>
                <a:cubicBezTo>
                  <a:pt x="2960353" y="605982"/>
                  <a:pt x="2954056" y="621240"/>
                  <a:pt x="2944368" y="637772"/>
                </a:cubicBezTo>
                <a:lnTo>
                  <a:pt x="3062927" y="652303"/>
                </a:lnTo>
                <a:lnTo>
                  <a:pt x="3231985" y="673497"/>
                </a:lnTo>
                <a:lnTo>
                  <a:pt x="3397955" y="693842"/>
                </a:lnTo>
                <a:lnTo>
                  <a:pt x="3567074" y="714732"/>
                </a:lnTo>
                <a:lnTo>
                  <a:pt x="3741098" y="735259"/>
                </a:lnTo>
                <a:lnTo>
                  <a:pt x="3905857" y="752999"/>
                </a:lnTo>
                <a:cubicBezTo>
                  <a:pt x="3941825" y="756451"/>
                  <a:pt x="3978034" y="758146"/>
                  <a:pt x="4014123" y="760871"/>
                </a:cubicBezTo>
                <a:lnTo>
                  <a:pt x="4209703" y="776131"/>
                </a:lnTo>
                <a:lnTo>
                  <a:pt x="4366954" y="789876"/>
                </a:lnTo>
                <a:cubicBezTo>
                  <a:pt x="4428292" y="795991"/>
                  <a:pt x="4489569" y="802349"/>
                  <a:pt x="4550725" y="810039"/>
                </a:cubicBezTo>
                <a:cubicBezTo>
                  <a:pt x="4616545" y="818334"/>
                  <a:pt x="4682303" y="827296"/>
                  <a:pt x="4747759" y="837831"/>
                </a:cubicBezTo>
                <a:cubicBezTo>
                  <a:pt x="4839312" y="852546"/>
                  <a:pt x="4930925" y="867743"/>
                  <a:pt x="5017877" y="901773"/>
                </a:cubicBezTo>
                <a:cubicBezTo>
                  <a:pt x="5033499" y="907889"/>
                  <a:pt x="5047729" y="917637"/>
                  <a:pt x="5062624" y="925691"/>
                </a:cubicBezTo>
                <a:cubicBezTo>
                  <a:pt x="5068679" y="928961"/>
                  <a:pt x="5074674" y="932352"/>
                  <a:pt x="5080730" y="935682"/>
                </a:cubicBezTo>
                <a:cubicBezTo>
                  <a:pt x="5078852" y="937983"/>
                  <a:pt x="5077035" y="940284"/>
                  <a:pt x="5075158" y="942645"/>
                </a:cubicBezTo>
                <a:lnTo>
                  <a:pt x="4948969" y="955542"/>
                </a:lnTo>
                <a:cubicBezTo>
                  <a:pt x="4882728" y="961235"/>
                  <a:pt x="4816485" y="968016"/>
                  <a:pt x="4750120" y="970620"/>
                </a:cubicBezTo>
                <a:cubicBezTo>
                  <a:pt x="4659172" y="974192"/>
                  <a:pt x="4568104" y="975949"/>
                  <a:pt x="4477156" y="975404"/>
                </a:cubicBezTo>
                <a:cubicBezTo>
                  <a:pt x="4338192" y="974496"/>
                  <a:pt x="4199166" y="971529"/>
                  <a:pt x="4060263" y="968258"/>
                </a:cubicBezTo>
                <a:lnTo>
                  <a:pt x="3662685" y="956512"/>
                </a:lnTo>
                <a:lnTo>
                  <a:pt x="3429624" y="949125"/>
                </a:lnTo>
                <a:lnTo>
                  <a:pt x="3118634" y="934048"/>
                </a:lnTo>
                <a:cubicBezTo>
                  <a:pt x="2941765" y="923148"/>
                  <a:pt x="2764955" y="909464"/>
                  <a:pt x="2587602" y="912249"/>
                </a:cubicBezTo>
                <a:cubicBezTo>
                  <a:pt x="2538374" y="913036"/>
                  <a:pt x="2489146" y="919575"/>
                  <a:pt x="2439977" y="923996"/>
                </a:cubicBezTo>
                <a:cubicBezTo>
                  <a:pt x="2433922" y="924541"/>
                  <a:pt x="2427262" y="927144"/>
                  <a:pt x="2422418" y="930838"/>
                </a:cubicBezTo>
                <a:cubicBezTo>
                  <a:pt x="2365318" y="974677"/>
                  <a:pt x="2298167" y="997020"/>
                  <a:pt x="2231198" y="1018940"/>
                </a:cubicBezTo>
                <a:cubicBezTo>
                  <a:pt x="2144913" y="1047218"/>
                  <a:pt x="2055964" y="1064292"/>
                  <a:pt x="1966227" y="1077796"/>
                </a:cubicBezTo>
                <a:cubicBezTo>
                  <a:pt x="1931349" y="1083064"/>
                  <a:pt x="1897199" y="1093781"/>
                  <a:pt x="1863109" y="1103409"/>
                </a:cubicBezTo>
                <a:cubicBezTo>
                  <a:pt x="1853844" y="1106013"/>
                  <a:pt x="1845065" y="1112734"/>
                  <a:pt x="1838040" y="1119576"/>
                </a:cubicBezTo>
                <a:cubicBezTo>
                  <a:pt x="1834831" y="1122724"/>
                  <a:pt x="1834105" y="1131746"/>
                  <a:pt x="1836224" y="1136106"/>
                </a:cubicBezTo>
                <a:cubicBezTo>
                  <a:pt x="1838404" y="1140587"/>
                  <a:pt x="1845912" y="1145976"/>
                  <a:pt x="1850454" y="1145370"/>
                </a:cubicBezTo>
                <a:cubicBezTo>
                  <a:pt x="1909370" y="1138044"/>
                  <a:pt x="1964652" y="1152213"/>
                  <a:pt x="2017938" y="1174556"/>
                </a:cubicBezTo>
                <a:cubicBezTo>
                  <a:pt x="2078792" y="1200048"/>
                  <a:pt x="2142793" y="1211795"/>
                  <a:pt x="2207401" y="1220636"/>
                </a:cubicBezTo>
                <a:cubicBezTo>
                  <a:pt x="2279457" y="1230505"/>
                  <a:pt x="2351816" y="1238619"/>
                  <a:pt x="2424234" y="1245582"/>
                </a:cubicBezTo>
                <a:cubicBezTo>
                  <a:pt x="2486663" y="1251577"/>
                  <a:pt x="2549393" y="1254968"/>
                  <a:pt x="2612004" y="1259449"/>
                </a:cubicBezTo>
                <a:lnTo>
                  <a:pt x="2818907" y="1274405"/>
                </a:lnTo>
                <a:cubicBezTo>
                  <a:pt x="2865591" y="1277856"/>
                  <a:pt x="2912337" y="1280460"/>
                  <a:pt x="2958901" y="1285122"/>
                </a:cubicBezTo>
                <a:cubicBezTo>
                  <a:pt x="3080366" y="1297232"/>
                  <a:pt x="3201831" y="1309949"/>
                  <a:pt x="3315667" y="1358813"/>
                </a:cubicBezTo>
                <a:cubicBezTo>
                  <a:pt x="3349636" y="1373406"/>
                  <a:pt x="3380880" y="1392601"/>
                  <a:pt x="3402315" y="1424208"/>
                </a:cubicBezTo>
                <a:cubicBezTo>
                  <a:pt x="3404071" y="1426751"/>
                  <a:pt x="3405101" y="1429778"/>
                  <a:pt x="3407341" y="1434441"/>
                </a:cubicBezTo>
                <a:lnTo>
                  <a:pt x="3345034" y="1438195"/>
                </a:lnTo>
                <a:cubicBezTo>
                  <a:pt x="3264258" y="1442737"/>
                  <a:pt x="3183363" y="1445462"/>
                  <a:pt x="3102830" y="1452121"/>
                </a:cubicBezTo>
                <a:cubicBezTo>
                  <a:pt x="2999045" y="1460720"/>
                  <a:pt x="2895443" y="1471620"/>
                  <a:pt x="2791961" y="1483124"/>
                </a:cubicBezTo>
                <a:cubicBezTo>
                  <a:pt x="2684906" y="1494992"/>
                  <a:pt x="2578519" y="1511765"/>
                  <a:pt x="2474734" y="1541132"/>
                </a:cubicBezTo>
                <a:cubicBezTo>
                  <a:pt x="2433681" y="1552758"/>
                  <a:pt x="2393839" y="1569470"/>
                  <a:pt x="2354480" y="1586364"/>
                </a:cubicBezTo>
                <a:cubicBezTo>
                  <a:pt x="2332075" y="1595991"/>
                  <a:pt x="2312276" y="1611129"/>
                  <a:pt x="2299379" y="1638134"/>
                </a:cubicBezTo>
                <a:cubicBezTo>
                  <a:pt x="2314214" y="1640980"/>
                  <a:pt x="2327717" y="1645280"/>
                  <a:pt x="2341340" y="1645825"/>
                </a:cubicBezTo>
                <a:lnTo>
                  <a:pt x="2623872" y="1656240"/>
                </a:lnTo>
                <a:cubicBezTo>
                  <a:pt x="2760233" y="1663567"/>
                  <a:pt x="2896654" y="1672164"/>
                  <a:pt x="3031137" y="1697837"/>
                </a:cubicBezTo>
                <a:cubicBezTo>
                  <a:pt x="3068921" y="1705043"/>
                  <a:pt x="3105797" y="1717457"/>
                  <a:pt x="3142551" y="1729142"/>
                </a:cubicBezTo>
                <a:cubicBezTo>
                  <a:pt x="3154238" y="1732896"/>
                  <a:pt x="3165258" y="1740889"/>
                  <a:pt x="3174704" y="1749064"/>
                </a:cubicBezTo>
                <a:cubicBezTo>
                  <a:pt x="3188873" y="1761356"/>
                  <a:pt x="3189782" y="1775040"/>
                  <a:pt x="3177731" y="1789815"/>
                </a:cubicBezTo>
                <a:cubicBezTo>
                  <a:pt x="3170466" y="1798716"/>
                  <a:pt x="3161262" y="1806466"/>
                  <a:pt x="3151816" y="1813066"/>
                </a:cubicBezTo>
                <a:cubicBezTo>
                  <a:pt x="3096290" y="1852000"/>
                  <a:pt x="3033015" y="1870953"/>
                  <a:pt x="2967196" y="1882276"/>
                </a:cubicBezTo>
                <a:cubicBezTo>
                  <a:pt x="2884180" y="1896566"/>
                  <a:pt x="2800196" y="1899715"/>
                  <a:pt x="2716152" y="1901835"/>
                </a:cubicBezTo>
                <a:cubicBezTo>
                  <a:pt x="2605948" y="1904619"/>
                  <a:pt x="2495564" y="1905044"/>
                  <a:pt x="2385725" y="1912491"/>
                </a:cubicBezTo>
                <a:cubicBezTo>
                  <a:pt x="2274008" y="1920060"/>
                  <a:pt x="2162775" y="1934895"/>
                  <a:pt x="2051362" y="1946824"/>
                </a:cubicBezTo>
                <a:cubicBezTo>
                  <a:pt x="2046942" y="1947307"/>
                  <a:pt x="2041795" y="1949427"/>
                  <a:pt x="2038645" y="1952516"/>
                </a:cubicBezTo>
                <a:cubicBezTo>
                  <a:pt x="1987964" y="2001501"/>
                  <a:pt x="1924144" y="2022330"/>
                  <a:pt x="1857477" y="2035652"/>
                </a:cubicBezTo>
                <a:cubicBezTo>
                  <a:pt x="1734075" y="2060356"/>
                  <a:pt x="1609037" y="2059812"/>
                  <a:pt x="1483877" y="2056723"/>
                </a:cubicBezTo>
                <a:cubicBezTo>
                  <a:pt x="1367317" y="2053818"/>
                  <a:pt x="1250756" y="2049275"/>
                  <a:pt x="1134196" y="2049579"/>
                </a:cubicBezTo>
                <a:cubicBezTo>
                  <a:pt x="1069587" y="2049760"/>
                  <a:pt x="1006372" y="2062840"/>
                  <a:pt x="952118" y="2102621"/>
                </a:cubicBezTo>
                <a:cubicBezTo>
                  <a:pt x="915364" y="2129566"/>
                  <a:pt x="893142" y="2168077"/>
                  <a:pt x="888722" y="2213126"/>
                </a:cubicBezTo>
                <a:lnTo>
                  <a:pt x="966893" y="2224329"/>
                </a:lnTo>
                <a:cubicBezTo>
                  <a:pt x="1041431" y="2235288"/>
                  <a:pt x="1116212" y="2244795"/>
                  <a:pt x="1190447" y="2257631"/>
                </a:cubicBezTo>
                <a:cubicBezTo>
                  <a:pt x="1291205" y="2275071"/>
                  <a:pt x="1391840" y="2293721"/>
                  <a:pt x="1491991" y="2314307"/>
                </a:cubicBezTo>
                <a:cubicBezTo>
                  <a:pt x="1599409" y="2336348"/>
                  <a:pt x="1706221" y="2361779"/>
                  <a:pt x="1807764" y="2404226"/>
                </a:cubicBezTo>
                <a:cubicBezTo>
                  <a:pt x="1835921" y="2415973"/>
                  <a:pt x="1862926" y="2431776"/>
                  <a:pt x="1887874" y="2449458"/>
                </a:cubicBezTo>
                <a:cubicBezTo>
                  <a:pt x="1917484" y="2470408"/>
                  <a:pt x="1919845" y="2495718"/>
                  <a:pt x="1898653" y="2525147"/>
                </a:cubicBezTo>
                <a:cubicBezTo>
                  <a:pt x="1874129" y="2559115"/>
                  <a:pt x="1839978" y="2582064"/>
                  <a:pt x="1804919" y="2603379"/>
                </a:cubicBezTo>
                <a:cubicBezTo>
                  <a:pt x="1700589" y="2666836"/>
                  <a:pt x="1587723" y="2711583"/>
                  <a:pt x="1472918" y="2751607"/>
                </a:cubicBezTo>
                <a:cubicBezTo>
                  <a:pt x="1353269" y="2793387"/>
                  <a:pt x="1231379" y="2827417"/>
                  <a:pt x="1106524" y="2849700"/>
                </a:cubicBezTo>
                <a:cubicBezTo>
                  <a:pt x="1049424" y="2859872"/>
                  <a:pt x="991961" y="2865625"/>
                  <a:pt x="933650" y="2864474"/>
                </a:cubicBezTo>
                <a:cubicBezTo>
                  <a:pt x="909672" y="2863990"/>
                  <a:pt x="885573" y="2872406"/>
                  <a:pt x="861413" y="2873254"/>
                </a:cubicBezTo>
                <a:cubicBezTo>
                  <a:pt x="808855" y="2875009"/>
                  <a:pt x="756175" y="2874768"/>
                  <a:pt x="703556" y="2874768"/>
                </a:cubicBezTo>
                <a:cubicBezTo>
                  <a:pt x="674310" y="2874768"/>
                  <a:pt x="645004" y="2872285"/>
                  <a:pt x="615819" y="2873557"/>
                </a:cubicBezTo>
                <a:cubicBezTo>
                  <a:pt x="584210" y="2874888"/>
                  <a:pt x="564653" y="2899291"/>
                  <a:pt x="568043" y="2929142"/>
                </a:cubicBezTo>
                <a:cubicBezTo>
                  <a:pt x="569073" y="2938347"/>
                  <a:pt x="572646" y="2943977"/>
                  <a:pt x="582515" y="2946884"/>
                </a:cubicBezTo>
                <a:cubicBezTo>
                  <a:pt x="604313" y="2953424"/>
                  <a:pt x="625507" y="2961780"/>
                  <a:pt x="647184" y="2968804"/>
                </a:cubicBezTo>
                <a:cubicBezTo>
                  <a:pt x="664017" y="2974253"/>
                  <a:pt x="669284" y="2987998"/>
                  <a:pt x="672010" y="3002833"/>
                </a:cubicBezTo>
                <a:cubicBezTo>
                  <a:pt x="674008" y="3013793"/>
                  <a:pt x="667106" y="3021907"/>
                  <a:pt x="656691" y="3023723"/>
                </a:cubicBezTo>
                <a:cubicBezTo>
                  <a:pt x="639554" y="3026690"/>
                  <a:pt x="621510" y="3031534"/>
                  <a:pt x="604859" y="3028870"/>
                </a:cubicBezTo>
                <a:cubicBezTo>
                  <a:pt x="487087" y="3010160"/>
                  <a:pt x="394202" y="3061265"/>
                  <a:pt x="307856" y="3131928"/>
                </a:cubicBezTo>
                <a:cubicBezTo>
                  <a:pt x="296775" y="3141011"/>
                  <a:pt x="286602" y="3151305"/>
                  <a:pt x="276066" y="3161053"/>
                </a:cubicBezTo>
                <a:cubicBezTo>
                  <a:pt x="274553" y="3162446"/>
                  <a:pt x="273282" y="3164141"/>
                  <a:pt x="270617" y="3167108"/>
                </a:cubicBezTo>
                <a:cubicBezTo>
                  <a:pt x="283212" y="3169592"/>
                  <a:pt x="294595" y="3171287"/>
                  <a:pt x="305615" y="3174192"/>
                </a:cubicBezTo>
                <a:cubicBezTo>
                  <a:pt x="327111" y="3179884"/>
                  <a:pt x="338434" y="3191026"/>
                  <a:pt x="337526" y="3204468"/>
                </a:cubicBezTo>
                <a:cubicBezTo>
                  <a:pt x="336315" y="3222634"/>
                  <a:pt x="317846" y="3239164"/>
                  <a:pt x="296956" y="3240799"/>
                </a:cubicBezTo>
                <a:cubicBezTo>
                  <a:pt x="274856" y="3242494"/>
                  <a:pt x="251907" y="3241101"/>
                  <a:pt x="230774" y="3246491"/>
                </a:cubicBezTo>
                <a:cubicBezTo>
                  <a:pt x="158416" y="3264898"/>
                  <a:pt x="107372" y="3313157"/>
                  <a:pt x="65894" y="3372376"/>
                </a:cubicBezTo>
                <a:cubicBezTo>
                  <a:pt x="48698" y="3396900"/>
                  <a:pt x="34589" y="3423603"/>
                  <a:pt x="18482" y="3450365"/>
                </a:cubicBezTo>
                <a:cubicBezTo>
                  <a:pt x="219694" y="3538285"/>
                  <a:pt x="423266" y="3613672"/>
                  <a:pt x="608855" y="3726599"/>
                </a:cubicBezTo>
                <a:cubicBezTo>
                  <a:pt x="608309" y="3728295"/>
                  <a:pt x="607765" y="3730051"/>
                  <a:pt x="607220" y="3731746"/>
                </a:cubicBezTo>
                <a:lnTo>
                  <a:pt x="469829" y="3793630"/>
                </a:lnTo>
                <a:cubicBezTo>
                  <a:pt x="450513" y="3802349"/>
                  <a:pt x="430532" y="3809979"/>
                  <a:pt x="412185" y="3820454"/>
                </a:cubicBezTo>
                <a:cubicBezTo>
                  <a:pt x="386814" y="3834865"/>
                  <a:pt x="360596" y="3839467"/>
                  <a:pt x="331531" y="3838861"/>
                </a:cubicBezTo>
                <a:cubicBezTo>
                  <a:pt x="264985" y="3837408"/>
                  <a:pt x="198380" y="3838317"/>
                  <a:pt x="131773" y="3838498"/>
                </a:cubicBezTo>
                <a:cubicBezTo>
                  <a:pt x="123841" y="3838498"/>
                  <a:pt x="118210" y="3837711"/>
                  <a:pt x="114335" y="3829052"/>
                </a:cubicBezTo>
                <a:cubicBezTo>
                  <a:pt x="72434" y="3736227"/>
                  <a:pt x="32651" y="3642676"/>
                  <a:pt x="10611" y="3542826"/>
                </a:cubicBezTo>
                <a:cubicBezTo>
                  <a:pt x="5283" y="3518607"/>
                  <a:pt x="4313" y="3493417"/>
                  <a:pt x="378" y="3468834"/>
                </a:cubicBezTo>
                <a:cubicBezTo>
                  <a:pt x="-1985" y="3454242"/>
                  <a:pt x="7280" y="3444735"/>
                  <a:pt x="12912" y="3433412"/>
                </a:cubicBezTo>
                <a:cubicBezTo>
                  <a:pt x="42885" y="3373164"/>
                  <a:pt x="81516" y="3319818"/>
                  <a:pt x="135285" y="3278340"/>
                </a:cubicBezTo>
                <a:cubicBezTo>
                  <a:pt x="169134" y="3252243"/>
                  <a:pt x="206977" y="3235289"/>
                  <a:pt x="250816" y="3226872"/>
                </a:cubicBezTo>
                <a:cubicBezTo>
                  <a:pt x="250816" y="3211129"/>
                  <a:pt x="250090" y="3195265"/>
                  <a:pt x="251120" y="3179521"/>
                </a:cubicBezTo>
                <a:cubicBezTo>
                  <a:pt x="251543" y="3172680"/>
                  <a:pt x="253723" y="3164262"/>
                  <a:pt x="258264" y="3159660"/>
                </a:cubicBezTo>
                <a:cubicBezTo>
                  <a:pt x="326626" y="3090451"/>
                  <a:pt x="404011" y="3036136"/>
                  <a:pt x="501437" y="3016154"/>
                </a:cubicBezTo>
                <a:cubicBezTo>
                  <a:pt x="515969" y="3013187"/>
                  <a:pt x="530804" y="3011734"/>
                  <a:pt x="547940" y="3009191"/>
                </a:cubicBezTo>
                <a:cubicBezTo>
                  <a:pt x="550301" y="2986727"/>
                  <a:pt x="556418" y="2962870"/>
                  <a:pt x="554540" y="2939740"/>
                </a:cubicBezTo>
                <a:cubicBezTo>
                  <a:pt x="549454" y="2876826"/>
                  <a:pt x="585241" y="2858964"/>
                  <a:pt x="631137" y="2857995"/>
                </a:cubicBezTo>
                <a:cubicBezTo>
                  <a:pt x="663533" y="2857329"/>
                  <a:pt x="695988" y="2862052"/>
                  <a:pt x="728443" y="2861871"/>
                </a:cubicBezTo>
                <a:cubicBezTo>
                  <a:pt x="777792" y="2861567"/>
                  <a:pt x="827141" y="2859024"/>
                  <a:pt x="876491" y="2857390"/>
                </a:cubicBezTo>
                <a:cubicBezTo>
                  <a:pt x="877459" y="2857329"/>
                  <a:pt x="878428" y="2856724"/>
                  <a:pt x="878852" y="2856542"/>
                </a:cubicBezTo>
                <a:cubicBezTo>
                  <a:pt x="878852" y="2831959"/>
                  <a:pt x="879094" y="2807556"/>
                  <a:pt x="878792" y="2783154"/>
                </a:cubicBezTo>
                <a:cubicBezTo>
                  <a:pt x="877095" y="2634561"/>
                  <a:pt x="875340" y="2486030"/>
                  <a:pt x="873463" y="2337439"/>
                </a:cubicBezTo>
                <a:cubicBezTo>
                  <a:pt x="873099" y="2306557"/>
                  <a:pt x="872131" y="2275677"/>
                  <a:pt x="871525" y="2244795"/>
                </a:cubicBezTo>
                <a:cubicBezTo>
                  <a:pt x="869890" y="2161235"/>
                  <a:pt x="909793" y="2103772"/>
                  <a:pt x="983423" y="2068047"/>
                </a:cubicBezTo>
                <a:cubicBezTo>
                  <a:pt x="1026052" y="2047399"/>
                  <a:pt x="1072070" y="2036803"/>
                  <a:pt x="1118876" y="2036742"/>
                </a:cubicBezTo>
                <a:cubicBezTo>
                  <a:pt x="1223145" y="2036682"/>
                  <a:pt x="1327413" y="2040920"/>
                  <a:pt x="1431744" y="2041404"/>
                </a:cubicBezTo>
                <a:lnTo>
                  <a:pt x="1735104" y="2038256"/>
                </a:lnTo>
                <a:cubicBezTo>
                  <a:pt x="1810429" y="2035227"/>
                  <a:pt x="1885028" y="2022330"/>
                  <a:pt x="1954783" y="1991086"/>
                </a:cubicBezTo>
                <a:cubicBezTo>
                  <a:pt x="1973070" y="1982912"/>
                  <a:pt x="1990206" y="1971832"/>
                  <a:pt x="2006917" y="1960689"/>
                </a:cubicBezTo>
                <a:cubicBezTo>
                  <a:pt x="2011096" y="1957905"/>
                  <a:pt x="2014607" y="1949245"/>
                  <a:pt x="2013578" y="1944280"/>
                </a:cubicBezTo>
                <a:cubicBezTo>
                  <a:pt x="1974099" y="1752878"/>
                  <a:pt x="1934801" y="1561416"/>
                  <a:pt x="1893626" y="1370318"/>
                </a:cubicBezTo>
                <a:cubicBezTo>
                  <a:pt x="1880487" y="1309343"/>
                  <a:pt x="1862685" y="1249336"/>
                  <a:pt x="1845671" y="1189269"/>
                </a:cubicBezTo>
                <a:cubicBezTo>
                  <a:pt x="1841432" y="1174313"/>
                  <a:pt x="1832712" y="1160448"/>
                  <a:pt x="1824719" y="1146885"/>
                </a:cubicBezTo>
                <a:cubicBezTo>
                  <a:pt x="1816605" y="1132958"/>
                  <a:pt x="1815697" y="1117275"/>
                  <a:pt x="1829745" y="1108676"/>
                </a:cubicBezTo>
                <a:cubicBezTo>
                  <a:pt x="1850635" y="1095900"/>
                  <a:pt x="1873341" y="1083487"/>
                  <a:pt x="1896896" y="1078219"/>
                </a:cubicBezTo>
                <a:cubicBezTo>
                  <a:pt x="1955268" y="1065080"/>
                  <a:pt x="2014788" y="1057269"/>
                  <a:pt x="2073462" y="1045159"/>
                </a:cubicBezTo>
                <a:cubicBezTo>
                  <a:pt x="2180638" y="1023057"/>
                  <a:pt x="2285694" y="994114"/>
                  <a:pt x="2382575" y="941011"/>
                </a:cubicBezTo>
                <a:cubicBezTo>
                  <a:pt x="2403708" y="929445"/>
                  <a:pt x="2420601" y="909887"/>
                  <a:pt x="2446881" y="907949"/>
                </a:cubicBezTo>
                <a:cubicBezTo>
                  <a:pt x="2483454" y="905165"/>
                  <a:pt x="2519966" y="898867"/>
                  <a:pt x="2556418" y="899110"/>
                </a:cubicBezTo>
                <a:cubicBezTo>
                  <a:pt x="2667710" y="899836"/>
                  <a:pt x="2778943" y="902683"/>
                  <a:pt x="2890175" y="905407"/>
                </a:cubicBezTo>
                <a:cubicBezTo>
                  <a:pt x="2925113" y="906254"/>
                  <a:pt x="2960051" y="909525"/>
                  <a:pt x="2996381" y="911825"/>
                </a:cubicBezTo>
                <a:cubicBezTo>
                  <a:pt x="3001165" y="856664"/>
                  <a:pt x="3004737" y="803439"/>
                  <a:pt x="2993717" y="750094"/>
                </a:cubicBezTo>
                <a:cubicBezTo>
                  <a:pt x="2988692" y="725994"/>
                  <a:pt x="2972402" y="709160"/>
                  <a:pt x="2959688" y="689725"/>
                </a:cubicBezTo>
                <a:cubicBezTo>
                  <a:pt x="2950060" y="675071"/>
                  <a:pt x="2939100" y="659085"/>
                  <a:pt x="2936678" y="642494"/>
                </a:cubicBezTo>
                <a:cubicBezTo>
                  <a:pt x="2932136" y="611735"/>
                  <a:pt x="2952180" y="589573"/>
                  <a:pt x="2973432" y="570317"/>
                </a:cubicBezTo>
                <a:cubicBezTo>
                  <a:pt x="3015516" y="532171"/>
                  <a:pt x="3066499" y="509524"/>
                  <a:pt x="3118634" y="489239"/>
                </a:cubicBezTo>
                <a:cubicBezTo>
                  <a:pt x="3217272" y="450911"/>
                  <a:pt x="3319724" y="426207"/>
                  <a:pt x="3423326" y="406648"/>
                </a:cubicBezTo>
                <a:cubicBezTo>
                  <a:pt x="3505131" y="391208"/>
                  <a:pt x="3587480" y="378795"/>
                  <a:pt x="3669648" y="365534"/>
                </a:cubicBezTo>
                <a:cubicBezTo>
                  <a:pt x="3696230" y="361235"/>
                  <a:pt x="3723115" y="358571"/>
                  <a:pt x="3752845" y="354817"/>
                </a:cubicBezTo>
                <a:cubicBezTo>
                  <a:pt x="3748425" y="315034"/>
                  <a:pt x="3744852" y="276585"/>
                  <a:pt x="3739524" y="238316"/>
                </a:cubicBezTo>
                <a:cubicBezTo>
                  <a:pt x="3736921" y="219546"/>
                  <a:pt x="3731289" y="201138"/>
                  <a:pt x="3726565" y="182731"/>
                </a:cubicBezTo>
                <a:cubicBezTo>
                  <a:pt x="3718089" y="149367"/>
                  <a:pt x="3730381" y="118486"/>
                  <a:pt x="3763683" y="96809"/>
                </a:cubicBezTo>
                <a:cubicBezTo>
                  <a:pt x="3779548" y="86454"/>
                  <a:pt x="3797107" y="78401"/>
                  <a:pt x="3814607" y="71075"/>
                </a:cubicBezTo>
                <a:cubicBezTo>
                  <a:pt x="3831683" y="63990"/>
                  <a:pt x="3849666" y="59145"/>
                  <a:pt x="3869103" y="52667"/>
                </a:cubicBezTo>
                <a:lnTo>
                  <a:pt x="3934861" y="36560"/>
                </a:lnTo>
                <a:cubicBezTo>
                  <a:pt x="3996806" y="22452"/>
                  <a:pt x="4059657" y="12461"/>
                  <a:pt x="4122206" y="1016"/>
                </a:cubicBezTo>
                <a:cubicBezTo>
                  <a:pt x="4127897" y="-13"/>
                  <a:pt x="4134074" y="-437"/>
                  <a:pt x="4139705" y="593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464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4" name="Group 239">
            <a:extLst>
              <a:ext uri="{FF2B5EF4-FFF2-40B4-BE49-F238E27FC236}">
                <a16:creationId xmlns:a16="http://schemas.microsoft.com/office/drawing/2014/main" id="{2BE06773-1212-40D1-892B-4B4D40BDDB54}"/>
              </a:ext>
            </a:extLst>
          </p:cNvPr>
          <p:cNvGrpSpPr/>
          <p:nvPr/>
        </p:nvGrpSpPr>
        <p:grpSpPr>
          <a:xfrm>
            <a:off x="4742636" y="2900066"/>
            <a:ext cx="1476067" cy="3217084"/>
            <a:chOff x="2158202" y="277708"/>
            <a:chExt cx="1111725" cy="2423002"/>
          </a:xfrm>
        </p:grpSpPr>
        <p:sp>
          <p:nvSpPr>
            <p:cNvPr id="5" name="Freeform: Shape 240">
              <a:extLst>
                <a:ext uri="{FF2B5EF4-FFF2-40B4-BE49-F238E27FC236}">
                  <a16:creationId xmlns:a16="http://schemas.microsoft.com/office/drawing/2014/main" id="{D239BC75-2224-4679-9C0F-ADF6C80A8007}"/>
                </a:ext>
              </a:extLst>
            </p:cNvPr>
            <p:cNvSpPr/>
            <p:nvPr/>
          </p:nvSpPr>
          <p:spPr>
            <a:xfrm>
              <a:off x="2506740" y="277708"/>
              <a:ext cx="265549" cy="257669"/>
            </a:xfrm>
            <a:custGeom>
              <a:avLst/>
              <a:gdLst>
                <a:gd name="connsiteX0" fmla="*/ 330535 w 457961"/>
                <a:gd name="connsiteY0" fmla="*/ 38606 h 444372"/>
                <a:gd name="connsiteX1" fmla="*/ 411688 w 457961"/>
                <a:gd name="connsiteY1" fmla="*/ 107713 h 444372"/>
                <a:gd name="connsiteX2" fmla="*/ 452265 w 457961"/>
                <a:gd name="connsiteY2" fmla="*/ 262412 h 444372"/>
                <a:gd name="connsiteX3" fmla="*/ 369843 w 457961"/>
                <a:gd name="connsiteY3" fmla="*/ 444372 h 444372"/>
                <a:gd name="connsiteX4" fmla="*/ 293762 w 457961"/>
                <a:gd name="connsiteY4" fmla="*/ 432326 h 444372"/>
                <a:gd name="connsiteX5" fmla="*/ 269670 w 457961"/>
                <a:gd name="connsiteY5" fmla="*/ 425352 h 444372"/>
                <a:gd name="connsiteX6" fmla="*/ 187883 w 457961"/>
                <a:gd name="connsiteY6" fmla="*/ 386678 h 444372"/>
                <a:gd name="connsiteX7" fmla="*/ 125750 w 457961"/>
                <a:gd name="connsiteY7" fmla="*/ 313766 h 444372"/>
                <a:gd name="connsiteX8" fmla="*/ 112436 w 457961"/>
                <a:gd name="connsiteY8" fmla="*/ 258608 h 444372"/>
                <a:gd name="connsiteX9" fmla="*/ 94049 w 457961"/>
                <a:gd name="connsiteY9" fmla="*/ 239587 h 444372"/>
                <a:gd name="connsiteX10" fmla="*/ 79467 w 457961"/>
                <a:gd name="connsiteY10" fmla="*/ 261144 h 444372"/>
                <a:gd name="connsiteX11" fmla="*/ 72493 w 457961"/>
                <a:gd name="connsiteY11" fmla="*/ 308060 h 444372"/>
                <a:gd name="connsiteX12" fmla="*/ 49035 w 457961"/>
                <a:gd name="connsiteY12" fmla="*/ 333421 h 444372"/>
                <a:gd name="connsiteX13" fmla="*/ 30648 w 457961"/>
                <a:gd name="connsiteY13" fmla="*/ 307426 h 444372"/>
                <a:gd name="connsiteX14" fmla="*/ 10360 w 457961"/>
                <a:gd name="connsiteY14" fmla="*/ 280798 h 444372"/>
                <a:gd name="connsiteX15" fmla="*/ 216 w 457961"/>
                <a:gd name="connsiteY15" fmla="*/ 262412 h 444372"/>
                <a:gd name="connsiteX16" fmla="*/ 24942 w 457961"/>
                <a:gd name="connsiteY16" fmla="*/ 153362 h 444372"/>
                <a:gd name="connsiteX17" fmla="*/ 43328 w 457961"/>
                <a:gd name="connsiteY17" fmla="*/ 114054 h 444372"/>
                <a:gd name="connsiteX18" fmla="*/ 194857 w 457961"/>
                <a:gd name="connsiteY18" fmla="*/ 5004 h 444372"/>
                <a:gd name="connsiteX19" fmla="*/ 330535 w 457961"/>
                <a:gd name="connsiteY19" fmla="*/ 38606 h 4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961" h="444372">
                  <a:moveTo>
                    <a:pt x="330535" y="38606"/>
                  </a:moveTo>
                  <a:cubicBezTo>
                    <a:pt x="357163" y="62699"/>
                    <a:pt x="388230" y="80451"/>
                    <a:pt x="411688" y="107713"/>
                  </a:cubicBezTo>
                  <a:cubicBezTo>
                    <a:pt x="451631" y="152728"/>
                    <a:pt x="467481" y="203449"/>
                    <a:pt x="452265" y="262412"/>
                  </a:cubicBezTo>
                  <a:cubicBezTo>
                    <a:pt x="435780" y="328349"/>
                    <a:pt x="407884" y="388580"/>
                    <a:pt x="369843" y="444372"/>
                  </a:cubicBezTo>
                  <a:cubicBezTo>
                    <a:pt x="345117" y="434862"/>
                    <a:pt x="321025" y="425986"/>
                    <a:pt x="293762" y="432326"/>
                  </a:cubicBezTo>
                  <a:cubicBezTo>
                    <a:pt x="285520" y="434228"/>
                    <a:pt x="276010" y="431058"/>
                    <a:pt x="269670" y="425352"/>
                  </a:cubicBezTo>
                  <a:cubicBezTo>
                    <a:pt x="246846" y="402528"/>
                    <a:pt x="217047" y="396822"/>
                    <a:pt x="187883" y="386678"/>
                  </a:cubicBezTo>
                  <a:cubicBezTo>
                    <a:pt x="153646" y="375265"/>
                    <a:pt x="130188" y="352441"/>
                    <a:pt x="125750" y="313766"/>
                  </a:cubicBezTo>
                  <a:cubicBezTo>
                    <a:pt x="123848" y="294746"/>
                    <a:pt x="120044" y="275726"/>
                    <a:pt x="112436" y="258608"/>
                  </a:cubicBezTo>
                  <a:cubicBezTo>
                    <a:pt x="108631" y="250366"/>
                    <a:pt x="104827" y="238953"/>
                    <a:pt x="94049" y="239587"/>
                  </a:cubicBezTo>
                  <a:cubicBezTo>
                    <a:pt x="82003" y="240221"/>
                    <a:pt x="82003" y="252268"/>
                    <a:pt x="79467" y="261144"/>
                  </a:cubicBezTo>
                  <a:cubicBezTo>
                    <a:pt x="75029" y="276360"/>
                    <a:pt x="76931" y="292844"/>
                    <a:pt x="72493" y="308060"/>
                  </a:cubicBezTo>
                  <a:cubicBezTo>
                    <a:pt x="68689" y="320107"/>
                    <a:pt x="65519" y="334055"/>
                    <a:pt x="49035" y="333421"/>
                  </a:cubicBezTo>
                  <a:cubicBezTo>
                    <a:pt x="33818" y="332787"/>
                    <a:pt x="32550" y="318839"/>
                    <a:pt x="30648" y="307426"/>
                  </a:cubicBezTo>
                  <a:cubicBezTo>
                    <a:pt x="28746" y="294746"/>
                    <a:pt x="28112" y="281432"/>
                    <a:pt x="10360" y="280798"/>
                  </a:cubicBezTo>
                  <a:cubicBezTo>
                    <a:pt x="3386" y="276360"/>
                    <a:pt x="-1052" y="268752"/>
                    <a:pt x="216" y="262412"/>
                  </a:cubicBezTo>
                  <a:cubicBezTo>
                    <a:pt x="9726" y="226273"/>
                    <a:pt x="2752" y="186331"/>
                    <a:pt x="24942" y="153362"/>
                  </a:cubicBezTo>
                  <a:cubicBezTo>
                    <a:pt x="33184" y="141316"/>
                    <a:pt x="36355" y="126734"/>
                    <a:pt x="43328" y="114054"/>
                  </a:cubicBezTo>
                  <a:cubicBezTo>
                    <a:pt x="76931" y="52555"/>
                    <a:pt x="127652" y="20854"/>
                    <a:pt x="194857" y="5004"/>
                  </a:cubicBezTo>
                  <a:cubicBezTo>
                    <a:pt x="248748" y="-8310"/>
                    <a:pt x="290592" y="5638"/>
                    <a:pt x="330535" y="38606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87">
              <a:extLst>
                <a:ext uri="{FF2B5EF4-FFF2-40B4-BE49-F238E27FC236}">
                  <a16:creationId xmlns:a16="http://schemas.microsoft.com/office/drawing/2014/main" id="{8A6B90E0-7294-47BF-8698-4704D0DE7D37}"/>
                </a:ext>
              </a:extLst>
            </p:cNvPr>
            <p:cNvSpPr/>
            <p:nvPr/>
          </p:nvSpPr>
          <p:spPr>
            <a:xfrm>
              <a:off x="2510703" y="406224"/>
              <a:ext cx="210491" cy="205989"/>
            </a:xfrm>
            <a:custGeom>
              <a:avLst/>
              <a:gdLst>
                <a:gd name="connsiteX0" fmla="*/ 46005 w 363009"/>
                <a:gd name="connsiteY0" fmla="*/ 355245 h 355244"/>
                <a:gd name="connsiteX1" fmla="*/ 20011 w 363009"/>
                <a:gd name="connsiteY1" fmla="*/ 236051 h 355244"/>
                <a:gd name="connsiteX2" fmla="*/ 6696 w 363009"/>
                <a:gd name="connsiteY2" fmla="*/ 57894 h 355244"/>
                <a:gd name="connsiteX3" fmla="*/ 26351 w 363009"/>
                <a:gd name="connsiteY3" fmla="*/ 54724 h 355244"/>
                <a:gd name="connsiteX4" fmla="*/ 32691 w 363009"/>
                <a:gd name="connsiteY4" fmla="*/ 91497 h 355244"/>
                <a:gd name="connsiteX5" fmla="*/ 40933 w 363009"/>
                <a:gd name="connsiteY5" fmla="*/ 107981 h 355244"/>
                <a:gd name="connsiteX6" fmla="*/ 54881 w 363009"/>
                <a:gd name="connsiteY6" fmla="*/ 92131 h 355244"/>
                <a:gd name="connsiteX7" fmla="*/ 63757 w 363009"/>
                <a:gd name="connsiteY7" fmla="*/ 26828 h 355244"/>
                <a:gd name="connsiteX8" fmla="*/ 82143 w 363009"/>
                <a:gd name="connsiteY8" fmla="*/ 200 h 355244"/>
                <a:gd name="connsiteX9" fmla="*/ 110674 w 363009"/>
                <a:gd name="connsiteY9" fmla="*/ 21122 h 355244"/>
                <a:gd name="connsiteX10" fmla="*/ 128426 w 363009"/>
                <a:gd name="connsiteY10" fmla="*/ 84523 h 355244"/>
                <a:gd name="connsiteX11" fmla="*/ 197533 w 363009"/>
                <a:gd name="connsiteY11" fmla="*/ 160604 h 355244"/>
                <a:gd name="connsiteX12" fmla="*/ 262202 w 363009"/>
                <a:gd name="connsiteY12" fmla="*/ 192938 h 355244"/>
                <a:gd name="connsiteX13" fmla="*/ 297073 w 363009"/>
                <a:gd name="connsiteY13" fmla="*/ 200547 h 355244"/>
                <a:gd name="connsiteX14" fmla="*/ 363009 w 363009"/>
                <a:gd name="connsiteY14" fmla="*/ 222737 h 355244"/>
                <a:gd name="connsiteX15" fmla="*/ 361741 w 363009"/>
                <a:gd name="connsiteY15" fmla="*/ 260143 h 355244"/>
                <a:gd name="connsiteX16" fmla="*/ 346525 w 363009"/>
                <a:gd name="connsiteY16" fmla="*/ 291210 h 355244"/>
                <a:gd name="connsiteX17" fmla="*/ 168369 w 363009"/>
                <a:gd name="connsiteY17" fmla="*/ 256339 h 355244"/>
                <a:gd name="connsiteX18" fmla="*/ 114478 w 363009"/>
                <a:gd name="connsiteY18" fmla="*/ 283602 h 355244"/>
                <a:gd name="connsiteX19" fmla="*/ 46005 w 363009"/>
                <a:gd name="connsiteY19" fmla="*/ 355245 h 35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3009" h="355244">
                  <a:moveTo>
                    <a:pt x="46005" y="355245"/>
                  </a:moveTo>
                  <a:cubicBezTo>
                    <a:pt x="26351" y="317838"/>
                    <a:pt x="39031" y="274092"/>
                    <a:pt x="20011" y="236051"/>
                  </a:cubicBezTo>
                  <a:cubicBezTo>
                    <a:pt x="-9154" y="178356"/>
                    <a:pt x="356" y="118125"/>
                    <a:pt x="6696" y="57894"/>
                  </a:cubicBezTo>
                  <a:cubicBezTo>
                    <a:pt x="9866" y="38240"/>
                    <a:pt x="18109" y="44580"/>
                    <a:pt x="26351" y="54724"/>
                  </a:cubicBezTo>
                  <a:cubicBezTo>
                    <a:pt x="35227" y="65503"/>
                    <a:pt x="31423" y="78817"/>
                    <a:pt x="32691" y="91497"/>
                  </a:cubicBezTo>
                  <a:cubicBezTo>
                    <a:pt x="33325" y="97837"/>
                    <a:pt x="28253" y="107347"/>
                    <a:pt x="40933" y="107981"/>
                  </a:cubicBezTo>
                  <a:cubicBezTo>
                    <a:pt x="52979" y="108615"/>
                    <a:pt x="53613" y="101641"/>
                    <a:pt x="54881" y="92131"/>
                  </a:cubicBezTo>
                  <a:cubicBezTo>
                    <a:pt x="57417" y="69941"/>
                    <a:pt x="59319" y="48384"/>
                    <a:pt x="63757" y="26828"/>
                  </a:cubicBezTo>
                  <a:cubicBezTo>
                    <a:pt x="65659" y="16050"/>
                    <a:pt x="68195" y="2102"/>
                    <a:pt x="82143" y="200"/>
                  </a:cubicBezTo>
                  <a:cubicBezTo>
                    <a:pt x="97360" y="-1702"/>
                    <a:pt x="104334" y="10344"/>
                    <a:pt x="110674" y="21122"/>
                  </a:cubicBezTo>
                  <a:cubicBezTo>
                    <a:pt x="122086" y="40776"/>
                    <a:pt x="125890" y="62333"/>
                    <a:pt x="128426" y="84523"/>
                  </a:cubicBezTo>
                  <a:cubicBezTo>
                    <a:pt x="134132" y="127636"/>
                    <a:pt x="154421" y="151728"/>
                    <a:pt x="197533" y="160604"/>
                  </a:cubicBezTo>
                  <a:cubicBezTo>
                    <a:pt x="222259" y="165676"/>
                    <a:pt x="246986" y="168212"/>
                    <a:pt x="262202" y="192938"/>
                  </a:cubicBezTo>
                  <a:cubicBezTo>
                    <a:pt x="269176" y="204351"/>
                    <a:pt x="284393" y="204985"/>
                    <a:pt x="297073" y="200547"/>
                  </a:cubicBezTo>
                  <a:cubicBezTo>
                    <a:pt x="324969" y="191036"/>
                    <a:pt x="346525" y="199279"/>
                    <a:pt x="363009" y="222737"/>
                  </a:cubicBezTo>
                  <a:cubicBezTo>
                    <a:pt x="362376" y="235417"/>
                    <a:pt x="362376" y="248097"/>
                    <a:pt x="361741" y="260143"/>
                  </a:cubicBezTo>
                  <a:cubicBezTo>
                    <a:pt x="361108" y="295648"/>
                    <a:pt x="363009" y="300086"/>
                    <a:pt x="346525" y="291210"/>
                  </a:cubicBezTo>
                  <a:cubicBezTo>
                    <a:pt x="297707" y="265216"/>
                    <a:pt x="220992" y="245561"/>
                    <a:pt x="168369" y="256339"/>
                  </a:cubicBezTo>
                  <a:cubicBezTo>
                    <a:pt x="148714" y="260143"/>
                    <a:pt x="126524" y="263314"/>
                    <a:pt x="114478" y="283602"/>
                  </a:cubicBezTo>
                  <a:cubicBezTo>
                    <a:pt x="90385" y="306426"/>
                    <a:pt x="75803" y="338761"/>
                    <a:pt x="46005" y="355245"/>
                  </a:cubicBezTo>
                  <a:close/>
                </a:path>
              </a:pathLst>
            </a:custGeom>
            <a:solidFill>
              <a:srgbClr val="FDDDAD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88">
              <a:extLst>
                <a:ext uri="{FF2B5EF4-FFF2-40B4-BE49-F238E27FC236}">
                  <a16:creationId xmlns:a16="http://schemas.microsoft.com/office/drawing/2014/main" id="{8225BD2D-E18C-4B90-9300-349F6406A047}"/>
                </a:ext>
              </a:extLst>
            </p:cNvPr>
            <p:cNvSpPr/>
            <p:nvPr/>
          </p:nvSpPr>
          <p:spPr>
            <a:xfrm>
              <a:off x="3000962" y="1441220"/>
              <a:ext cx="114650" cy="113230"/>
            </a:xfrm>
            <a:custGeom>
              <a:avLst/>
              <a:gdLst>
                <a:gd name="connsiteX0" fmla="*/ 39943 w 197724"/>
                <a:gd name="connsiteY0" fmla="*/ 184497 h 195274"/>
                <a:gd name="connsiteX1" fmla="*/ 57061 w 197724"/>
                <a:gd name="connsiteY1" fmla="*/ 148358 h 195274"/>
                <a:gd name="connsiteX2" fmla="*/ 1902 w 197724"/>
                <a:gd name="connsiteY2" fmla="*/ 156600 h 195274"/>
                <a:gd name="connsiteX3" fmla="*/ 0 w 197724"/>
                <a:gd name="connsiteY3" fmla="*/ 62133 h 195274"/>
                <a:gd name="connsiteX4" fmla="*/ 125534 w 197724"/>
                <a:gd name="connsiteY4" fmla="*/ 0 h 195274"/>
                <a:gd name="connsiteX5" fmla="*/ 184497 w 197724"/>
                <a:gd name="connsiteY5" fmla="*/ 63401 h 195274"/>
                <a:gd name="connsiteX6" fmla="*/ 175620 w 197724"/>
                <a:gd name="connsiteY6" fmla="*/ 171183 h 195274"/>
                <a:gd name="connsiteX7" fmla="*/ 117292 w 197724"/>
                <a:gd name="connsiteY7" fmla="*/ 195275 h 195274"/>
                <a:gd name="connsiteX8" fmla="*/ 39943 w 197724"/>
                <a:gd name="connsiteY8" fmla="*/ 184497 h 19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724" h="195274">
                  <a:moveTo>
                    <a:pt x="39943" y="184497"/>
                  </a:moveTo>
                  <a:cubicBezTo>
                    <a:pt x="45015" y="173084"/>
                    <a:pt x="50721" y="162306"/>
                    <a:pt x="57061" y="148358"/>
                  </a:cubicBezTo>
                  <a:cubicBezTo>
                    <a:pt x="36772" y="147090"/>
                    <a:pt x="17752" y="136946"/>
                    <a:pt x="1902" y="156600"/>
                  </a:cubicBezTo>
                  <a:cubicBezTo>
                    <a:pt x="1268" y="124900"/>
                    <a:pt x="634" y="93833"/>
                    <a:pt x="0" y="62133"/>
                  </a:cubicBezTo>
                  <a:cubicBezTo>
                    <a:pt x="56427" y="71009"/>
                    <a:pt x="91297" y="36139"/>
                    <a:pt x="125534" y="0"/>
                  </a:cubicBezTo>
                  <a:cubicBezTo>
                    <a:pt x="147090" y="19654"/>
                    <a:pt x="169914" y="38675"/>
                    <a:pt x="184497" y="63401"/>
                  </a:cubicBezTo>
                  <a:cubicBezTo>
                    <a:pt x="206687" y="100173"/>
                    <a:pt x="199079" y="136946"/>
                    <a:pt x="175620" y="171183"/>
                  </a:cubicBezTo>
                  <a:cubicBezTo>
                    <a:pt x="157234" y="181961"/>
                    <a:pt x="138848" y="192105"/>
                    <a:pt x="117292" y="195275"/>
                  </a:cubicBezTo>
                  <a:cubicBezTo>
                    <a:pt x="93199" y="192105"/>
                    <a:pt x="77349" y="190203"/>
                    <a:pt x="39943" y="184497"/>
                  </a:cubicBezTo>
                  <a:close/>
                </a:path>
              </a:pathLst>
            </a:custGeom>
            <a:solidFill>
              <a:srgbClr val="FBDDAE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89">
              <a:extLst>
                <a:ext uri="{FF2B5EF4-FFF2-40B4-BE49-F238E27FC236}">
                  <a16:creationId xmlns:a16="http://schemas.microsoft.com/office/drawing/2014/main" id="{FE597F36-772A-4872-B210-5977BDB4D890}"/>
                </a:ext>
              </a:extLst>
            </p:cNvPr>
            <p:cNvSpPr/>
            <p:nvPr/>
          </p:nvSpPr>
          <p:spPr>
            <a:xfrm>
              <a:off x="2569653" y="547741"/>
              <a:ext cx="151489" cy="44987"/>
            </a:xfrm>
            <a:custGeom>
              <a:avLst/>
              <a:gdLst>
                <a:gd name="connsiteX0" fmla="*/ 132 w 261256"/>
                <a:gd name="connsiteY0" fmla="*/ 43348 h 77584"/>
                <a:gd name="connsiteX1" fmla="*/ 31833 w 261256"/>
                <a:gd name="connsiteY1" fmla="*/ 12915 h 77584"/>
                <a:gd name="connsiteX2" fmla="*/ 211258 w 261256"/>
                <a:gd name="connsiteY2" fmla="*/ 15451 h 77584"/>
                <a:gd name="connsiteX3" fmla="*/ 256272 w 261256"/>
                <a:gd name="connsiteY3" fmla="*/ 38910 h 77584"/>
                <a:gd name="connsiteX4" fmla="*/ 260710 w 261256"/>
                <a:gd name="connsiteY4" fmla="*/ 77584 h 77584"/>
                <a:gd name="connsiteX5" fmla="*/ 132 w 261256"/>
                <a:gd name="connsiteY5" fmla="*/ 43348 h 7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256" h="77584">
                  <a:moveTo>
                    <a:pt x="132" y="43348"/>
                  </a:moveTo>
                  <a:cubicBezTo>
                    <a:pt x="-1770" y="28132"/>
                    <a:pt x="17250" y="17987"/>
                    <a:pt x="31833" y="12915"/>
                  </a:cubicBezTo>
                  <a:cubicBezTo>
                    <a:pt x="97770" y="-9275"/>
                    <a:pt x="171315" y="869"/>
                    <a:pt x="211258" y="15451"/>
                  </a:cubicBezTo>
                  <a:cubicBezTo>
                    <a:pt x="233448" y="22425"/>
                    <a:pt x="250566" y="26229"/>
                    <a:pt x="256272" y="38910"/>
                  </a:cubicBezTo>
                  <a:cubicBezTo>
                    <a:pt x="262612" y="59198"/>
                    <a:pt x="261344" y="59832"/>
                    <a:pt x="260710" y="77584"/>
                  </a:cubicBezTo>
                  <a:cubicBezTo>
                    <a:pt x="226474" y="26863"/>
                    <a:pt x="74311" y="-4203"/>
                    <a:pt x="132" y="43348"/>
                  </a:cubicBezTo>
                  <a:close/>
                </a:path>
              </a:pathLst>
            </a:custGeom>
            <a:solidFill>
              <a:srgbClr val="9EACC6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90">
              <a:extLst>
                <a:ext uri="{FF2B5EF4-FFF2-40B4-BE49-F238E27FC236}">
                  <a16:creationId xmlns:a16="http://schemas.microsoft.com/office/drawing/2014/main" id="{21E601CA-B690-4CD1-B26C-EF08FEAD6DE9}"/>
                </a:ext>
              </a:extLst>
            </p:cNvPr>
            <p:cNvSpPr/>
            <p:nvPr/>
          </p:nvSpPr>
          <p:spPr>
            <a:xfrm>
              <a:off x="2183809" y="1429427"/>
              <a:ext cx="133530" cy="173165"/>
            </a:xfrm>
            <a:custGeom>
              <a:avLst/>
              <a:gdLst>
                <a:gd name="connsiteX0" fmla="*/ 158979 w 230284"/>
                <a:gd name="connsiteY0" fmla="*/ 49 h 298637"/>
                <a:gd name="connsiteX1" fmla="*/ 214771 w 230284"/>
                <a:gd name="connsiteY1" fmla="*/ 85641 h 298637"/>
                <a:gd name="connsiteX2" fmla="*/ 227451 w 230284"/>
                <a:gd name="connsiteY2" fmla="*/ 147139 h 298637"/>
                <a:gd name="connsiteX3" fmla="*/ 228720 w 230284"/>
                <a:gd name="connsiteY3" fmla="*/ 211174 h 298637"/>
                <a:gd name="connsiteX4" fmla="*/ 214137 w 230284"/>
                <a:gd name="connsiteY4" fmla="*/ 236535 h 298637"/>
                <a:gd name="connsiteX5" fmla="*/ 190045 w 230284"/>
                <a:gd name="connsiteY5" fmla="*/ 216881 h 298637"/>
                <a:gd name="connsiteX6" fmla="*/ 177999 w 230284"/>
                <a:gd name="connsiteY6" fmla="*/ 161722 h 298637"/>
                <a:gd name="connsiteX7" fmla="*/ 156442 w 230284"/>
                <a:gd name="connsiteY7" fmla="*/ 131923 h 298637"/>
                <a:gd name="connsiteX8" fmla="*/ 139324 w 230284"/>
                <a:gd name="connsiteY8" fmla="*/ 164892 h 298637"/>
                <a:gd name="connsiteX9" fmla="*/ 166587 w 230284"/>
                <a:gd name="connsiteY9" fmla="*/ 212442 h 298637"/>
                <a:gd name="connsiteX10" fmla="*/ 177999 w 230284"/>
                <a:gd name="connsiteY10" fmla="*/ 233365 h 298637"/>
                <a:gd name="connsiteX11" fmla="*/ 165319 w 230284"/>
                <a:gd name="connsiteY11" fmla="*/ 246045 h 298637"/>
                <a:gd name="connsiteX12" fmla="*/ 169123 w 230284"/>
                <a:gd name="connsiteY12" fmla="*/ 273307 h 298637"/>
                <a:gd name="connsiteX13" fmla="*/ 172927 w 230284"/>
                <a:gd name="connsiteY13" fmla="*/ 294864 h 298637"/>
                <a:gd name="connsiteX14" fmla="*/ 147566 w 230284"/>
                <a:gd name="connsiteY14" fmla="*/ 291060 h 298637"/>
                <a:gd name="connsiteX15" fmla="*/ 67047 w 230284"/>
                <a:gd name="connsiteY15" fmla="*/ 237803 h 298637"/>
                <a:gd name="connsiteX16" fmla="*/ 4914 w 230284"/>
                <a:gd name="connsiteY16" fmla="*/ 79300 h 298637"/>
                <a:gd name="connsiteX17" fmla="*/ 17594 w 230284"/>
                <a:gd name="connsiteY17" fmla="*/ 4487 h 298637"/>
                <a:gd name="connsiteX18" fmla="*/ 158979 w 230284"/>
                <a:gd name="connsiteY18" fmla="*/ 49 h 29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0284" h="298637">
                  <a:moveTo>
                    <a:pt x="158979" y="49"/>
                  </a:moveTo>
                  <a:cubicBezTo>
                    <a:pt x="175463" y="7657"/>
                    <a:pt x="211601" y="59646"/>
                    <a:pt x="214771" y="85641"/>
                  </a:cubicBezTo>
                  <a:cubicBezTo>
                    <a:pt x="226818" y="126217"/>
                    <a:pt x="223013" y="119243"/>
                    <a:pt x="227451" y="147139"/>
                  </a:cubicBezTo>
                  <a:cubicBezTo>
                    <a:pt x="230621" y="164892"/>
                    <a:pt x="231255" y="193422"/>
                    <a:pt x="228720" y="211174"/>
                  </a:cubicBezTo>
                  <a:cubicBezTo>
                    <a:pt x="227451" y="221953"/>
                    <a:pt x="226183" y="233999"/>
                    <a:pt x="214137" y="236535"/>
                  </a:cubicBezTo>
                  <a:cubicBezTo>
                    <a:pt x="200189" y="239071"/>
                    <a:pt x="194483" y="227659"/>
                    <a:pt x="190045" y="216881"/>
                  </a:cubicBezTo>
                  <a:cubicBezTo>
                    <a:pt x="183705" y="199128"/>
                    <a:pt x="177365" y="181376"/>
                    <a:pt x="177999" y="161722"/>
                  </a:cubicBezTo>
                  <a:cubicBezTo>
                    <a:pt x="178633" y="147139"/>
                    <a:pt x="179267" y="130655"/>
                    <a:pt x="156442" y="131923"/>
                  </a:cubicBezTo>
                  <a:cubicBezTo>
                    <a:pt x="132350" y="133191"/>
                    <a:pt x="139324" y="150944"/>
                    <a:pt x="139324" y="164892"/>
                  </a:cubicBezTo>
                  <a:cubicBezTo>
                    <a:pt x="139324" y="185814"/>
                    <a:pt x="142494" y="204834"/>
                    <a:pt x="166587" y="212442"/>
                  </a:cubicBezTo>
                  <a:cubicBezTo>
                    <a:pt x="174829" y="215612"/>
                    <a:pt x="177999" y="223855"/>
                    <a:pt x="177999" y="233365"/>
                  </a:cubicBezTo>
                  <a:cubicBezTo>
                    <a:pt x="176731" y="240973"/>
                    <a:pt x="172927" y="245411"/>
                    <a:pt x="165319" y="246045"/>
                  </a:cubicBezTo>
                  <a:cubicBezTo>
                    <a:pt x="153272" y="256823"/>
                    <a:pt x="166587" y="264431"/>
                    <a:pt x="169123" y="273307"/>
                  </a:cubicBezTo>
                  <a:cubicBezTo>
                    <a:pt x="171024" y="280916"/>
                    <a:pt x="182437" y="287890"/>
                    <a:pt x="172927" y="294864"/>
                  </a:cubicBezTo>
                  <a:cubicBezTo>
                    <a:pt x="164684" y="301204"/>
                    <a:pt x="151370" y="299302"/>
                    <a:pt x="147566" y="291060"/>
                  </a:cubicBezTo>
                  <a:cubicBezTo>
                    <a:pt x="131082" y="256823"/>
                    <a:pt x="97480" y="251117"/>
                    <a:pt x="67047" y="237803"/>
                  </a:cubicBezTo>
                  <a:cubicBezTo>
                    <a:pt x="-792" y="208638"/>
                    <a:pt x="-7132" y="143335"/>
                    <a:pt x="4914" y="79300"/>
                  </a:cubicBezTo>
                  <a:cubicBezTo>
                    <a:pt x="5548" y="74228"/>
                    <a:pt x="14424" y="26678"/>
                    <a:pt x="17594" y="4487"/>
                  </a:cubicBezTo>
                  <a:cubicBezTo>
                    <a:pt x="65779" y="5121"/>
                    <a:pt x="110160" y="-585"/>
                    <a:pt x="158979" y="49"/>
                  </a:cubicBezTo>
                  <a:close/>
                </a:path>
              </a:pathLst>
            </a:custGeom>
            <a:solidFill>
              <a:srgbClr val="FBDDAC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91">
              <a:extLst>
                <a:ext uri="{FF2B5EF4-FFF2-40B4-BE49-F238E27FC236}">
                  <a16:creationId xmlns:a16="http://schemas.microsoft.com/office/drawing/2014/main" id="{C186CC66-8CFA-4BA7-BED0-2818D76F500C}"/>
                </a:ext>
              </a:extLst>
            </p:cNvPr>
            <p:cNvSpPr/>
            <p:nvPr/>
          </p:nvSpPr>
          <p:spPr>
            <a:xfrm>
              <a:off x="2456632" y="2378679"/>
              <a:ext cx="124968" cy="273685"/>
            </a:xfrm>
            <a:custGeom>
              <a:avLst/>
              <a:gdLst>
                <a:gd name="connsiteX0" fmla="*/ 123404 w 215517"/>
                <a:gd name="connsiteY0" fmla="*/ 459657 h 471992"/>
                <a:gd name="connsiteX1" fmla="*/ 169686 w 215517"/>
                <a:gd name="connsiteY1" fmla="*/ 441270 h 471992"/>
                <a:gd name="connsiteX2" fmla="*/ 210263 w 215517"/>
                <a:gd name="connsiteY2" fmla="*/ 315103 h 471992"/>
                <a:gd name="connsiteX3" fmla="*/ 209629 w 215517"/>
                <a:gd name="connsiteY3" fmla="*/ 290376 h 471992"/>
                <a:gd name="connsiteX4" fmla="*/ 195047 w 215517"/>
                <a:gd name="connsiteY4" fmla="*/ 262480 h 471992"/>
                <a:gd name="connsiteX5" fmla="*/ 158274 w 215517"/>
                <a:gd name="connsiteY5" fmla="*/ 0 h 471992"/>
                <a:gd name="connsiteX6" fmla="*/ 152569 w 215517"/>
                <a:gd name="connsiteY6" fmla="*/ 634 h 471992"/>
                <a:gd name="connsiteX7" fmla="*/ 53029 w 215517"/>
                <a:gd name="connsiteY7" fmla="*/ 276428 h 471992"/>
                <a:gd name="connsiteX8" fmla="*/ 25132 w 215517"/>
                <a:gd name="connsiteY8" fmla="*/ 291644 h 471992"/>
                <a:gd name="connsiteX9" fmla="*/ 2942 w 215517"/>
                <a:gd name="connsiteY9" fmla="*/ 288474 h 471992"/>
                <a:gd name="connsiteX10" fmla="*/ 4210 w 215517"/>
                <a:gd name="connsiteY10" fmla="*/ 312567 h 471992"/>
                <a:gd name="connsiteX11" fmla="*/ 123404 w 215517"/>
                <a:gd name="connsiteY11" fmla="*/ 459657 h 47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517" h="471992">
                  <a:moveTo>
                    <a:pt x="123404" y="459657"/>
                  </a:moveTo>
                  <a:cubicBezTo>
                    <a:pt x="155104" y="479945"/>
                    <a:pt x="159542" y="476141"/>
                    <a:pt x="169686" y="441270"/>
                  </a:cubicBezTo>
                  <a:cubicBezTo>
                    <a:pt x="182367" y="398792"/>
                    <a:pt x="196949" y="357581"/>
                    <a:pt x="210263" y="315103"/>
                  </a:cubicBezTo>
                  <a:cubicBezTo>
                    <a:pt x="212799" y="306861"/>
                    <a:pt x="221041" y="294181"/>
                    <a:pt x="209629" y="290376"/>
                  </a:cubicBezTo>
                  <a:cubicBezTo>
                    <a:pt x="193779" y="284670"/>
                    <a:pt x="196949" y="272624"/>
                    <a:pt x="195047" y="262480"/>
                  </a:cubicBezTo>
                  <a:cubicBezTo>
                    <a:pt x="182367" y="174986"/>
                    <a:pt x="170321" y="87493"/>
                    <a:pt x="158274" y="0"/>
                  </a:cubicBezTo>
                  <a:cubicBezTo>
                    <a:pt x="156372" y="0"/>
                    <a:pt x="154470" y="0"/>
                    <a:pt x="152569" y="634"/>
                  </a:cubicBezTo>
                  <a:cubicBezTo>
                    <a:pt x="118966" y="92565"/>
                    <a:pt x="85363" y="183863"/>
                    <a:pt x="53029" y="276428"/>
                  </a:cubicBezTo>
                  <a:cubicBezTo>
                    <a:pt x="47323" y="292278"/>
                    <a:pt x="42885" y="301154"/>
                    <a:pt x="25132" y="291644"/>
                  </a:cubicBezTo>
                  <a:cubicBezTo>
                    <a:pt x="18792" y="288474"/>
                    <a:pt x="9916" y="280232"/>
                    <a:pt x="2942" y="288474"/>
                  </a:cubicBezTo>
                  <a:cubicBezTo>
                    <a:pt x="-2764" y="295448"/>
                    <a:pt x="1040" y="304958"/>
                    <a:pt x="4210" y="312567"/>
                  </a:cubicBezTo>
                  <a:cubicBezTo>
                    <a:pt x="28937" y="373432"/>
                    <a:pt x="67611" y="424152"/>
                    <a:pt x="123404" y="459657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92">
              <a:extLst>
                <a:ext uri="{FF2B5EF4-FFF2-40B4-BE49-F238E27FC236}">
                  <a16:creationId xmlns:a16="http://schemas.microsoft.com/office/drawing/2014/main" id="{9AEC3507-9EE4-426F-91C5-FE71ACEA69D3}"/>
                </a:ext>
              </a:extLst>
            </p:cNvPr>
            <p:cNvSpPr/>
            <p:nvPr/>
          </p:nvSpPr>
          <p:spPr>
            <a:xfrm>
              <a:off x="2882584" y="2636755"/>
              <a:ext cx="8822" cy="1470"/>
            </a:xfrm>
            <a:custGeom>
              <a:avLst/>
              <a:gdLst>
                <a:gd name="connsiteX0" fmla="*/ 15216 w 15215"/>
                <a:gd name="connsiteY0" fmla="*/ 0 h 2535"/>
                <a:gd name="connsiteX1" fmla="*/ 0 w 15215"/>
                <a:gd name="connsiteY1" fmla="*/ 2536 h 2535"/>
                <a:gd name="connsiteX2" fmla="*/ 15216 w 15215"/>
                <a:gd name="connsiteY2" fmla="*/ 0 h 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15" h="2535">
                  <a:moveTo>
                    <a:pt x="15216" y="0"/>
                  </a:moveTo>
                  <a:lnTo>
                    <a:pt x="0" y="2536"/>
                  </a:lnTo>
                  <a:cubicBezTo>
                    <a:pt x="5072" y="2536"/>
                    <a:pt x="10144" y="634"/>
                    <a:pt x="15216" y="0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93">
              <a:extLst>
                <a:ext uri="{FF2B5EF4-FFF2-40B4-BE49-F238E27FC236}">
                  <a16:creationId xmlns:a16="http://schemas.microsoft.com/office/drawing/2014/main" id="{D8B5CB5C-3B96-4637-8034-3C494F1AAB03}"/>
                </a:ext>
              </a:extLst>
            </p:cNvPr>
            <p:cNvSpPr/>
            <p:nvPr/>
          </p:nvSpPr>
          <p:spPr>
            <a:xfrm>
              <a:off x="2665682" y="2657315"/>
              <a:ext cx="41175" cy="12960"/>
            </a:xfrm>
            <a:custGeom>
              <a:avLst/>
              <a:gdLst>
                <a:gd name="connsiteX0" fmla="*/ 12680 w 71009"/>
                <a:gd name="connsiteY0" fmla="*/ 22238 h 22350"/>
                <a:gd name="connsiteX1" fmla="*/ 70375 w 71009"/>
                <a:gd name="connsiteY1" fmla="*/ 15264 h 22350"/>
                <a:gd name="connsiteX2" fmla="*/ 71009 w 71009"/>
                <a:gd name="connsiteY2" fmla="*/ 8924 h 22350"/>
                <a:gd name="connsiteX3" fmla="*/ 10778 w 71009"/>
                <a:gd name="connsiteY3" fmla="*/ 48 h 22350"/>
                <a:gd name="connsiteX4" fmla="*/ 0 w 71009"/>
                <a:gd name="connsiteY4" fmla="*/ 12728 h 22350"/>
                <a:gd name="connsiteX5" fmla="*/ 12680 w 71009"/>
                <a:gd name="connsiteY5" fmla="*/ 22238 h 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09" h="22350">
                  <a:moveTo>
                    <a:pt x="12680" y="22238"/>
                  </a:moveTo>
                  <a:cubicBezTo>
                    <a:pt x="31700" y="19703"/>
                    <a:pt x="51355" y="17166"/>
                    <a:pt x="70375" y="15264"/>
                  </a:cubicBezTo>
                  <a:cubicBezTo>
                    <a:pt x="70375" y="13363"/>
                    <a:pt x="70375" y="11460"/>
                    <a:pt x="71009" y="8924"/>
                  </a:cubicBezTo>
                  <a:cubicBezTo>
                    <a:pt x="50721" y="5754"/>
                    <a:pt x="31066" y="2584"/>
                    <a:pt x="10778" y="48"/>
                  </a:cubicBezTo>
                  <a:cubicBezTo>
                    <a:pt x="3170" y="-586"/>
                    <a:pt x="0" y="5120"/>
                    <a:pt x="0" y="12728"/>
                  </a:cubicBezTo>
                  <a:cubicBezTo>
                    <a:pt x="0" y="20970"/>
                    <a:pt x="5706" y="22873"/>
                    <a:pt x="12680" y="2223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94">
              <a:extLst>
                <a:ext uri="{FF2B5EF4-FFF2-40B4-BE49-F238E27FC236}">
                  <a16:creationId xmlns:a16="http://schemas.microsoft.com/office/drawing/2014/main" id="{F4606BF1-2F2A-42BD-9CFA-86390F10C27A}"/>
                </a:ext>
              </a:extLst>
            </p:cNvPr>
            <p:cNvSpPr/>
            <p:nvPr/>
          </p:nvSpPr>
          <p:spPr>
            <a:xfrm>
              <a:off x="2337388" y="2687489"/>
              <a:ext cx="57350" cy="735"/>
            </a:xfrm>
            <a:custGeom>
              <a:avLst/>
              <a:gdLst>
                <a:gd name="connsiteX0" fmla="*/ 63401 w 98905"/>
                <a:gd name="connsiteY0" fmla="*/ 1268 h 1268"/>
                <a:gd name="connsiteX1" fmla="*/ 98905 w 98905"/>
                <a:gd name="connsiteY1" fmla="*/ 0 h 1268"/>
                <a:gd name="connsiteX2" fmla="*/ 0 w 98905"/>
                <a:gd name="connsiteY2" fmla="*/ 1268 h 1268"/>
                <a:gd name="connsiteX3" fmla="*/ 63401 w 98905"/>
                <a:gd name="connsiteY3" fmla="*/ 1268 h 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05" h="1268">
                  <a:moveTo>
                    <a:pt x="63401" y="1268"/>
                  </a:moveTo>
                  <a:cubicBezTo>
                    <a:pt x="74179" y="1268"/>
                    <a:pt x="84957" y="634"/>
                    <a:pt x="98905" y="0"/>
                  </a:cubicBezTo>
                  <a:lnTo>
                    <a:pt x="0" y="1268"/>
                  </a:lnTo>
                  <a:cubicBezTo>
                    <a:pt x="20922" y="1268"/>
                    <a:pt x="41844" y="1268"/>
                    <a:pt x="63401" y="126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95">
              <a:extLst>
                <a:ext uri="{FF2B5EF4-FFF2-40B4-BE49-F238E27FC236}">
                  <a16:creationId xmlns:a16="http://schemas.microsoft.com/office/drawing/2014/main" id="{10089698-8369-46BF-9F20-414FAD9110AC}"/>
                </a:ext>
              </a:extLst>
            </p:cNvPr>
            <p:cNvSpPr/>
            <p:nvPr/>
          </p:nvSpPr>
          <p:spPr>
            <a:xfrm>
              <a:off x="2158202" y="555135"/>
              <a:ext cx="918093" cy="2145575"/>
            </a:xfrm>
            <a:custGeom>
              <a:avLst/>
              <a:gdLst>
                <a:gd name="connsiteX0" fmla="*/ 1577675 w 1583326"/>
                <a:gd name="connsiteY0" fmla="*/ 1482478 h 3700220"/>
                <a:gd name="connsiteX1" fmla="*/ 1473697 w 1583326"/>
                <a:gd name="connsiteY1" fmla="*/ 1022821 h 3700220"/>
                <a:gd name="connsiteX2" fmla="*/ 1300613 w 1583326"/>
                <a:gd name="connsiteY2" fmla="*/ 258206 h 3700220"/>
                <a:gd name="connsiteX3" fmla="*/ 1267010 w 1583326"/>
                <a:gd name="connsiteY3" fmla="*/ 218897 h 3700220"/>
                <a:gd name="connsiteX4" fmla="*/ 1081880 w 1583326"/>
                <a:gd name="connsiteY4" fmla="*/ 146620 h 3700220"/>
                <a:gd name="connsiteX5" fmla="*/ 970294 w 1583326"/>
                <a:gd name="connsiteY5" fmla="*/ 64199 h 3700220"/>
                <a:gd name="connsiteX6" fmla="*/ 946202 w 1583326"/>
                <a:gd name="connsiteY6" fmla="*/ 36303 h 3700220"/>
                <a:gd name="connsiteX7" fmla="*/ 724298 w 1583326"/>
                <a:gd name="connsiteY7" fmla="*/ 19185 h 3700220"/>
                <a:gd name="connsiteX8" fmla="*/ 692598 w 1583326"/>
                <a:gd name="connsiteY8" fmla="*/ 48349 h 3700220"/>
                <a:gd name="connsiteX9" fmla="*/ 646315 w 1583326"/>
                <a:gd name="connsiteY9" fmla="*/ 93364 h 3700220"/>
                <a:gd name="connsiteX10" fmla="*/ 622857 w 1583326"/>
                <a:gd name="connsiteY10" fmla="*/ 109214 h 3700220"/>
                <a:gd name="connsiteX11" fmla="*/ 476401 w 1583326"/>
                <a:gd name="connsiteY11" fmla="*/ 173883 h 3700220"/>
                <a:gd name="connsiteX12" fmla="*/ 353403 w 1583326"/>
                <a:gd name="connsiteY12" fmla="*/ 228408 h 3700220"/>
                <a:gd name="connsiteX13" fmla="*/ 315996 w 1583326"/>
                <a:gd name="connsiteY13" fmla="*/ 274056 h 3700220"/>
                <a:gd name="connsiteX14" fmla="*/ 273518 w 1583326"/>
                <a:gd name="connsiteY14" fmla="*/ 417976 h 3700220"/>
                <a:gd name="connsiteX15" fmla="*/ 177148 w 1583326"/>
                <a:gd name="connsiteY15" fmla="*/ 612617 h 3700220"/>
                <a:gd name="connsiteX16" fmla="*/ 114381 w 1583326"/>
                <a:gd name="connsiteY16" fmla="*/ 752733 h 3700220"/>
                <a:gd name="connsiteX17" fmla="*/ 37032 w 1583326"/>
                <a:gd name="connsiteY17" fmla="*/ 950544 h 3700220"/>
                <a:gd name="connsiteX18" fmla="*/ 30058 w 1583326"/>
                <a:gd name="connsiteY18" fmla="*/ 1046914 h 3700220"/>
                <a:gd name="connsiteX19" fmla="*/ 16744 w 1583326"/>
                <a:gd name="connsiteY19" fmla="*/ 1232678 h 3700220"/>
                <a:gd name="connsiteX20" fmla="*/ 260 w 1583326"/>
                <a:gd name="connsiteY20" fmla="*/ 1474870 h 3700220"/>
                <a:gd name="connsiteX21" fmla="*/ 35130 w 1583326"/>
                <a:gd name="connsiteY21" fmla="*/ 1516081 h 3700220"/>
                <a:gd name="connsiteX22" fmla="*/ 208215 w 1583326"/>
                <a:gd name="connsiteY22" fmla="*/ 1514179 h 3700220"/>
                <a:gd name="connsiteX23" fmla="*/ 227235 w 1583326"/>
                <a:gd name="connsiteY23" fmla="*/ 1464092 h 3700220"/>
                <a:gd name="connsiteX24" fmla="*/ 227869 w 1583326"/>
                <a:gd name="connsiteY24" fmla="*/ 1188298 h 3700220"/>
                <a:gd name="connsiteX25" fmla="*/ 283028 w 1583326"/>
                <a:gd name="connsiteY25" fmla="*/ 935328 h 3700220"/>
                <a:gd name="connsiteX26" fmla="*/ 341990 w 1583326"/>
                <a:gd name="connsiteY26" fmla="*/ 852273 h 3700220"/>
                <a:gd name="connsiteX27" fmla="*/ 244353 w 1583326"/>
                <a:gd name="connsiteY27" fmla="*/ 1533199 h 3700220"/>
                <a:gd name="connsiteX28" fmla="*/ 236745 w 1583326"/>
                <a:gd name="connsiteY28" fmla="*/ 1589626 h 3700220"/>
                <a:gd name="connsiteX29" fmla="*/ 279858 w 1583326"/>
                <a:gd name="connsiteY29" fmla="*/ 1674583 h 3700220"/>
                <a:gd name="connsiteX30" fmla="*/ 499225 w 1583326"/>
                <a:gd name="connsiteY30" fmla="*/ 1706918 h 3700220"/>
                <a:gd name="connsiteX31" fmla="*/ 532193 w 1583326"/>
                <a:gd name="connsiteY31" fmla="*/ 1734180 h 3700220"/>
                <a:gd name="connsiteX32" fmla="*/ 570868 w 1583326"/>
                <a:gd name="connsiteY32" fmla="*/ 1937063 h 3700220"/>
                <a:gd name="connsiteX33" fmla="*/ 626661 w 1583326"/>
                <a:gd name="connsiteY33" fmla="*/ 2262944 h 3700220"/>
                <a:gd name="connsiteX34" fmla="*/ 631099 w 1583326"/>
                <a:gd name="connsiteY34" fmla="*/ 2481677 h 3700220"/>
                <a:gd name="connsiteX35" fmla="*/ 624125 w 1583326"/>
                <a:gd name="connsiteY35" fmla="*/ 2512109 h 3700220"/>
                <a:gd name="connsiteX36" fmla="*/ 413634 w 1583326"/>
                <a:gd name="connsiteY36" fmla="*/ 3006637 h 3700220"/>
                <a:gd name="connsiteX37" fmla="*/ 277322 w 1583326"/>
                <a:gd name="connsiteY37" fmla="*/ 3338857 h 3700220"/>
                <a:gd name="connsiteX38" fmla="*/ 243719 w 1583326"/>
                <a:gd name="connsiteY38" fmla="*/ 3371826 h 3700220"/>
                <a:gd name="connsiteX39" fmla="*/ 215189 w 1583326"/>
                <a:gd name="connsiteY39" fmla="*/ 3390212 h 3700220"/>
                <a:gd name="connsiteX40" fmla="*/ 139742 w 1583326"/>
                <a:gd name="connsiteY40" fmla="*/ 3543643 h 3700220"/>
                <a:gd name="connsiteX41" fmla="*/ 149886 w 1583326"/>
                <a:gd name="connsiteY41" fmla="*/ 3569003 h 3700220"/>
                <a:gd name="connsiteX42" fmla="*/ 272884 w 1583326"/>
                <a:gd name="connsiteY42" fmla="*/ 3618456 h 3700220"/>
                <a:gd name="connsiteX43" fmla="*/ 361645 w 1583326"/>
                <a:gd name="connsiteY43" fmla="*/ 3636842 h 3700220"/>
                <a:gd name="connsiteX44" fmla="*/ 428216 w 1583326"/>
                <a:gd name="connsiteY44" fmla="*/ 3677419 h 3700220"/>
                <a:gd name="connsiteX45" fmla="*/ 514441 w 1583326"/>
                <a:gd name="connsiteY45" fmla="*/ 3696439 h 3700220"/>
                <a:gd name="connsiteX46" fmla="*/ 659629 w 1583326"/>
                <a:gd name="connsiteY46" fmla="*/ 3678687 h 3700220"/>
                <a:gd name="connsiteX47" fmla="*/ 668505 w 1583326"/>
                <a:gd name="connsiteY47" fmla="*/ 3629868 h 3700220"/>
                <a:gd name="connsiteX48" fmla="*/ 638073 w 1583326"/>
                <a:gd name="connsiteY48" fmla="*/ 3605776 h 3700220"/>
                <a:gd name="connsiteX49" fmla="*/ 518879 w 1583326"/>
                <a:gd name="connsiteY49" fmla="*/ 3458685 h 3700220"/>
                <a:gd name="connsiteX50" fmla="*/ 517611 w 1583326"/>
                <a:gd name="connsiteY50" fmla="*/ 3434593 h 3700220"/>
                <a:gd name="connsiteX51" fmla="*/ 539801 w 1583326"/>
                <a:gd name="connsiteY51" fmla="*/ 3437763 h 3700220"/>
                <a:gd name="connsiteX52" fmla="*/ 567698 w 1583326"/>
                <a:gd name="connsiteY52" fmla="*/ 3422547 h 3700220"/>
                <a:gd name="connsiteX53" fmla="*/ 667238 w 1583326"/>
                <a:gd name="connsiteY53" fmla="*/ 3146753 h 3700220"/>
                <a:gd name="connsiteX54" fmla="*/ 672943 w 1583326"/>
                <a:gd name="connsiteY54" fmla="*/ 3146119 h 3700220"/>
                <a:gd name="connsiteX55" fmla="*/ 709716 w 1583326"/>
                <a:gd name="connsiteY55" fmla="*/ 3408598 h 3700220"/>
                <a:gd name="connsiteX56" fmla="*/ 724298 w 1583326"/>
                <a:gd name="connsiteY56" fmla="*/ 3436495 h 3700220"/>
                <a:gd name="connsiteX57" fmla="*/ 724932 w 1583326"/>
                <a:gd name="connsiteY57" fmla="*/ 3461221 h 3700220"/>
                <a:gd name="connsiteX58" fmla="*/ 684356 w 1583326"/>
                <a:gd name="connsiteY58" fmla="*/ 3587389 h 3700220"/>
                <a:gd name="connsiteX59" fmla="*/ 754097 w 1583326"/>
                <a:gd name="connsiteY59" fmla="*/ 3630502 h 3700220"/>
                <a:gd name="connsiteX60" fmla="*/ 838420 w 1583326"/>
                <a:gd name="connsiteY60" fmla="*/ 3638110 h 3700220"/>
                <a:gd name="connsiteX61" fmla="*/ 884703 w 1583326"/>
                <a:gd name="connsiteY61" fmla="*/ 3617821 h 3700220"/>
                <a:gd name="connsiteX62" fmla="*/ 946836 w 1583326"/>
                <a:gd name="connsiteY62" fmla="*/ 3635574 h 3700220"/>
                <a:gd name="connsiteX63" fmla="*/ 1230872 w 1583326"/>
                <a:gd name="connsiteY63" fmla="*/ 3603239 h 3700220"/>
                <a:gd name="connsiteX64" fmla="*/ 1241650 w 1583326"/>
                <a:gd name="connsiteY64" fmla="*/ 3574709 h 3700220"/>
                <a:gd name="connsiteX65" fmla="*/ 1186491 w 1583326"/>
                <a:gd name="connsiteY65" fmla="*/ 3523354 h 3700220"/>
                <a:gd name="connsiteX66" fmla="*/ 1088220 w 1583326"/>
                <a:gd name="connsiteY66" fmla="*/ 3507504 h 3700220"/>
                <a:gd name="connsiteX67" fmla="*/ 979170 w 1583326"/>
                <a:gd name="connsiteY67" fmla="*/ 3426351 h 3700220"/>
                <a:gd name="connsiteX68" fmla="*/ 969026 w 1583326"/>
                <a:gd name="connsiteY68" fmla="*/ 3400991 h 3700220"/>
                <a:gd name="connsiteX69" fmla="*/ 921475 w 1583326"/>
                <a:gd name="connsiteY69" fmla="*/ 3142949 h 3700220"/>
                <a:gd name="connsiteX70" fmla="*/ 910063 w 1583326"/>
                <a:gd name="connsiteY70" fmla="*/ 3058626 h 3700220"/>
                <a:gd name="connsiteX71" fmla="*/ 946836 w 1583326"/>
                <a:gd name="connsiteY71" fmla="*/ 2600871 h 3700220"/>
                <a:gd name="connsiteX72" fmla="*/ 992484 w 1583326"/>
                <a:gd name="connsiteY72" fmla="*/ 2366921 h 3700220"/>
                <a:gd name="connsiteX73" fmla="*/ 1176981 w 1583326"/>
                <a:gd name="connsiteY73" fmla="*/ 1760808 h 3700220"/>
                <a:gd name="connsiteX74" fmla="*/ 1223264 w 1583326"/>
                <a:gd name="connsiteY74" fmla="*/ 1714525 h 3700220"/>
                <a:gd name="connsiteX75" fmla="*/ 1250526 w 1583326"/>
                <a:gd name="connsiteY75" fmla="*/ 1680923 h 3700220"/>
                <a:gd name="connsiteX76" fmla="*/ 1213753 w 1583326"/>
                <a:gd name="connsiteY76" fmla="*/ 1153427 h 3700220"/>
                <a:gd name="connsiteX77" fmla="*/ 1203609 w 1583326"/>
                <a:gd name="connsiteY77" fmla="*/ 986683 h 3700220"/>
                <a:gd name="connsiteX78" fmla="*/ 1426781 w 1583326"/>
                <a:gd name="connsiteY78" fmla="*/ 1562363 h 3700220"/>
                <a:gd name="connsiteX79" fmla="*/ 1454043 w 1583326"/>
                <a:gd name="connsiteY79" fmla="*/ 1592162 h 3700220"/>
                <a:gd name="connsiteX80" fmla="*/ 1579577 w 1583326"/>
                <a:gd name="connsiteY80" fmla="*/ 1530029 h 3700220"/>
                <a:gd name="connsiteX81" fmla="*/ 1577675 w 1583326"/>
                <a:gd name="connsiteY81" fmla="*/ 1482478 h 3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83326" h="3700220">
                  <a:moveTo>
                    <a:pt x="1577675" y="1482478"/>
                  </a:moveTo>
                  <a:cubicBezTo>
                    <a:pt x="1543438" y="1329048"/>
                    <a:pt x="1508568" y="1176252"/>
                    <a:pt x="1473697" y="1022821"/>
                  </a:cubicBezTo>
                  <a:cubicBezTo>
                    <a:pt x="1416003" y="767950"/>
                    <a:pt x="1357674" y="513078"/>
                    <a:pt x="1300613" y="258206"/>
                  </a:cubicBezTo>
                  <a:cubicBezTo>
                    <a:pt x="1295541" y="236016"/>
                    <a:pt x="1286031" y="226506"/>
                    <a:pt x="1267010" y="218897"/>
                  </a:cubicBezTo>
                  <a:cubicBezTo>
                    <a:pt x="1204877" y="195439"/>
                    <a:pt x="1143378" y="170079"/>
                    <a:pt x="1081880" y="146620"/>
                  </a:cubicBezTo>
                  <a:cubicBezTo>
                    <a:pt x="1036865" y="129502"/>
                    <a:pt x="990582" y="114920"/>
                    <a:pt x="970294" y="64199"/>
                  </a:cubicBezTo>
                  <a:cubicBezTo>
                    <a:pt x="963954" y="52787"/>
                    <a:pt x="958248" y="41375"/>
                    <a:pt x="946202" y="36303"/>
                  </a:cubicBezTo>
                  <a:cubicBezTo>
                    <a:pt x="873924" y="6504"/>
                    <a:pt x="801647" y="-18856"/>
                    <a:pt x="724298" y="19185"/>
                  </a:cubicBezTo>
                  <a:cubicBezTo>
                    <a:pt x="710350" y="25525"/>
                    <a:pt x="702108" y="37571"/>
                    <a:pt x="692598" y="48349"/>
                  </a:cubicBezTo>
                  <a:cubicBezTo>
                    <a:pt x="678015" y="64199"/>
                    <a:pt x="667871" y="85121"/>
                    <a:pt x="646315" y="93364"/>
                  </a:cubicBezTo>
                  <a:cubicBezTo>
                    <a:pt x="637439" y="96534"/>
                    <a:pt x="632367" y="106044"/>
                    <a:pt x="622857" y="109214"/>
                  </a:cubicBezTo>
                  <a:cubicBezTo>
                    <a:pt x="572136" y="126332"/>
                    <a:pt x="524585" y="150424"/>
                    <a:pt x="476401" y="173883"/>
                  </a:cubicBezTo>
                  <a:cubicBezTo>
                    <a:pt x="436458" y="193537"/>
                    <a:pt x="393345" y="208119"/>
                    <a:pt x="353403" y="228408"/>
                  </a:cubicBezTo>
                  <a:cubicBezTo>
                    <a:pt x="333748" y="238552"/>
                    <a:pt x="322336" y="249964"/>
                    <a:pt x="315996" y="274056"/>
                  </a:cubicBezTo>
                  <a:cubicBezTo>
                    <a:pt x="303950" y="322241"/>
                    <a:pt x="293172" y="371060"/>
                    <a:pt x="273518" y="417976"/>
                  </a:cubicBezTo>
                  <a:cubicBezTo>
                    <a:pt x="245621" y="485181"/>
                    <a:pt x="206947" y="546680"/>
                    <a:pt x="177148" y="612617"/>
                  </a:cubicBezTo>
                  <a:cubicBezTo>
                    <a:pt x="156226" y="658900"/>
                    <a:pt x="139107" y="707719"/>
                    <a:pt x="114381" y="752733"/>
                  </a:cubicBezTo>
                  <a:cubicBezTo>
                    <a:pt x="80779" y="814866"/>
                    <a:pt x="44640" y="877633"/>
                    <a:pt x="37032" y="950544"/>
                  </a:cubicBezTo>
                  <a:cubicBezTo>
                    <a:pt x="33862" y="982245"/>
                    <a:pt x="33228" y="1014579"/>
                    <a:pt x="30058" y="1046914"/>
                  </a:cubicBezTo>
                  <a:cubicBezTo>
                    <a:pt x="24352" y="1108413"/>
                    <a:pt x="20548" y="1170546"/>
                    <a:pt x="16744" y="1232678"/>
                  </a:cubicBezTo>
                  <a:cubicBezTo>
                    <a:pt x="11672" y="1313198"/>
                    <a:pt x="5332" y="1394351"/>
                    <a:pt x="260" y="1474870"/>
                  </a:cubicBezTo>
                  <a:cubicBezTo>
                    <a:pt x="-1642" y="1503400"/>
                    <a:pt x="6600" y="1512911"/>
                    <a:pt x="35130" y="1516081"/>
                  </a:cubicBezTo>
                  <a:cubicBezTo>
                    <a:pt x="44640" y="1516715"/>
                    <a:pt x="160030" y="1526225"/>
                    <a:pt x="208215" y="1514179"/>
                  </a:cubicBezTo>
                  <a:cubicBezTo>
                    <a:pt x="229137" y="1502766"/>
                    <a:pt x="226601" y="1482478"/>
                    <a:pt x="227235" y="1464092"/>
                  </a:cubicBezTo>
                  <a:cubicBezTo>
                    <a:pt x="227869" y="1372160"/>
                    <a:pt x="227235" y="1280229"/>
                    <a:pt x="227869" y="1188298"/>
                  </a:cubicBezTo>
                  <a:cubicBezTo>
                    <a:pt x="228503" y="1107145"/>
                    <a:pt x="236111" y="1005069"/>
                    <a:pt x="283028" y="935328"/>
                  </a:cubicBezTo>
                  <a:cubicBezTo>
                    <a:pt x="306486" y="900458"/>
                    <a:pt x="321068" y="881437"/>
                    <a:pt x="341990" y="852273"/>
                  </a:cubicBezTo>
                  <a:cubicBezTo>
                    <a:pt x="309656" y="1075444"/>
                    <a:pt x="276688" y="1304322"/>
                    <a:pt x="244353" y="1533199"/>
                  </a:cubicBezTo>
                  <a:cubicBezTo>
                    <a:pt x="240549" y="1551585"/>
                    <a:pt x="238647" y="1570605"/>
                    <a:pt x="236745" y="1589626"/>
                  </a:cubicBezTo>
                  <a:cubicBezTo>
                    <a:pt x="229771" y="1644784"/>
                    <a:pt x="232307" y="1649223"/>
                    <a:pt x="279858" y="1674583"/>
                  </a:cubicBezTo>
                  <a:cubicBezTo>
                    <a:pt x="350867" y="1698041"/>
                    <a:pt x="423778" y="1710721"/>
                    <a:pt x="499225" y="1706918"/>
                  </a:cubicBezTo>
                  <a:cubicBezTo>
                    <a:pt x="520147" y="1705649"/>
                    <a:pt x="531559" y="1712624"/>
                    <a:pt x="532193" y="1734180"/>
                  </a:cubicBezTo>
                  <a:cubicBezTo>
                    <a:pt x="533461" y="1803921"/>
                    <a:pt x="555652" y="1869858"/>
                    <a:pt x="570868" y="1937063"/>
                  </a:cubicBezTo>
                  <a:cubicBezTo>
                    <a:pt x="582280" y="1987150"/>
                    <a:pt x="622857" y="2172914"/>
                    <a:pt x="626661" y="2262944"/>
                  </a:cubicBezTo>
                  <a:cubicBezTo>
                    <a:pt x="627929" y="2335855"/>
                    <a:pt x="629831" y="2408766"/>
                    <a:pt x="631099" y="2481677"/>
                  </a:cubicBezTo>
                  <a:cubicBezTo>
                    <a:pt x="631099" y="2492455"/>
                    <a:pt x="627929" y="2501965"/>
                    <a:pt x="624125" y="2512109"/>
                  </a:cubicBezTo>
                  <a:cubicBezTo>
                    <a:pt x="553750" y="2676952"/>
                    <a:pt x="482107" y="2841160"/>
                    <a:pt x="413634" y="3006637"/>
                  </a:cubicBezTo>
                  <a:cubicBezTo>
                    <a:pt x="367985" y="3116954"/>
                    <a:pt x="313460" y="3224102"/>
                    <a:pt x="277322" y="3338857"/>
                  </a:cubicBezTo>
                  <a:cubicBezTo>
                    <a:pt x="272884" y="3352806"/>
                    <a:pt x="263374" y="3373728"/>
                    <a:pt x="243719" y="3371826"/>
                  </a:cubicBezTo>
                  <a:cubicBezTo>
                    <a:pt x="226601" y="3369924"/>
                    <a:pt x="222163" y="3378800"/>
                    <a:pt x="215189" y="3390212"/>
                  </a:cubicBezTo>
                  <a:cubicBezTo>
                    <a:pt x="186658" y="3439665"/>
                    <a:pt x="163200" y="3491654"/>
                    <a:pt x="139742" y="3543643"/>
                  </a:cubicBezTo>
                  <a:cubicBezTo>
                    <a:pt x="132767" y="3558859"/>
                    <a:pt x="137206" y="3563931"/>
                    <a:pt x="149886" y="3569003"/>
                  </a:cubicBezTo>
                  <a:cubicBezTo>
                    <a:pt x="191096" y="3585487"/>
                    <a:pt x="231039" y="3605141"/>
                    <a:pt x="272884" y="3618456"/>
                  </a:cubicBezTo>
                  <a:cubicBezTo>
                    <a:pt x="300780" y="3627332"/>
                    <a:pt x="324873" y="3650156"/>
                    <a:pt x="361645" y="3636842"/>
                  </a:cubicBezTo>
                  <a:cubicBezTo>
                    <a:pt x="374959" y="3631770"/>
                    <a:pt x="400954" y="3660300"/>
                    <a:pt x="428216" y="3677419"/>
                  </a:cubicBezTo>
                  <a:cubicBezTo>
                    <a:pt x="452308" y="3691367"/>
                    <a:pt x="492251" y="3695805"/>
                    <a:pt x="514441" y="3696439"/>
                  </a:cubicBezTo>
                  <a:cubicBezTo>
                    <a:pt x="553116" y="3697707"/>
                    <a:pt x="616517" y="3711021"/>
                    <a:pt x="659629" y="3678687"/>
                  </a:cubicBezTo>
                  <a:cubicBezTo>
                    <a:pt x="671041" y="3669810"/>
                    <a:pt x="679918" y="3643182"/>
                    <a:pt x="668505" y="3629868"/>
                  </a:cubicBezTo>
                  <a:cubicBezTo>
                    <a:pt x="664701" y="3625430"/>
                    <a:pt x="648217" y="3612749"/>
                    <a:pt x="638073" y="3605776"/>
                  </a:cubicBezTo>
                  <a:cubicBezTo>
                    <a:pt x="582280" y="3570271"/>
                    <a:pt x="543606" y="3519550"/>
                    <a:pt x="518879" y="3458685"/>
                  </a:cubicBezTo>
                  <a:cubicBezTo>
                    <a:pt x="515709" y="3451077"/>
                    <a:pt x="511905" y="3440933"/>
                    <a:pt x="517611" y="3434593"/>
                  </a:cubicBezTo>
                  <a:cubicBezTo>
                    <a:pt x="524585" y="3426351"/>
                    <a:pt x="533461" y="3433959"/>
                    <a:pt x="539801" y="3437763"/>
                  </a:cubicBezTo>
                  <a:cubicBezTo>
                    <a:pt x="558188" y="3447273"/>
                    <a:pt x="561992" y="3438397"/>
                    <a:pt x="567698" y="3422547"/>
                  </a:cubicBezTo>
                  <a:cubicBezTo>
                    <a:pt x="600032" y="3330615"/>
                    <a:pt x="634269" y="3238684"/>
                    <a:pt x="667238" y="3146753"/>
                  </a:cubicBezTo>
                  <a:cubicBezTo>
                    <a:pt x="669140" y="3146753"/>
                    <a:pt x="671041" y="3146753"/>
                    <a:pt x="672943" y="3146119"/>
                  </a:cubicBezTo>
                  <a:cubicBezTo>
                    <a:pt x="684990" y="3233612"/>
                    <a:pt x="697036" y="3321105"/>
                    <a:pt x="709716" y="3408598"/>
                  </a:cubicBezTo>
                  <a:cubicBezTo>
                    <a:pt x="710984" y="3418743"/>
                    <a:pt x="707814" y="3430789"/>
                    <a:pt x="724298" y="3436495"/>
                  </a:cubicBezTo>
                  <a:cubicBezTo>
                    <a:pt x="736344" y="3440299"/>
                    <a:pt x="727468" y="3452979"/>
                    <a:pt x="724932" y="3461221"/>
                  </a:cubicBezTo>
                  <a:cubicBezTo>
                    <a:pt x="711618" y="3503700"/>
                    <a:pt x="698938" y="3545545"/>
                    <a:pt x="684356" y="3587389"/>
                  </a:cubicBezTo>
                  <a:cubicBezTo>
                    <a:pt x="674212" y="3615286"/>
                    <a:pt x="754097" y="3630502"/>
                    <a:pt x="754097" y="3630502"/>
                  </a:cubicBezTo>
                  <a:cubicBezTo>
                    <a:pt x="823204" y="3643182"/>
                    <a:pt x="835884" y="3646986"/>
                    <a:pt x="838420" y="3638110"/>
                  </a:cubicBezTo>
                  <a:cubicBezTo>
                    <a:pt x="839688" y="3631136"/>
                    <a:pt x="877095" y="3617188"/>
                    <a:pt x="884703" y="3617821"/>
                  </a:cubicBezTo>
                  <a:cubicBezTo>
                    <a:pt x="904991" y="3619724"/>
                    <a:pt x="926547" y="3632404"/>
                    <a:pt x="946836" y="3635574"/>
                  </a:cubicBezTo>
                  <a:cubicBezTo>
                    <a:pt x="1024185" y="3648888"/>
                    <a:pt x="1157961" y="3633038"/>
                    <a:pt x="1230872" y="3603239"/>
                  </a:cubicBezTo>
                  <a:cubicBezTo>
                    <a:pt x="1235944" y="3600704"/>
                    <a:pt x="1241016" y="3589291"/>
                    <a:pt x="1241650" y="3574709"/>
                  </a:cubicBezTo>
                  <a:cubicBezTo>
                    <a:pt x="1244186" y="3537936"/>
                    <a:pt x="1224532" y="3522086"/>
                    <a:pt x="1186491" y="3523354"/>
                  </a:cubicBezTo>
                  <a:cubicBezTo>
                    <a:pt x="1152255" y="3524622"/>
                    <a:pt x="1119286" y="3525890"/>
                    <a:pt x="1088220" y="3507504"/>
                  </a:cubicBezTo>
                  <a:cubicBezTo>
                    <a:pt x="1048911" y="3484046"/>
                    <a:pt x="1014675" y="3454247"/>
                    <a:pt x="979170" y="3426351"/>
                  </a:cubicBezTo>
                  <a:cubicBezTo>
                    <a:pt x="970294" y="3419377"/>
                    <a:pt x="970294" y="3410501"/>
                    <a:pt x="969026" y="3400991"/>
                  </a:cubicBezTo>
                  <a:cubicBezTo>
                    <a:pt x="953176" y="3314765"/>
                    <a:pt x="936692" y="3229174"/>
                    <a:pt x="921475" y="3142949"/>
                  </a:cubicBezTo>
                  <a:cubicBezTo>
                    <a:pt x="916403" y="3115052"/>
                    <a:pt x="908161" y="3086522"/>
                    <a:pt x="910063" y="3058626"/>
                  </a:cubicBezTo>
                  <a:cubicBezTo>
                    <a:pt x="920841" y="2905829"/>
                    <a:pt x="934789" y="2753667"/>
                    <a:pt x="946836" y="2600871"/>
                  </a:cubicBezTo>
                  <a:cubicBezTo>
                    <a:pt x="953176" y="2520986"/>
                    <a:pt x="961418" y="2443636"/>
                    <a:pt x="992484" y="2366921"/>
                  </a:cubicBezTo>
                  <a:cubicBezTo>
                    <a:pt x="1071736" y="2170378"/>
                    <a:pt x="1154157" y="1974469"/>
                    <a:pt x="1176981" y="1760808"/>
                  </a:cubicBezTo>
                  <a:cubicBezTo>
                    <a:pt x="1180151" y="1729742"/>
                    <a:pt x="1189027" y="1711990"/>
                    <a:pt x="1223264" y="1714525"/>
                  </a:cubicBezTo>
                  <a:cubicBezTo>
                    <a:pt x="1247356" y="1716428"/>
                    <a:pt x="1251794" y="1703113"/>
                    <a:pt x="1250526" y="1680923"/>
                  </a:cubicBezTo>
                  <a:cubicBezTo>
                    <a:pt x="1237846" y="1505302"/>
                    <a:pt x="1225800" y="1329048"/>
                    <a:pt x="1213753" y="1153427"/>
                  </a:cubicBezTo>
                  <a:cubicBezTo>
                    <a:pt x="1209949" y="1097634"/>
                    <a:pt x="1207413" y="1041842"/>
                    <a:pt x="1203609" y="986683"/>
                  </a:cubicBezTo>
                  <a:cubicBezTo>
                    <a:pt x="1281592" y="1178154"/>
                    <a:pt x="1354504" y="1370259"/>
                    <a:pt x="1426781" y="1562363"/>
                  </a:cubicBezTo>
                  <a:cubicBezTo>
                    <a:pt x="1431853" y="1576312"/>
                    <a:pt x="1427415" y="1587090"/>
                    <a:pt x="1454043" y="1592162"/>
                  </a:cubicBezTo>
                  <a:cubicBezTo>
                    <a:pt x="1513640" y="1598502"/>
                    <a:pt x="1546608" y="1580749"/>
                    <a:pt x="1579577" y="1530029"/>
                  </a:cubicBezTo>
                  <a:cubicBezTo>
                    <a:pt x="1587185" y="1512911"/>
                    <a:pt x="1581479" y="1497060"/>
                    <a:pt x="1577675" y="1482478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96">
              <a:extLst>
                <a:ext uri="{FF2B5EF4-FFF2-40B4-BE49-F238E27FC236}">
                  <a16:creationId xmlns:a16="http://schemas.microsoft.com/office/drawing/2014/main" id="{6F2E9684-DAF9-43C6-B1A0-84C9DBDC90D0}"/>
                </a:ext>
              </a:extLst>
            </p:cNvPr>
            <p:cNvSpPr/>
            <p:nvPr/>
          </p:nvSpPr>
          <p:spPr>
            <a:xfrm>
              <a:off x="2853246" y="1524534"/>
              <a:ext cx="416681" cy="497805"/>
            </a:xfrm>
            <a:custGeom>
              <a:avLst/>
              <a:gdLst>
                <a:gd name="connsiteX0" fmla="*/ 717579 w 718600"/>
                <a:gd name="connsiteY0" fmla="*/ 679263 h 858506"/>
                <a:gd name="connsiteX1" fmla="*/ 697290 w 718600"/>
                <a:gd name="connsiteY1" fmla="*/ 548024 h 858506"/>
                <a:gd name="connsiteX2" fmla="*/ 623111 w 718600"/>
                <a:gd name="connsiteY2" fmla="*/ 69980 h 858506"/>
                <a:gd name="connsiteX3" fmla="*/ 595215 w 718600"/>
                <a:gd name="connsiteY3" fmla="*/ 49692 h 858506"/>
                <a:gd name="connsiteX4" fmla="*/ 493773 w 718600"/>
                <a:gd name="connsiteY4" fmla="*/ 72516 h 858506"/>
                <a:gd name="connsiteX5" fmla="*/ 431640 w 718600"/>
                <a:gd name="connsiteY5" fmla="*/ 27502 h 858506"/>
                <a:gd name="connsiteX6" fmla="*/ 373946 w 718600"/>
                <a:gd name="connsiteY6" fmla="*/ 51594 h 858506"/>
                <a:gd name="connsiteX7" fmla="*/ 373946 w 718600"/>
                <a:gd name="connsiteY7" fmla="*/ 52862 h 858506"/>
                <a:gd name="connsiteX8" fmla="*/ 378384 w 718600"/>
                <a:gd name="connsiteY8" fmla="*/ 66810 h 858506"/>
                <a:gd name="connsiteX9" fmla="*/ 354291 w 718600"/>
                <a:gd name="connsiteY9" fmla="*/ 108021 h 858506"/>
                <a:gd name="connsiteX10" fmla="*/ 295963 w 718600"/>
                <a:gd name="connsiteY10" fmla="*/ 117531 h 858506"/>
                <a:gd name="connsiteX11" fmla="*/ 273772 w 718600"/>
                <a:gd name="connsiteY11" fmla="*/ 93439 h 858506"/>
                <a:gd name="connsiteX12" fmla="*/ 294694 w 718600"/>
                <a:gd name="connsiteY12" fmla="*/ 40816 h 858506"/>
                <a:gd name="connsiteX13" fmla="*/ 311813 w 718600"/>
                <a:gd name="connsiteY13" fmla="*/ 4677 h 858506"/>
                <a:gd name="connsiteX14" fmla="*/ 256654 w 718600"/>
                <a:gd name="connsiteY14" fmla="*/ 12920 h 858506"/>
                <a:gd name="connsiteX15" fmla="*/ 256654 w 718600"/>
                <a:gd name="connsiteY15" fmla="*/ 12920 h 858506"/>
                <a:gd name="connsiteX16" fmla="*/ 198325 w 718600"/>
                <a:gd name="connsiteY16" fmla="*/ 121335 h 858506"/>
                <a:gd name="connsiteX17" fmla="*/ 169795 w 718600"/>
                <a:gd name="connsiteY17" fmla="*/ 145428 h 858506"/>
                <a:gd name="connsiteX18" fmla="*/ 30946 w 718600"/>
                <a:gd name="connsiteY18" fmla="*/ 175860 h 858506"/>
                <a:gd name="connsiteX19" fmla="*/ 514 w 718600"/>
                <a:gd name="connsiteY19" fmla="*/ 217705 h 858506"/>
                <a:gd name="connsiteX20" fmla="*/ 33483 w 718600"/>
                <a:gd name="connsiteY20" fmla="*/ 595574 h 858506"/>
                <a:gd name="connsiteX21" fmla="*/ 52503 w 718600"/>
                <a:gd name="connsiteY21" fmla="*/ 822549 h 858506"/>
                <a:gd name="connsiteX22" fmla="*/ 67085 w 718600"/>
                <a:gd name="connsiteY22" fmla="*/ 849812 h 858506"/>
                <a:gd name="connsiteX23" fmla="*/ 205933 w 718600"/>
                <a:gd name="connsiteY23" fmla="*/ 852982 h 858506"/>
                <a:gd name="connsiteX24" fmla="*/ 700460 w 718600"/>
                <a:gd name="connsiteY24" fmla="*/ 709062 h 858506"/>
                <a:gd name="connsiteX25" fmla="*/ 717579 w 718600"/>
                <a:gd name="connsiteY25" fmla="*/ 679263 h 85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8600" h="858506">
                  <a:moveTo>
                    <a:pt x="717579" y="679263"/>
                  </a:moveTo>
                  <a:cubicBezTo>
                    <a:pt x="709336" y="635517"/>
                    <a:pt x="704264" y="591770"/>
                    <a:pt x="697290" y="548024"/>
                  </a:cubicBezTo>
                  <a:cubicBezTo>
                    <a:pt x="672564" y="388887"/>
                    <a:pt x="647204" y="229751"/>
                    <a:pt x="623111" y="69980"/>
                  </a:cubicBezTo>
                  <a:cubicBezTo>
                    <a:pt x="619941" y="50326"/>
                    <a:pt x="614235" y="44620"/>
                    <a:pt x="595215" y="49692"/>
                  </a:cubicBezTo>
                  <a:cubicBezTo>
                    <a:pt x="561612" y="57934"/>
                    <a:pt x="527376" y="64908"/>
                    <a:pt x="493773" y="72516"/>
                  </a:cubicBezTo>
                  <a:cubicBezTo>
                    <a:pt x="437980" y="85831"/>
                    <a:pt x="437980" y="85831"/>
                    <a:pt x="431640" y="27502"/>
                  </a:cubicBezTo>
                  <a:cubicBezTo>
                    <a:pt x="413254" y="38280"/>
                    <a:pt x="395502" y="48424"/>
                    <a:pt x="373946" y="51594"/>
                  </a:cubicBezTo>
                  <a:cubicBezTo>
                    <a:pt x="373946" y="52228"/>
                    <a:pt x="373946" y="52228"/>
                    <a:pt x="373946" y="52862"/>
                  </a:cubicBezTo>
                  <a:cubicBezTo>
                    <a:pt x="375214" y="57300"/>
                    <a:pt x="377116" y="61738"/>
                    <a:pt x="378384" y="66810"/>
                  </a:cubicBezTo>
                  <a:cubicBezTo>
                    <a:pt x="386626" y="87733"/>
                    <a:pt x="388528" y="101047"/>
                    <a:pt x="354291" y="108021"/>
                  </a:cubicBezTo>
                  <a:cubicBezTo>
                    <a:pt x="334003" y="111825"/>
                    <a:pt x="325761" y="111825"/>
                    <a:pt x="295963" y="117531"/>
                  </a:cubicBezTo>
                  <a:cubicBezTo>
                    <a:pt x="270602" y="122603"/>
                    <a:pt x="267432" y="113093"/>
                    <a:pt x="273772" y="93439"/>
                  </a:cubicBezTo>
                  <a:cubicBezTo>
                    <a:pt x="279478" y="75687"/>
                    <a:pt x="287720" y="58568"/>
                    <a:pt x="294694" y="40816"/>
                  </a:cubicBezTo>
                  <a:cubicBezTo>
                    <a:pt x="299766" y="29404"/>
                    <a:pt x="305473" y="18626"/>
                    <a:pt x="311813" y="4677"/>
                  </a:cubicBezTo>
                  <a:cubicBezTo>
                    <a:pt x="290890" y="873"/>
                    <a:pt x="272504" y="-6735"/>
                    <a:pt x="256654" y="12920"/>
                  </a:cubicBezTo>
                  <a:cubicBezTo>
                    <a:pt x="256654" y="12920"/>
                    <a:pt x="256654" y="12920"/>
                    <a:pt x="256654" y="12920"/>
                  </a:cubicBezTo>
                  <a:cubicBezTo>
                    <a:pt x="236999" y="49058"/>
                    <a:pt x="216077" y="83929"/>
                    <a:pt x="198325" y="121335"/>
                  </a:cubicBezTo>
                  <a:cubicBezTo>
                    <a:pt x="191351" y="135283"/>
                    <a:pt x="185011" y="142258"/>
                    <a:pt x="169795" y="145428"/>
                  </a:cubicBezTo>
                  <a:cubicBezTo>
                    <a:pt x="123512" y="154938"/>
                    <a:pt x="77229" y="167618"/>
                    <a:pt x="30946" y="175860"/>
                  </a:cubicBezTo>
                  <a:cubicBezTo>
                    <a:pt x="4318" y="180298"/>
                    <a:pt x="-2022" y="191076"/>
                    <a:pt x="514" y="217705"/>
                  </a:cubicBezTo>
                  <a:cubicBezTo>
                    <a:pt x="12560" y="343872"/>
                    <a:pt x="22704" y="469406"/>
                    <a:pt x="33483" y="595574"/>
                  </a:cubicBezTo>
                  <a:cubicBezTo>
                    <a:pt x="39823" y="671021"/>
                    <a:pt x="45529" y="747102"/>
                    <a:pt x="52503" y="822549"/>
                  </a:cubicBezTo>
                  <a:cubicBezTo>
                    <a:pt x="53137" y="833328"/>
                    <a:pt x="49967" y="848544"/>
                    <a:pt x="67085" y="849812"/>
                  </a:cubicBezTo>
                  <a:cubicBezTo>
                    <a:pt x="113368" y="852982"/>
                    <a:pt x="160918" y="865662"/>
                    <a:pt x="205933" y="852982"/>
                  </a:cubicBezTo>
                  <a:cubicBezTo>
                    <a:pt x="371409" y="807333"/>
                    <a:pt x="535618" y="756613"/>
                    <a:pt x="700460" y="709062"/>
                  </a:cubicBezTo>
                  <a:cubicBezTo>
                    <a:pt x="716945" y="703356"/>
                    <a:pt x="720749" y="695748"/>
                    <a:pt x="717579" y="679263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">
            <a:extLst>
              <a:ext uri="{FF2B5EF4-FFF2-40B4-BE49-F238E27FC236}">
                <a16:creationId xmlns:a16="http://schemas.microsoft.com/office/drawing/2014/main" id="{9194F5EB-704B-44FA-B260-2CA43AB0F4A4}"/>
              </a:ext>
            </a:extLst>
          </p:cNvPr>
          <p:cNvGrpSpPr/>
          <p:nvPr/>
        </p:nvGrpSpPr>
        <p:grpSpPr>
          <a:xfrm>
            <a:off x="3886638" y="3627772"/>
            <a:ext cx="980440" cy="1318524"/>
            <a:chOff x="5823708" y="3105088"/>
            <a:chExt cx="1330902" cy="1789834"/>
          </a:xfrm>
        </p:grpSpPr>
        <p:sp>
          <p:nvSpPr>
            <p:cNvPr id="17" name="Graphic 22">
              <a:extLst>
                <a:ext uri="{FF2B5EF4-FFF2-40B4-BE49-F238E27FC236}">
                  <a16:creationId xmlns:a16="http://schemas.microsoft.com/office/drawing/2014/main" id="{08104DDB-CEC7-43DF-BCB2-75DE68C7EA23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4"/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F5624018-E89E-40F3-A222-9E046920AD84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85485528-4A1D-4A74-856B-A799DFE871F8}"/>
              </a:ext>
            </a:extLst>
          </p:cNvPr>
          <p:cNvGrpSpPr/>
          <p:nvPr/>
        </p:nvGrpSpPr>
        <p:grpSpPr>
          <a:xfrm>
            <a:off x="6600175" y="1508042"/>
            <a:ext cx="980440" cy="1318524"/>
            <a:chOff x="5823708" y="3105088"/>
            <a:chExt cx="1330902" cy="1789834"/>
          </a:xfrm>
        </p:grpSpPr>
        <p:sp>
          <p:nvSpPr>
            <p:cNvPr id="20" name="Graphic 22">
              <a:extLst>
                <a:ext uri="{FF2B5EF4-FFF2-40B4-BE49-F238E27FC236}">
                  <a16:creationId xmlns:a16="http://schemas.microsoft.com/office/drawing/2014/main" id="{09CA994E-5F0B-4FC4-9E4D-26971DB51E9B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/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DCD614C2-6239-462D-8FD5-25B78BB2FA6E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7">
            <a:extLst>
              <a:ext uri="{FF2B5EF4-FFF2-40B4-BE49-F238E27FC236}">
                <a16:creationId xmlns:a16="http://schemas.microsoft.com/office/drawing/2014/main" id="{E28B124C-929C-40BD-A578-9FBF85DF3151}"/>
              </a:ext>
            </a:extLst>
          </p:cNvPr>
          <p:cNvGrpSpPr/>
          <p:nvPr/>
        </p:nvGrpSpPr>
        <p:grpSpPr>
          <a:xfrm>
            <a:off x="5601326" y="2096335"/>
            <a:ext cx="980440" cy="1318524"/>
            <a:chOff x="5823708" y="3105088"/>
            <a:chExt cx="1330902" cy="1789834"/>
          </a:xfrm>
        </p:grpSpPr>
        <p:sp>
          <p:nvSpPr>
            <p:cNvPr id="23" name="Graphic 22">
              <a:extLst>
                <a:ext uri="{FF2B5EF4-FFF2-40B4-BE49-F238E27FC236}">
                  <a16:creationId xmlns:a16="http://schemas.microsoft.com/office/drawing/2014/main" id="{10E7FDDF-BA3F-4065-8A56-56747C6976BE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/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Oval 9">
              <a:extLst>
                <a:ext uri="{FF2B5EF4-FFF2-40B4-BE49-F238E27FC236}">
                  <a16:creationId xmlns:a16="http://schemas.microsoft.com/office/drawing/2014/main" id="{C534016E-E0B4-4008-AF5B-D59437E065CD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E6B7DA1E-4A8E-4D32-9B3B-034DF997BD78}"/>
              </a:ext>
            </a:extLst>
          </p:cNvPr>
          <p:cNvGrpSpPr/>
          <p:nvPr/>
        </p:nvGrpSpPr>
        <p:grpSpPr>
          <a:xfrm>
            <a:off x="6535405" y="2960378"/>
            <a:ext cx="980440" cy="1318524"/>
            <a:chOff x="5823708" y="3105088"/>
            <a:chExt cx="1330902" cy="1789834"/>
          </a:xfrm>
        </p:grpSpPr>
        <p:sp>
          <p:nvSpPr>
            <p:cNvPr id="26" name="Graphic 22">
              <a:extLst>
                <a:ext uri="{FF2B5EF4-FFF2-40B4-BE49-F238E27FC236}">
                  <a16:creationId xmlns:a16="http://schemas.microsoft.com/office/drawing/2014/main" id="{0036351C-5943-4E3E-838A-B6594DE471F1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3"/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Oval 15">
              <a:extLst>
                <a:ext uri="{FF2B5EF4-FFF2-40B4-BE49-F238E27FC236}">
                  <a16:creationId xmlns:a16="http://schemas.microsoft.com/office/drawing/2014/main" id="{407BCBA8-10F1-40B7-8523-63B248BFA105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02ABEDF8-21F2-4C83-AE7D-D8A3DA6B66F0}"/>
              </a:ext>
            </a:extLst>
          </p:cNvPr>
          <p:cNvSpPr/>
          <p:nvPr/>
        </p:nvSpPr>
        <p:spPr>
          <a:xfrm>
            <a:off x="4235341" y="4004954"/>
            <a:ext cx="283034" cy="20755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6F2952AE-6F53-426B-9D85-82A4E89B9A16}"/>
              </a:ext>
            </a:extLst>
          </p:cNvPr>
          <p:cNvSpPr/>
          <p:nvPr/>
        </p:nvSpPr>
        <p:spPr>
          <a:xfrm>
            <a:off x="6937934" y="1896285"/>
            <a:ext cx="294382" cy="22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7EE12706-5BF3-4DE4-99FA-54CDC6BA3090}"/>
              </a:ext>
            </a:extLst>
          </p:cNvPr>
          <p:cNvSpPr/>
          <p:nvPr/>
        </p:nvSpPr>
        <p:spPr>
          <a:xfrm>
            <a:off x="5939493" y="2466019"/>
            <a:ext cx="304106" cy="24043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EDAD0F7B-6FD1-489D-8587-585202FD6DD2}"/>
              </a:ext>
            </a:extLst>
          </p:cNvPr>
          <p:cNvSpPr/>
          <p:nvPr/>
        </p:nvSpPr>
        <p:spPr>
          <a:xfrm>
            <a:off x="6875688" y="3282559"/>
            <a:ext cx="301661" cy="28238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2" name="Group 27">
            <a:extLst>
              <a:ext uri="{FF2B5EF4-FFF2-40B4-BE49-F238E27FC236}">
                <a16:creationId xmlns:a16="http://schemas.microsoft.com/office/drawing/2014/main" id="{77ECA691-6950-4B9D-8256-82B60E99CBD8}"/>
              </a:ext>
            </a:extLst>
          </p:cNvPr>
          <p:cNvGrpSpPr/>
          <p:nvPr/>
        </p:nvGrpSpPr>
        <p:grpSpPr>
          <a:xfrm>
            <a:off x="8679719" y="3655583"/>
            <a:ext cx="2986841" cy="1195989"/>
            <a:chOff x="8632094" y="4742394"/>
            <a:chExt cx="2986841" cy="11959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F5941D-CB78-4FE3-819B-FFBAD705C925}"/>
                </a:ext>
              </a:extLst>
            </p:cNvPr>
            <p:cNvSpPr txBox="1"/>
            <p:nvPr/>
          </p:nvSpPr>
          <p:spPr>
            <a:xfrm>
              <a:off x="8641319" y="5107386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860C84D-35B9-4F55-B7D3-A11DC1B15726}"/>
                </a:ext>
              </a:extLst>
            </p:cNvPr>
            <p:cNvSpPr txBox="1"/>
            <p:nvPr/>
          </p:nvSpPr>
          <p:spPr>
            <a:xfrm>
              <a:off x="8632094" y="4742394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5" name="Straight Connector 30">
              <a:extLst>
                <a:ext uri="{FF2B5EF4-FFF2-40B4-BE49-F238E27FC236}">
                  <a16:creationId xmlns:a16="http://schemas.microsoft.com/office/drawing/2014/main" id="{E1A254AB-80CC-49D4-AE15-C50F965B94B0}"/>
                </a:ext>
              </a:extLst>
            </p:cNvPr>
            <p:cNvCxnSpPr>
              <a:cxnSpLocks/>
            </p:cNvCxnSpPr>
            <p:nvPr/>
          </p:nvCxnSpPr>
          <p:spPr>
            <a:xfrm>
              <a:off x="8685757" y="5073287"/>
              <a:ext cx="2810918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1">
            <a:extLst>
              <a:ext uri="{FF2B5EF4-FFF2-40B4-BE49-F238E27FC236}">
                <a16:creationId xmlns:a16="http://schemas.microsoft.com/office/drawing/2014/main" id="{B1EC6F86-E5C7-4D44-90EA-656EF72D87FF}"/>
              </a:ext>
            </a:extLst>
          </p:cNvPr>
          <p:cNvGrpSpPr/>
          <p:nvPr/>
        </p:nvGrpSpPr>
        <p:grpSpPr>
          <a:xfrm>
            <a:off x="8679719" y="2066027"/>
            <a:ext cx="2986841" cy="1195989"/>
            <a:chOff x="8632094" y="3371913"/>
            <a:chExt cx="2986841" cy="11959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A8E37C3-7C20-4593-8074-219C5D943474}"/>
                </a:ext>
              </a:extLst>
            </p:cNvPr>
            <p:cNvSpPr txBox="1"/>
            <p:nvPr/>
          </p:nvSpPr>
          <p:spPr>
            <a:xfrm>
              <a:off x="8641319" y="3736905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BB5B63-F0F1-4819-AB5F-EEA321018368}"/>
                </a:ext>
              </a:extLst>
            </p:cNvPr>
            <p:cNvSpPr txBox="1"/>
            <p:nvPr/>
          </p:nvSpPr>
          <p:spPr>
            <a:xfrm>
              <a:off x="8632094" y="3371913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9" name="Straight Connector 34">
              <a:extLst>
                <a:ext uri="{FF2B5EF4-FFF2-40B4-BE49-F238E27FC236}">
                  <a16:creationId xmlns:a16="http://schemas.microsoft.com/office/drawing/2014/main" id="{BD1A97FB-483D-4C9C-8D72-EE37F22EE2DE}"/>
                </a:ext>
              </a:extLst>
            </p:cNvPr>
            <p:cNvCxnSpPr>
              <a:cxnSpLocks/>
            </p:cNvCxnSpPr>
            <p:nvPr/>
          </p:nvCxnSpPr>
          <p:spPr>
            <a:xfrm>
              <a:off x="8641319" y="3690673"/>
              <a:ext cx="2810918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5">
            <a:extLst>
              <a:ext uri="{FF2B5EF4-FFF2-40B4-BE49-F238E27FC236}">
                <a16:creationId xmlns:a16="http://schemas.microsoft.com/office/drawing/2014/main" id="{17D08B2B-BC0B-4766-A95E-D396E004E642}"/>
              </a:ext>
            </a:extLst>
          </p:cNvPr>
          <p:cNvGrpSpPr/>
          <p:nvPr/>
        </p:nvGrpSpPr>
        <p:grpSpPr>
          <a:xfrm>
            <a:off x="734990" y="3655583"/>
            <a:ext cx="2986841" cy="1195989"/>
            <a:chOff x="573065" y="4742394"/>
            <a:chExt cx="2986841" cy="119598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8A22C59-B05A-4BDB-B6EF-FB05B1BAD897}"/>
                </a:ext>
              </a:extLst>
            </p:cNvPr>
            <p:cNvSpPr txBox="1"/>
            <p:nvPr/>
          </p:nvSpPr>
          <p:spPr>
            <a:xfrm>
              <a:off x="582290" y="5107386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884901-0D76-4147-9B0A-9345341216F4}"/>
                </a:ext>
              </a:extLst>
            </p:cNvPr>
            <p:cNvSpPr txBox="1"/>
            <p:nvPr/>
          </p:nvSpPr>
          <p:spPr>
            <a:xfrm>
              <a:off x="573065" y="4742394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3" name="Straight Connector 38">
              <a:extLst>
                <a:ext uri="{FF2B5EF4-FFF2-40B4-BE49-F238E27FC236}">
                  <a16:creationId xmlns:a16="http://schemas.microsoft.com/office/drawing/2014/main" id="{B1779E3D-2588-42D0-8891-001D36FAF025}"/>
                </a:ext>
              </a:extLst>
            </p:cNvPr>
            <p:cNvCxnSpPr>
              <a:cxnSpLocks/>
            </p:cNvCxnSpPr>
            <p:nvPr/>
          </p:nvCxnSpPr>
          <p:spPr>
            <a:xfrm>
              <a:off x="705464" y="5073287"/>
              <a:ext cx="2810918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39">
            <a:extLst>
              <a:ext uri="{FF2B5EF4-FFF2-40B4-BE49-F238E27FC236}">
                <a16:creationId xmlns:a16="http://schemas.microsoft.com/office/drawing/2014/main" id="{FE2D1650-699E-4461-9DBD-F0A7B97F3D4B}"/>
              </a:ext>
            </a:extLst>
          </p:cNvPr>
          <p:cNvGrpSpPr/>
          <p:nvPr/>
        </p:nvGrpSpPr>
        <p:grpSpPr>
          <a:xfrm>
            <a:off x="734990" y="2066027"/>
            <a:ext cx="2986841" cy="1195989"/>
            <a:chOff x="573065" y="3371913"/>
            <a:chExt cx="2986841" cy="119598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334CEA-CFB4-41FD-AB42-425E6AE77B15}"/>
                </a:ext>
              </a:extLst>
            </p:cNvPr>
            <p:cNvSpPr txBox="1"/>
            <p:nvPr/>
          </p:nvSpPr>
          <p:spPr>
            <a:xfrm>
              <a:off x="582290" y="3736905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E85B096-1622-43AD-9882-73A2047231E9}"/>
                </a:ext>
              </a:extLst>
            </p:cNvPr>
            <p:cNvSpPr txBox="1"/>
            <p:nvPr/>
          </p:nvSpPr>
          <p:spPr>
            <a:xfrm>
              <a:off x="573065" y="3371913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7" name="Straight Connector 42">
              <a:extLst>
                <a:ext uri="{FF2B5EF4-FFF2-40B4-BE49-F238E27FC236}">
                  <a16:creationId xmlns:a16="http://schemas.microsoft.com/office/drawing/2014/main" id="{F4C86817-4096-4AAE-892B-BB92975FB7AA}"/>
                </a:ext>
              </a:extLst>
            </p:cNvPr>
            <p:cNvCxnSpPr>
              <a:cxnSpLocks/>
            </p:cNvCxnSpPr>
            <p:nvPr/>
          </p:nvCxnSpPr>
          <p:spPr>
            <a:xfrm>
              <a:off x="661026" y="3690673"/>
              <a:ext cx="2810918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id="{DBFE8549-9CDB-428B-B653-3A6C5388A9C4}"/>
              </a:ext>
            </a:extLst>
          </p:cNvPr>
          <p:cNvGrpSpPr/>
          <p:nvPr/>
        </p:nvGrpSpPr>
        <p:grpSpPr>
          <a:xfrm>
            <a:off x="1540179" y="3307223"/>
            <a:ext cx="1884746" cy="1884746"/>
            <a:chOff x="1540179" y="3307223"/>
            <a:chExt cx="1884746" cy="1884746"/>
          </a:xfrm>
        </p:grpSpPr>
        <p:sp>
          <p:nvSpPr>
            <p:cNvPr id="4" name="Oval 2">
              <a:extLst>
                <a:ext uri="{FF2B5EF4-FFF2-40B4-BE49-F238E27FC236}">
                  <a16:creationId xmlns:a16="http://schemas.microsoft.com/office/drawing/2014/main" id="{44C66303-4540-446C-9A62-91B4325C0DCB}"/>
                </a:ext>
              </a:extLst>
            </p:cNvPr>
            <p:cNvSpPr/>
            <p:nvPr/>
          </p:nvSpPr>
          <p:spPr>
            <a:xfrm>
              <a:off x="1540179" y="3307223"/>
              <a:ext cx="1884746" cy="1884746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Chord 7">
              <a:extLst>
                <a:ext uri="{FF2B5EF4-FFF2-40B4-BE49-F238E27FC236}">
                  <a16:creationId xmlns:a16="http://schemas.microsoft.com/office/drawing/2014/main" id="{8E95B5D2-654E-48AD-935E-4DCC820CB880}"/>
                </a:ext>
              </a:extLst>
            </p:cNvPr>
            <p:cNvSpPr/>
            <p:nvPr/>
          </p:nvSpPr>
          <p:spPr>
            <a:xfrm>
              <a:off x="1541261" y="3307223"/>
              <a:ext cx="1883664" cy="1883664"/>
            </a:xfrm>
            <a:prstGeom prst="chord">
              <a:avLst>
                <a:gd name="adj1" fmla="val 11842081"/>
                <a:gd name="adj2" fmla="val 20554687"/>
              </a:avLst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id="{618287FE-C0C4-4261-BCA4-CCB71CA53BCC}"/>
              </a:ext>
            </a:extLst>
          </p:cNvPr>
          <p:cNvGrpSpPr/>
          <p:nvPr/>
        </p:nvGrpSpPr>
        <p:grpSpPr>
          <a:xfrm>
            <a:off x="3346903" y="2723603"/>
            <a:ext cx="1884746" cy="1884746"/>
            <a:chOff x="3346903" y="2723603"/>
            <a:chExt cx="1884746" cy="1884746"/>
          </a:xfrm>
        </p:grpSpPr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8AEB753C-94F2-4A54-A57C-E37B67F0F3EE}"/>
                </a:ext>
              </a:extLst>
            </p:cNvPr>
            <p:cNvSpPr/>
            <p:nvPr/>
          </p:nvSpPr>
          <p:spPr>
            <a:xfrm>
              <a:off x="3346903" y="2723603"/>
              <a:ext cx="1884746" cy="188474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Chord 9">
              <a:extLst>
                <a:ext uri="{FF2B5EF4-FFF2-40B4-BE49-F238E27FC236}">
                  <a16:creationId xmlns:a16="http://schemas.microsoft.com/office/drawing/2014/main" id="{63C0020E-6C4E-4619-846F-3DA4735B9883}"/>
                </a:ext>
              </a:extLst>
            </p:cNvPr>
            <p:cNvSpPr/>
            <p:nvPr/>
          </p:nvSpPr>
          <p:spPr>
            <a:xfrm rot="10800000">
              <a:off x="3347985" y="2724684"/>
              <a:ext cx="1883664" cy="1883664"/>
            </a:xfrm>
            <a:prstGeom prst="chord">
              <a:avLst>
                <a:gd name="adj1" fmla="val 11842081"/>
                <a:gd name="adj2" fmla="val 20554687"/>
              </a:avLst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33">
            <a:extLst>
              <a:ext uri="{FF2B5EF4-FFF2-40B4-BE49-F238E27FC236}">
                <a16:creationId xmlns:a16="http://schemas.microsoft.com/office/drawing/2014/main" id="{A7A4EF1D-3EB0-43A4-9181-E73BE8D695D4}"/>
              </a:ext>
            </a:extLst>
          </p:cNvPr>
          <p:cNvGrpSpPr/>
          <p:nvPr/>
        </p:nvGrpSpPr>
        <p:grpSpPr>
          <a:xfrm>
            <a:off x="5153627" y="3306142"/>
            <a:ext cx="1884746" cy="1885827"/>
            <a:chOff x="5153627" y="3306142"/>
            <a:chExt cx="1884746" cy="1885827"/>
          </a:xfrm>
        </p:grpSpPr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EC75DA4F-506D-4F19-A6FC-A0496454716E}"/>
                </a:ext>
              </a:extLst>
            </p:cNvPr>
            <p:cNvSpPr/>
            <p:nvPr/>
          </p:nvSpPr>
          <p:spPr>
            <a:xfrm>
              <a:off x="5153627" y="3307223"/>
              <a:ext cx="1884746" cy="1884746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375D8454-CCB6-4A57-B02F-78952F19DF51}"/>
                </a:ext>
              </a:extLst>
            </p:cNvPr>
            <p:cNvSpPr/>
            <p:nvPr/>
          </p:nvSpPr>
          <p:spPr>
            <a:xfrm>
              <a:off x="5154709" y="3306142"/>
              <a:ext cx="1883664" cy="1883664"/>
            </a:xfrm>
            <a:prstGeom prst="chord">
              <a:avLst>
                <a:gd name="adj1" fmla="val 11842081"/>
                <a:gd name="adj2" fmla="val 20554687"/>
              </a:avLst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34">
            <a:extLst>
              <a:ext uri="{FF2B5EF4-FFF2-40B4-BE49-F238E27FC236}">
                <a16:creationId xmlns:a16="http://schemas.microsoft.com/office/drawing/2014/main" id="{CC75CF55-4AA7-4B38-9AE5-BBC3EF56A1DC}"/>
              </a:ext>
            </a:extLst>
          </p:cNvPr>
          <p:cNvGrpSpPr/>
          <p:nvPr/>
        </p:nvGrpSpPr>
        <p:grpSpPr>
          <a:xfrm>
            <a:off x="6960351" y="2723603"/>
            <a:ext cx="1884746" cy="1884746"/>
            <a:chOff x="6960351" y="2723603"/>
            <a:chExt cx="1884746" cy="1884746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4199B9F2-679D-495A-B2D2-BF51856FD3C3}"/>
                </a:ext>
              </a:extLst>
            </p:cNvPr>
            <p:cNvSpPr/>
            <p:nvPr/>
          </p:nvSpPr>
          <p:spPr>
            <a:xfrm>
              <a:off x="6960351" y="2723603"/>
              <a:ext cx="1884746" cy="1884746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hord 11">
              <a:extLst>
                <a:ext uri="{FF2B5EF4-FFF2-40B4-BE49-F238E27FC236}">
                  <a16:creationId xmlns:a16="http://schemas.microsoft.com/office/drawing/2014/main" id="{2DEB7AE7-1F61-4FED-A858-D3648898D319}"/>
                </a:ext>
              </a:extLst>
            </p:cNvPr>
            <p:cNvSpPr/>
            <p:nvPr/>
          </p:nvSpPr>
          <p:spPr>
            <a:xfrm rot="10800000">
              <a:off x="6961433" y="2723603"/>
              <a:ext cx="1883664" cy="1883664"/>
            </a:xfrm>
            <a:prstGeom prst="chord">
              <a:avLst>
                <a:gd name="adj1" fmla="val 11842081"/>
                <a:gd name="adj2" fmla="val 20554687"/>
              </a:avLst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35">
            <a:extLst>
              <a:ext uri="{FF2B5EF4-FFF2-40B4-BE49-F238E27FC236}">
                <a16:creationId xmlns:a16="http://schemas.microsoft.com/office/drawing/2014/main" id="{DF2E413B-CCD6-44C2-8786-C35541EB4BA3}"/>
              </a:ext>
            </a:extLst>
          </p:cNvPr>
          <p:cNvGrpSpPr/>
          <p:nvPr/>
        </p:nvGrpSpPr>
        <p:grpSpPr>
          <a:xfrm>
            <a:off x="8767075" y="3306142"/>
            <a:ext cx="1884746" cy="1885827"/>
            <a:chOff x="8767075" y="3306142"/>
            <a:chExt cx="1884746" cy="1885827"/>
          </a:xfrm>
        </p:grpSpPr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896DC04C-CD77-4673-965E-7FDE702C629D}"/>
                </a:ext>
              </a:extLst>
            </p:cNvPr>
            <p:cNvSpPr/>
            <p:nvPr/>
          </p:nvSpPr>
          <p:spPr>
            <a:xfrm>
              <a:off x="8767075" y="3307223"/>
              <a:ext cx="1884746" cy="1884746"/>
            </a:xfrm>
            <a:prstGeom prst="ellipse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hord 12">
              <a:extLst>
                <a:ext uri="{FF2B5EF4-FFF2-40B4-BE49-F238E27FC236}">
                  <a16:creationId xmlns:a16="http://schemas.microsoft.com/office/drawing/2014/main" id="{7D2A6A41-1864-4713-9B95-67945064A139}"/>
                </a:ext>
              </a:extLst>
            </p:cNvPr>
            <p:cNvSpPr/>
            <p:nvPr/>
          </p:nvSpPr>
          <p:spPr>
            <a:xfrm>
              <a:off x="8768157" y="3306142"/>
              <a:ext cx="1883664" cy="1883664"/>
            </a:xfrm>
            <a:prstGeom prst="chord">
              <a:avLst>
                <a:gd name="adj1" fmla="val 11842081"/>
                <a:gd name="adj2" fmla="val 20554687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DE695890-F99D-47A8-870B-A5765AA8E566}"/>
              </a:ext>
            </a:extLst>
          </p:cNvPr>
          <p:cNvGrpSpPr/>
          <p:nvPr/>
        </p:nvGrpSpPr>
        <p:grpSpPr>
          <a:xfrm>
            <a:off x="3099289" y="4898677"/>
            <a:ext cx="2370254" cy="1301002"/>
            <a:chOff x="2543198" y="4388490"/>
            <a:chExt cx="2577763" cy="130100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50B553-DB82-4A22-9F6F-A84699F6AC15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FDD00-B72C-4286-9095-B251EA22AC45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00B808FC-56D2-41FA-9C06-5249E34B209A}"/>
              </a:ext>
            </a:extLst>
          </p:cNvPr>
          <p:cNvGrpSpPr/>
          <p:nvPr/>
        </p:nvGrpSpPr>
        <p:grpSpPr>
          <a:xfrm>
            <a:off x="6714633" y="4898677"/>
            <a:ext cx="2370254" cy="1301002"/>
            <a:chOff x="2543198" y="4388490"/>
            <a:chExt cx="2577763" cy="130100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73D47F-210F-4A8B-B0CF-C4222AABA8E4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EC51F6-2D16-4425-9281-05CC658DE8ED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6106449F-9192-41B8-BA41-9A8320F05C17}"/>
              </a:ext>
            </a:extLst>
          </p:cNvPr>
          <p:cNvGrpSpPr/>
          <p:nvPr/>
        </p:nvGrpSpPr>
        <p:grpSpPr>
          <a:xfrm>
            <a:off x="4906961" y="1728182"/>
            <a:ext cx="2370254" cy="1301002"/>
            <a:chOff x="2543198" y="4388490"/>
            <a:chExt cx="2577763" cy="130100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636407-2414-43E8-88EA-CD3D4610F34E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BAB6F1-7D40-46D1-81A6-2A606794522B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882926D0-C20F-4589-8A2A-4F313AEA1BF1}"/>
              </a:ext>
            </a:extLst>
          </p:cNvPr>
          <p:cNvGrpSpPr/>
          <p:nvPr/>
        </p:nvGrpSpPr>
        <p:grpSpPr>
          <a:xfrm>
            <a:off x="1291617" y="1728182"/>
            <a:ext cx="2370254" cy="1328498"/>
            <a:chOff x="2543198" y="4360994"/>
            <a:chExt cx="2577763" cy="13284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9D0A6E-8B7E-4CB3-A57E-12382F6BC15E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0EF6A5-1B77-4E2E-B29D-D18D34D08311}"/>
                </a:ext>
              </a:extLst>
            </p:cNvPr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1">
            <a:extLst>
              <a:ext uri="{FF2B5EF4-FFF2-40B4-BE49-F238E27FC236}">
                <a16:creationId xmlns:a16="http://schemas.microsoft.com/office/drawing/2014/main" id="{1A2DB573-D9AF-4CC2-8FDA-B9CA7FA885CE}"/>
              </a:ext>
            </a:extLst>
          </p:cNvPr>
          <p:cNvGrpSpPr/>
          <p:nvPr/>
        </p:nvGrpSpPr>
        <p:grpSpPr>
          <a:xfrm>
            <a:off x="8522306" y="1728182"/>
            <a:ext cx="2370254" cy="1301002"/>
            <a:chOff x="2543198" y="4388490"/>
            <a:chExt cx="2577763" cy="130100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661357-8AAB-4D4D-AE94-28F238B8B1DD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7A5F3B3-5C14-4753-BEA3-FFC3AA966D1D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C44EB5D-DBBE-4D9D-88DA-202D6CFD76F5}"/>
              </a:ext>
            </a:extLst>
          </p:cNvPr>
          <p:cNvSpPr/>
          <p:nvPr/>
        </p:nvSpPr>
        <p:spPr>
          <a:xfrm flipH="1">
            <a:off x="4080509" y="4111849"/>
            <a:ext cx="378799" cy="3124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3579FB36-DC8F-4E9F-9054-C7E484D496EC}"/>
              </a:ext>
            </a:extLst>
          </p:cNvPr>
          <p:cNvSpPr/>
          <p:nvPr/>
        </p:nvSpPr>
        <p:spPr>
          <a:xfrm rot="18805991">
            <a:off x="9495833" y="3442548"/>
            <a:ext cx="418457" cy="41409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302C7F36-FFD1-4F8B-8C30-17075B86CB82}"/>
              </a:ext>
            </a:extLst>
          </p:cNvPr>
          <p:cNvSpPr>
            <a:spLocks noChangeAspect="1"/>
          </p:cNvSpPr>
          <p:nvPr/>
        </p:nvSpPr>
        <p:spPr>
          <a:xfrm rot="9900000">
            <a:off x="5918704" y="3491868"/>
            <a:ext cx="371420" cy="31545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F1398554-4932-4973-8AEB-45BAC987ED45}"/>
              </a:ext>
            </a:extLst>
          </p:cNvPr>
          <p:cNvSpPr/>
          <p:nvPr/>
        </p:nvSpPr>
        <p:spPr>
          <a:xfrm>
            <a:off x="2276040" y="3520930"/>
            <a:ext cx="335002" cy="25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7229E32D-1932-44D3-A1B8-59E365FB35BE}"/>
              </a:ext>
            </a:extLst>
          </p:cNvPr>
          <p:cNvSpPr>
            <a:spLocks noChangeAspect="1"/>
          </p:cNvSpPr>
          <p:nvPr/>
        </p:nvSpPr>
        <p:spPr>
          <a:xfrm>
            <a:off x="7743024" y="4111849"/>
            <a:ext cx="371490" cy="2937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2E422A-28AB-4D3D-9302-A1EF26166CD2}"/>
              </a:ext>
            </a:extLst>
          </p:cNvPr>
          <p:cNvSpPr txBox="1"/>
          <p:nvPr/>
        </p:nvSpPr>
        <p:spPr>
          <a:xfrm>
            <a:off x="9146923" y="4273562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5AA3B2-62A4-471C-A318-A82502EFD3E2}"/>
              </a:ext>
            </a:extLst>
          </p:cNvPr>
          <p:cNvSpPr txBox="1"/>
          <p:nvPr/>
        </p:nvSpPr>
        <p:spPr>
          <a:xfrm>
            <a:off x="1920027" y="4273562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556082-0C62-4075-938B-836AD38EE551}"/>
              </a:ext>
            </a:extLst>
          </p:cNvPr>
          <p:cNvSpPr txBox="1"/>
          <p:nvPr/>
        </p:nvSpPr>
        <p:spPr>
          <a:xfrm>
            <a:off x="5533475" y="4273562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5F2D84-0A7D-4DD4-AAB0-EB086AF77226}"/>
              </a:ext>
            </a:extLst>
          </p:cNvPr>
          <p:cNvSpPr txBox="1"/>
          <p:nvPr/>
        </p:nvSpPr>
        <p:spPr>
          <a:xfrm>
            <a:off x="3726751" y="3114059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67FAF8-715A-4238-8CD7-0F4ACA00C475}"/>
              </a:ext>
            </a:extLst>
          </p:cNvPr>
          <p:cNvSpPr txBox="1"/>
          <p:nvPr/>
        </p:nvSpPr>
        <p:spPr>
          <a:xfrm>
            <a:off x="7340199" y="3114059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BA4475-CF85-4881-AF40-8635DF7506AB}"/>
              </a:ext>
            </a:extLst>
          </p:cNvPr>
          <p:cNvSpPr txBox="1"/>
          <p:nvPr/>
        </p:nvSpPr>
        <p:spPr>
          <a:xfrm>
            <a:off x="617205" y="4005878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65300-A94D-4562-8D42-0E1AFFB5B4A9}"/>
              </a:ext>
            </a:extLst>
          </p:cNvPr>
          <p:cNvSpPr txBox="1"/>
          <p:nvPr/>
        </p:nvSpPr>
        <p:spPr>
          <a:xfrm>
            <a:off x="617205" y="1026286"/>
            <a:ext cx="2727287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103F4-6005-4D46-88FA-B7E2D009885C}"/>
              </a:ext>
            </a:extLst>
          </p:cNvPr>
          <p:cNvSpPr txBox="1"/>
          <p:nvPr/>
        </p:nvSpPr>
        <p:spPr>
          <a:xfrm>
            <a:off x="561786" y="1987304"/>
            <a:ext cx="2727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8069ECF1-873F-4313-AEDD-ABDD04573C43}"/>
              </a:ext>
            </a:extLst>
          </p:cNvPr>
          <p:cNvSpPr/>
          <p:nvPr/>
        </p:nvSpPr>
        <p:spPr>
          <a:xfrm>
            <a:off x="617205" y="483214"/>
            <a:ext cx="447596" cy="413960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D5685-EC06-4741-AEA3-0E22946DECDD}"/>
              </a:ext>
            </a:extLst>
          </p:cNvPr>
          <p:cNvSpPr txBox="1"/>
          <p:nvPr/>
        </p:nvSpPr>
        <p:spPr>
          <a:xfrm>
            <a:off x="8902929" y="524928"/>
            <a:ext cx="286776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52547ACA-7BBD-48B4-BB36-2C5E04EF859D}"/>
              </a:ext>
            </a:extLst>
          </p:cNvPr>
          <p:cNvSpPr/>
          <p:nvPr/>
        </p:nvSpPr>
        <p:spPr>
          <a:xfrm>
            <a:off x="827314" y="2290260"/>
            <a:ext cx="10537372" cy="2926194"/>
          </a:xfrm>
          <a:custGeom>
            <a:avLst/>
            <a:gdLst>
              <a:gd name="connsiteX0" fmla="*/ 0 w 10389326"/>
              <a:gd name="connsiteY0" fmla="*/ 2360023 h 2926080"/>
              <a:gd name="connsiteX1" fmla="*/ 1018903 w 10389326"/>
              <a:gd name="connsiteY1" fmla="*/ 2926080 h 2926080"/>
              <a:gd name="connsiteX2" fmla="*/ 2029097 w 10389326"/>
              <a:gd name="connsiteY2" fmla="*/ 1689463 h 2926080"/>
              <a:gd name="connsiteX3" fmla="*/ 2595154 w 10389326"/>
              <a:gd name="connsiteY3" fmla="*/ 2203269 h 2926080"/>
              <a:gd name="connsiteX4" fmla="*/ 3875314 w 10389326"/>
              <a:gd name="connsiteY4" fmla="*/ 600892 h 2926080"/>
              <a:gd name="connsiteX5" fmla="*/ 5094514 w 10389326"/>
              <a:gd name="connsiteY5" fmla="*/ 2473235 h 2926080"/>
              <a:gd name="connsiteX6" fmla="*/ 5416731 w 10389326"/>
              <a:gd name="connsiteY6" fmla="*/ 1611086 h 2926080"/>
              <a:gd name="connsiteX7" fmla="*/ 5895703 w 10389326"/>
              <a:gd name="connsiteY7" fmla="*/ 1959429 h 2926080"/>
              <a:gd name="connsiteX8" fmla="*/ 6435634 w 10389326"/>
              <a:gd name="connsiteY8" fmla="*/ 905692 h 2926080"/>
              <a:gd name="connsiteX9" fmla="*/ 6696891 w 10389326"/>
              <a:gd name="connsiteY9" fmla="*/ 1062446 h 2926080"/>
              <a:gd name="connsiteX10" fmla="*/ 7350034 w 10389326"/>
              <a:gd name="connsiteY10" fmla="*/ 0 h 2926080"/>
              <a:gd name="connsiteX11" fmla="*/ 7750629 w 10389326"/>
              <a:gd name="connsiteY11" fmla="*/ 583475 h 2926080"/>
              <a:gd name="connsiteX12" fmla="*/ 7889966 w 10389326"/>
              <a:gd name="connsiteY12" fmla="*/ 426720 h 2926080"/>
              <a:gd name="connsiteX13" fmla="*/ 8325394 w 10389326"/>
              <a:gd name="connsiteY13" fmla="*/ 1254035 h 2926080"/>
              <a:gd name="connsiteX14" fmla="*/ 8473440 w 10389326"/>
              <a:gd name="connsiteY14" fmla="*/ 1088572 h 2926080"/>
              <a:gd name="connsiteX15" fmla="*/ 9013371 w 10389326"/>
              <a:gd name="connsiteY15" fmla="*/ 2586446 h 2926080"/>
              <a:gd name="connsiteX16" fmla="*/ 10389326 w 10389326"/>
              <a:gd name="connsiteY16" fmla="*/ 1262743 h 2926080"/>
              <a:gd name="connsiteX0" fmla="*/ 0 w 10511246"/>
              <a:gd name="connsiteY0" fmla="*/ 2368731 h 2926080"/>
              <a:gd name="connsiteX1" fmla="*/ 1140823 w 10511246"/>
              <a:gd name="connsiteY1" fmla="*/ 2926080 h 2926080"/>
              <a:gd name="connsiteX2" fmla="*/ 2151017 w 10511246"/>
              <a:gd name="connsiteY2" fmla="*/ 1689463 h 2926080"/>
              <a:gd name="connsiteX3" fmla="*/ 2717074 w 10511246"/>
              <a:gd name="connsiteY3" fmla="*/ 2203269 h 2926080"/>
              <a:gd name="connsiteX4" fmla="*/ 3997234 w 10511246"/>
              <a:gd name="connsiteY4" fmla="*/ 600892 h 2926080"/>
              <a:gd name="connsiteX5" fmla="*/ 5216434 w 10511246"/>
              <a:gd name="connsiteY5" fmla="*/ 2473235 h 2926080"/>
              <a:gd name="connsiteX6" fmla="*/ 5538651 w 10511246"/>
              <a:gd name="connsiteY6" fmla="*/ 1611086 h 2926080"/>
              <a:gd name="connsiteX7" fmla="*/ 6017623 w 10511246"/>
              <a:gd name="connsiteY7" fmla="*/ 1959429 h 2926080"/>
              <a:gd name="connsiteX8" fmla="*/ 6557554 w 10511246"/>
              <a:gd name="connsiteY8" fmla="*/ 905692 h 2926080"/>
              <a:gd name="connsiteX9" fmla="*/ 6818811 w 10511246"/>
              <a:gd name="connsiteY9" fmla="*/ 1062446 h 2926080"/>
              <a:gd name="connsiteX10" fmla="*/ 7471954 w 10511246"/>
              <a:gd name="connsiteY10" fmla="*/ 0 h 2926080"/>
              <a:gd name="connsiteX11" fmla="*/ 7872549 w 10511246"/>
              <a:gd name="connsiteY11" fmla="*/ 583475 h 2926080"/>
              <a:gd name="connsiteX12" fmla="*/ 8011886 w 10511246"/>
              <a:gd name="connsiteY12" fmla="*/ 426720 h 2926080"/>
              <a:gd name="connsiteX13" fmla="*/ 8447314 w 10511246"/>
              <a:gd name="connsiteY13" fmla="*/ 1254035 h 2926080"/>
              <a:gd name="connsiteX14" fmla="*/ 8595360 w 10511246"/>
              <a:gd name="connsiteY14" fmla="*/ 1088572 h 2926080"/>
              <a:gd name="connsiteX15" fmla="*/ 9135291 w 10511246"/>
              <a:gd name="connsiteY15" fmla="*/ 2586446 h 2926080"/>
              <a:gd name="connsiteX16" fmla="*/ 10511246 w 10511246"/>
              <a:gd name="connsiteY16" fmla="*/ 1262743 h 2926080"/>
              <a:gd name="connsiteX0" fmla="*/ 0 w 10511246"/>
              <a:gd name="connsiteY0" fmla="*/ 2368731 h 2926080"/>
              <a:gd name="connsiteX1" fmla="*/ 1140823 w 10511246"/>
              <a:gd name="connsiteY1" fmla="*/ 2926080 h 2926080"/>
              <a:gd name="connsiteX2" fmla="*/ 2151017 w 10511246"/>
              <a:gd name="connsiteY2" fmla="*/ 1689463 h 2926080"/>
              <a:gd name="connsiteX3" fmla="*/ 2717074 w 10511246"/>
              <a:gd name="connsiteY3" fmla="*/ 2203269 h 2926080"/>
              <a:gd name="connsiteX4" fmla="*/ 3997234 w 10511246"/>
              <a:gd name="connsiteY4" fmla="*/ 600892 h 2926080"/>
              <a:gd name="connsiteX5" fmla="*/ 5216434 w 10511246"/>
              <a:gd name="connsiteY5" fmla="*/ 2473235 h 2926080"/>
              <a:gd name="connsiteX6" fmla="*/ 5538651 w 10511246"/>
              <a:gd name="connsiteY6" fmla="*/ 1611086 h 2926080"/>
              <a:gd name="connsiteX7" fmla="*/ 6017623 w 10511246"/>
              <a:gd name="connsiteY7" fmla="*/ 1959429 h 2926080"/>
              <a:gd name="connsiteX8" fmla="*/ 6557554 w 10511246"/>
              <a:gd name="connsiteY8" fmla="*/ 905692 h 2926080"/>
              <a:gd name="connsiteX9" fmla="*/ 6818811 w 10511246"/>
              <a:gd name="connsiteY9" fmla="*/ 1062446 h 2926080"/>
              <a:gd name="connsiteX10" fmla="*/ 7471954 w 10511246"/>
              <a:gd name="connsiteY10" fmla="*/ 0 h 2926080"/>
              <a:gd name="connsiteX11" fmla="*/ 7872549 w 10511246"/>
              <a:gd name="connsiteY11" fmla="*/ 583475 h 2926080"/>
              <a:gd name="connsiteX12" fmla="*/ 8011886 w 10511246"/>
              <a:gd name="connsiteY12" fmla="*/ 426720 h 2926080"/>
              <a:gd name="connsiteX13" fmla="*/ 8447314 w 10511246"/>
              <a:gd name="connsiteY13" fmla="*/ 1254035 h 2926080"/>
              <a:gd name="connsiteX14" fmla="*/ 8595360 w 10511246"/>
              <a:gd name="connsiteY14" fmla="*/ 1088572 h 2926080"/>
              <a:gd name="connsiteX15" fmla="*/ 9135291 w 10511246"/>
              <a:gd name="connsiteY15" fmla="*/ 2586446 h 2926080"/>
              <a:gd name="connsiteX16" fmla="*/ 10511246 w 10511246"/>
              <a:gd name="connsiteY16" fmla="*/ 1262743 h 2926080"/>
              <a:gd name="connsiteX0" fmla="*/ 0 w 10511246"/>
              <a:gd name="connsiteY0" fmla="*/ 2368731 h 2926080"/>
              <a:gd name="connsiteX1" fmla="*/ 1140823 w 10511246"/>
              <a:gd name="connsiteY1" fmla="*/ 2926080 h 2926080"/>
              <a:gd name="connsiteX2" fmla="*/ 2151017 w 10511246"/>
              <a:gd name="connsiteY2" fmla="*/ 1689463 h 2926080"/>
              <a:gd name="connsiteX3" fmla="*/ 2717074 w 10511246"/>
              <a:gd name="connsiteY3" fmla="*/ 2203269 h 2926080"/>
              <a:gd name="connsiteX4" fmla="*/ 3997234 w 10511246"/>
              <a:gd name="connsiteY4" fmla="*/ 600892 h 2926080"/>
              <a:gd name="connsiteX5" fmla="*/ 5216434 w 10511246"/>
              <a:gd name="connsiteY5" fmla="*/ 2473235 h 2926080"/>
              <a:gd name="connsiteX6" fmla="*/ 5538651 w 10511246"/>
              <a:gd name="connsiteY6" fmla="*/ 1611086 h 2926080"/>
              <a:gd name="connsiteX7" fmla="*/ 6017623 w 10511246"/>
              <a:gd name="connsiteY7" fmla="*/ 1959429 h 2926080"/>
              <a:gd name="connsiteX8" fmla="*/ 6557554 w 10511246"/>
              <a:gd name="connsiteY8" fmla="*/ 905692 h 2926080"/>
              <a:gd name="connsiteX9" fmla="*/ 6818811 w 10511246"/>
              <a:gd name="connsiteY9" fmla="*/ 1062446 h 2926080"/>
              <a:gd name="connsiteX10" fmla="*/ 7471954 w 10511246"/>
              <a:gd name="connsiteY10" fmla="*/ 0 h 2926080"/>
              <a:gd name="connsiteX11" fmla="*/ 7872549 w 10511246"/>
              <a:gd name="connsiteY11" fmla="*/ 583475 h 2926080"/>
              <a:gd name="connsiteX12" fmla="*/ 8011886 w 10511246"/>
              <a:gd name="connsiteY12" fmla="*/ 426720 h 2926080"/>
              <a:gd name="connsiteX13" fmla="*/ 8447314 w 10511246"/>
              <a:gd name="connsiteY13" fmla="*/ 1254035 h 2926080"/>
              <a:gd name="connsiteX14" fmla="*/ 8595360 w 10511246"/>
              <a:gd name="connsiteY14" fmla="*/ 1088572 h 2926080"/>
              <a:gd name="connsiteX15" fmla="*/ 9135291 w 10511246"/>
              <a:gd name="connsiteY15" fmla="*/ 2586446 h 2926080"/>
              <a:gd name="connsiteX16" fmla="*/ 10511246 w 10511246"/>
              <a:gd name="connsiteY16" fmla="*/ 1262743 h 2926080"/>
              <a:gd name="connsiteX0" fmla="*/ 0 w 10511246"/>
              <a:gd name="connsiteY0" fmla="*/ 2368731 h 2926110"/>
              <a:gd name="connsiteX1" fmla="*/ 1140823 w 10511246"/>
              <a:gd name="connsiteY1" fmla="*/ 2926080 h 2926110"/>
              <a:gd name="connsiteX2" fmla="*/ 2151017 w 10511246"/>
              <a:gd name="connsiteY2" fmla="*/ 1689463 h 2926110"/>
              <a:gd name="connsiteX3" fmla="*/ 2717074 w 10511246"/>
              <a:gd name="connsiteY3" fmla="*/ 2203269 h 2926110"/>
              <a:gd name="connsiteX4" fmla="*/ 3997234 w 10511246"/>
              <a:gd name="connsiteY4" fmla="*/ 600892 h 2926110"/>
              <a:gd name="connsiteX5" fmla="*/ 5216434 w 10511246"/>
              <a:gd name="connsiteY5" fmla="*/ 2473235 h 2926110"/>
              <a:gd name="connsiteX6" fmla="*/ 5538651 w 10511246"/>
              <a:gd name="connsiteY6" fmla="*/ 1611086 h 2926110"/>
              <a:gd name="connsiteX7" fmla="*/ 6017623 w 10511246"/>
              <a:gd name="connsiteY7" fmla="*/ 1959429 h 2926110"/>
              <a:gd name="connsiteX8" fmla="*/ 6557554 w 10511246"/>
              <a:gd name="connsiteY8" fmla="*/ 905692 h 2926110"/>
              <a:gd name="connsiteX9" fmla="*/ 6818811 w 10511246"/>
              <a:gd name="connsiteY9" fmla="*/ 1062446 h 2926110"/>
              <a:gd name="connsiteX10" fmla="*/ 7471954 w 10511246"/>
              <a:gd name="connsiteY10" fmla="*/ 0 h 2926110"/>
              <a:gd name="connsiteX11" fmla="*/ 7872549 w 10511246"/>
              <a:gd name="connsiteY11" fmla="*/ 583475 h 2926110"/>
              <a:gd name="connsiteX12" fmla="*/ 8011886 w 10511246"/>
              <a:gd name="connsiteY12" fmla="*/ 426720 h 2926110"/>
              <a:gd name="connsiteX13" fmla="*/ 8447314 w 10511246"/>
              <a:gd name="connsiteY13" fmla="*/ 1254035 h 2926110"/>
              <a:gd name="connsiteX14" fmla="*/ 8595360 w 10511246"/>
              <a:gd name="connsiteY14" fmla="*/ 1088572 h 2926110"/>
              <a:gd name="connsiteX15" fmla="*/ 9135291 w 10511246"/>
              <a:gd name="connsiteY15" fmla="*/ 2586446 h 2926110"/>
              <a:gd name="connsiteX16" fmla="*/ 10511246 w 10511246"/>
              <a:gd name="connsiteY16" fmla="*/ 1262743 h 2926110"/>
              <a:gd name="connsiteX0" fmla="*/ 0 w 10511246"/>
              <a:gd name="connsiteY0" fmla="*/ 2368731 h 2926110"/>
              <a:gd name="connsiteX1" fmla="*/ 1140823 w 10511246"/>
              <a:gd name="connsiteY1" fmla="*/ 2926080 h 2926110"/>
              <a:gd name="connsiteX2" fmla="*/ 2151017 w 10511246"/>
              <a:gd name="connsiteY2" fmla="*/ 1689463 h 2926110"/>
              <a:gd name="connsiteX3" fmla="*/ 2717074 w 10511246"/>
              <a:gd name="connsiteY3" fmla="*/ 2203269 h 2926110"/>
              <a:gd name="connsiteX4" fmla="*/ 3997234 w 10511246"/>
              <a:gd name="connsiteY4" fmla="*/ 600892 h 2926110"/>
              <a:gd name="connsiteX5" fmla="*/ 5216434 w 10511246"/>
              <a:gd name="connsiteY5" fmla="*/ 2473235 h 2926110"/>
              <a:gd name="connsiteX6" fmla="*/ 5538651 w 10511246"/>
              <a:gd name="connsiteY6" fmla="*/ 1611086 h 2926110"/>
              <a:gd name="connsiteX7" fmla="*/ 6017623 w 10511246"/>
              <a:gd name="connsiteY7" fmla="*/ 1959429 h 2926110"/>
              <a:gd name="connsiteX8" fmla="*/ 6557554 w 10511246"/>
              <a:gd name="connsiteY8" fmla="*/ 905692 h 2926110"/>
              <a:gd name="connsiteX9" fmla="*/ 6818811 w 10511246"/>
              <a:gd name="connsiteY9" fmla="*/ 1062446 h 2926110"/>
              <a:gd name="connsiteX10" fmla="*/ 7471954 w 10511246"/>
              <a:gd name="connsiteY10" fmla="*/ 0 h 2926110"/>
              <a:gd name="connsiteX11" fmla="*/ 7872549 w 10511246"/>
              <a:gd name="connsiteY11" fmla="*/ 583475 h 2926110"/>
              <a:gd name="connsiteX12" fmla="*/ 8011886 w 10511246"/>
              <a:gd name="connsiteY12" fmla="*/ 426720 h 2926110"/>
              <a:gd name="connsiteX13" fmla="*/ 8447314 w 10511246"/>
              <a:gd name="connsiteY13" fmla="*/ 1254035 h 2926110"/>
              <a:gd name="connsiteX14" fmla="*/ 8595360 w 10511246"/>
              <a:gd name="connsiteY14" fmla="*/ 1088572 h 2926110"/>
              <a:gd name="connsiteX15" fmla="*/ 9135291 w 10511246"/>
              <a:gd name="connsiteY15" fmla="*/ 2586446 h 2926110"/>
              <a:gd name="connsiteX16" fmla="*/ 10511246 w 10511246"/>
              <a:gd name="connsiteY16" fmla="*/ 1262743 h 292611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11886 w 10511246"/>
              <a:gd name="connsiteY12" fmla="*/ 426814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11886 w 10511246"/>
              <a:gd name="connsiteY12" fmla="*/ 426814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11886 w 10511246"/>
              <a:gd name="connsiteY12" fmla="*/ 426814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11886 w 10511246"/>
              <a:gd name="connsiteY12" fmla="*/ 426814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46721 w 10511246"/>
              <a:gd name="connsiteY12" fmla="*/ 331019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46721 w 10511246"/>
              <a:gd name="connsiteY12" fmla="*/ 331019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46721 w 10511246"/>
              <a:gd name="connsiteY12" fmla="*/ 331019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46721 w 10511246"/>
              <a:gd name="connsiteY12" fmla="*/ 331019 h 2926194"/>
              <a:gd name="connsiteX13" fmla="*/ 8447314 w 10511246"/>
              <a:gd name="connsiteY13" fmla="*/ 1254129 h 2926194"/>
              <a:gd name="connsiteX14" fmla="*/ 9135291 w 10511246"/>
              <a:gd name="connsiteY14" fmla="*/ 2586540 h 2926194"/>
              <a:gd name="connsiteX15" fmla="*/ 10511246 w 10511246"/>
              <a:gd name="connsiteY15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46721 w 10511246"/>
              <a:gd name="connsiteY12" fmla="*/ 331019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151224 w 10511246"/>
              <a:gd name="connsiteY12" fmla="*/ 304894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151224 w 10511246"/>
              <a:gd name="connsiteY12" fmla="*/ 304894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51224 w 10511246"/>
              <a:gd name="connsiteY12" fmla="*/ 304894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86058 w 10511246"/>
              <a:gd name="connsiteY12" fmla="*/ 339728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68641 w 10511246"/>
              <a:gd name="connsiteY12" fmla="*/ 418105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68641 w 10511246"/>
              <a:gd name="connsiteY12" fmla="*/ 418105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68641 w 10511246"/>
              <a:gd name="connsiteY12" fmla="*/ 418105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68641 w 10511246"/>
              <a:gd name="connsiteY12" fmla="*/ 418105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68641 w 10511246"/>
              <a:gd name="connsiteY12" fmla="*/ 418105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54789"/>
              <a:gd name="connsiteY0" fmla="*/ 2368825 h 2926194"/>
              <a:gd name="connsiteX1" fmla="*/ 1140823 w 10554789"/>
              <a:gd name="connsiteY1" fmla="*/ 2926174 h 2926194"/>
              <a:gd name="connsiteX2" fmla="*/ 2151017 w 10554789"/>
              <a:gd name="connsiteY2" fmla="*/ 1689557 h 2926194"/>
              <a:gd name="connsiteX3" fmla="*/ 2717074 w 10554789"/>
              <a:gd name="connsiteY3" fmla="*/ 2203363 h 2926194"/>
              <a:gd name="connsiteX4" fmla="*/ 3997234 w 10554789"/>
              <a:gd name="connsiteY4" fmla="*/ 600986 h 2926194"/>
              <a:gd name="connsiteX5" fmla="*/ 5216434 w 10554789"/>
              <a:gd name="connsiteY5" fmla="*/ 2473329 h 2926194"/>
              <a:gd name="connsiteX6" fmla="*/ 5538651 w 10554789"/>
              <a:gd name="connsiteY6" fmla="*/ 1611180 h 2926194"/>
              <a:gd name="connsiteX7" fmla="*/ 6017623 w 10554789"/>
              <a:gd name="connsiteY7" fmla="*/ 1959523 h 2926194"/>
              <a:gd name="connsiteX8" fmla="*/ 6557554 w 10554789"/>
              <a:gd name="connsiteY8" fmla="*/ 905786 h 2926194"/>
              <a:gd name="connsiteX9" fmla="*/ 6818811 w 10554789"/>
              <a:gd name="connsiteY9" fmla="*/ 1062540 h 2926194"/>
              <a:gd name="connsiteX10" fmla="*/ 7471954 w 10554789"/>
              <a:gd name="connsiteY10" fmla="*/ 94 h 2926194"/>
              <a:gd name="connsiteX11" fmla="*/ 7881258 w 10554789"/>
              <a:gd name="connsiteY11" fmla="*/ 722907 h 2926194"/>
              <a:gd name="connsiteX12" fmla="*/ 8168641 w 10554789"/>
              <a:gd name="connsiteY12" fmla="*/ 418105 h 2926194"/>
              <a:gd name="connsiteX13" fmla="*/ 9135291 w 10554789"/>
              <a:gd name="connsiteY13" fmla="*/ 2586540 h 2926194"/>
              <a:gd name="connsiteX14" fmla="*/ 10554789 w 10554789"/>
              <a:gd name="connsiteY14" fmla="*/ 1175752 h 2926194"/>
              <a:gd name="connsiteX0" fmla="*/ 0 w 10554789"/>
              <a:gd name="connsiteY0" fmla="*/ 2368825 h 2926194"/>
              <a:gd name="connsiteX1" fmla="*/ 1140823 w 10554789"/>
              <a:gd name="connsiteY1" fmla="*/ 2926174 h 2926194"/>
              <a:gd name="connsiteX2" fmla="*/ 2151017 w 10554789"/>
              <a:gd name="connsiteY2" fmla="*/ 1689557 h 2926194"/>
              <a:gd name="connsiteX3" fmla="*/ 2717074 w 10554789"/>
              <a:gd name="connsiteY3" fmla="*/ 2203363 h 2926194"/>
              <a:gd name="connsiteX4" fmla="*/ 3997234 w 10554789"/>
              <a:gd name="connsiteY4" fmla="*/ 600986 h 2926194"/>
              <a:gd name="connsiteX5" fmla="*/ 5216434 w 10554789"/>
              <a:gd name="connsiteY5" fmla="*/ 2473329 h 2926194"/>
              <a:gd name="connsiteX6" fmla="*/ 5538651 w 10554789"/>
              <a:gd name="connsiteY6" fmla="*/ 1611180 h 2926194"/>
              <a:gd name="connsiteX7" fmla="*/ 6017623 w 10554789"/>
              <a:gd name="connsiteY7" fmla="*/ 1959523 h 2926194"/>
              <a:gd name="connsiteX8" fmla="*/ 6557554 w 10554789"/>
              <a:gd name="connsiteY8" fmla="*/ 905786 h 2926194"/>
              <a:gd name="connsiteX9" fmla="*/ 6818811 w 10554789"/>
              <a:gd name="connsiteY9" fmla="*/ 1062540 h 2926194"/>
              <a:gd name="connsiteX10" fmla="*/ 7471954 w 10554789"/>
              <a:gd name="connsiteY10" fmla="*/ 94 h 2926194"/>
              <a:gd name="connsiteX11" fmla="*/ 7881258 w 10554789"/>
              <a:gd name="connsiteY11" fmla="*/ 722907 h 2926194"/>
              <a:gd name="connsiteX12" fmla="*/ 8168641 w 10554789"/>
              <a:gd name="connsiteY12" fmla="*/ 418105 h 2926194"/>
              <a:gd name="connsiteX13" fmla="*/ 9135291 w 10554789"/>
              <a:gd name="connsiteY13" fmla="*/ 2586540 h 2926194"/>
              <a:gd name="connsiteX14" fmla="*/ 10554789 w 10554789"/>
              <a:gd name="connsiteY14" fmla="*/ 1175752 h 2926194"/>
              <a:gd name="connsiteX0" fmla="*/ 0 w 10554789"/>
              <a:gd name="connsiteY0" fmla="*/ 2368825 h 2926194"/>
              <a:gd name="connsiteX1" fmla="*/ 1140823 w 10554789"/>
              <a:gd name="connsiteY1" fmla="*/ 2926174 h 2926194"/>
              <a:gd name="connsiteX2" fmla="*/ 2151017 w 10554789"/>
              <a:gd name="connsiteY2" fmla="*/ 1689557 h 2926194"/>
              <a:gd name="connsiteX3" fmla="*/ 2717074 w 10554789"/>
              <a:gd name="connsiteY3" fmla="*/ 2203363 h 2926194"/>
              <a:gd name="connsiteX4" fmla="*/ 3997234 w 10554789"/>
              <a:gd name="connsiteY4" fmla="*/ 600986 h 2926194"/>
              <a:gd name="connsiteX5" fmla="*/ 5216434 w 10554789"/>
              <a:gd name="connsiteY5" fmla="*/ 2473329 h 2926194"/>
              <a:gd name="connsiteX6" fmla="*/ 5538651 w 10554789"/>
              <a:gd name="connsiteY6" fmla="*/ 1611180 h 2926194"/>
              <a:gd name="connsiteX7" fmla="*/ 6017623 w 10554789"/>
              <a:gd name="connsiteY7" fmla="*/ 1959523 h 2926194"/>
              <a:gd name="connsiteX8" fmla="*/ 6557554 w 10554789"/>
              <a:gd name="connsiteY8" fmla="*/ 905786 h 2926194"/>
              <a:gd name="connsiteX9" fmla="*/ 6818811 w 10554789"/>
              <a:gd name="connsiteY9" fmla="*/ 1062540 h 2926194"/>
              <a:gd name="connsiteX10" fmla="*/ 7471954 w 10554789"/>
              <a:gd name="connsiteY10" fmla="*/ 94 h 2926194"/>
              <a:gd name="connsiteX11" fmla="*/ 7881258 w 10554789"/>
              <a:gd name="connsiteY11" fmla="*/ 722907 h 2926194"/>
              <a:gd name="connsiteX12" fmla="*/ 8168641 w 10554789"/>
              <a:gd name="connsiteY12" fmla="*/ 418105 h 2926194"/>
              <a:gd name="connsiteX13" fmla="*/ 9135291 w 10554789"/>
              <a:gd name="connsiteY13" fmla="*/ 2586540 h 2926194"/>
              <a:gd name="connsiteX14" fmla="*/ 10554789 w 10554789"/>
              <a:gd name="connsiteY14" fmla="*/ 1175752 h 2926194"/>
              <a:gd name="connsiteX0" fmla="*/ 0 w 10554789"/>
              <a:gd name="connsiteY0" fmla="*/ 2368825 h 2926194"/>
              <a:gd name="connsiteX1" fmla="*/ 1140823 w 10554789"/>
              <a:gd name="connsiteY1" fmla="*/ 2926174 h 2926194"/>
              <a:gd name="connsiteX2" fmla="*/ 2151017 w 10554789"/>
              <a:gd name="connsiteY2" fmla="*/ 1689557 h 2926194"/>
              <a:gd name="connsiteX3" fmla="*/ 2717074 w 10554789"/>
              <a:gd name="connsiteY3" fmla="*/ 2203363 h 2926194"/>
              <a:gd name="connsiteX4" fmla="*/ 3997234 w 10554789"/>
              <a:gd name="connsiteY4" fmla="*/ 600986 h 2926194"/>
              <a:gd name="connsiteX5" fmla="*/ 5216434 w 10554789"/>
              <a:gd name="connsiteY5" fmla="*/ 2473329 h 2926194"/>
              <a:gd name="connsiteX6" fmla="*/ 5538651 w 10554789"/>
              <a:gd name="connsiteY6" fmla="*/ 1611180 h 2926194"/>
              <a:gd name="connsiteX7" fmla="*/ 6017623 w 10554789"/>
              <a:gd name="connsiteY7" fmla="*/ 1959523 h 2926194"/>
              <a:gd name="connsiteX8" fmla="*/ 6557554 w 10554789"/>
              <a:gd name="connsiteY8" fmla="*/ 905786 h 2926194"/>
              <a:gd name="connsiteX9" fmla="*/ 6818811 w 10554789"/>
              <a:gd name="connsiteY9" fmla="*/ 1062540 h 2926194"/>
              <a:gd name="connsiteX10" fmla="*/ 7471954 w 10554789"/>
              <a:gd name="connsiteY10" fmla="*/ 94 h 2926194"/>
              <a:gd name="connsiteX11" fmla="*/ 7881258 w 10554789"/>
              <a:gd name="connsiteY11" fmla="*/ 722907 h 2926194"/>
              <a:gd name="connsiteX12" fmla="*/ 8168641 w 10554789"/>
              <a:gd name="connsiteY12" fmla="*/ 418105 h 2926194"/>
              <a:gd name="connsiteX13" fmla="*/ 9213668 w 10554789"/>
              <a:gd name="connsiteY13" fmla="*/ 1976940 h 2926194"/>
              <a:gd name="connsiteX14" fmla="*/ 10554789 w 10554789"/>
              <a:gd name="connsiteY14" fmla="*/ 1175752 h 2926194"/>
              <a:gd name="connsiteX0" fmla="*/ 0 w 10546081"/>
              <a:gd name="connsiteY0" fmla="*/ 2368825 h 2926194"/>
              <a:gd name="connsiteX1" fmla="*/ 1140823 w 10546081"/>
              <a:gd name="connsiteY1" fmla="*/ 2926174 h 2926194"/>
              <a:gd name="connsiteX2" fmla="*/ 2151017 w 10546081"/>
              <a:gd name="connsiteY2" fmla="*/ 1689557 h 2926194"/>
              <a:gd name="connsiteX3" fmla="*/ 2717074 w 10546081"/>
              <a:gd name="connsiteY3" fmla="*/ 2203363 h 2926194"/>
              <a:gd name="connsiteX4" fmla="*/ 3997234 w 10546081"/>
              <a:gd name="connsiteY4" fmla="*/ 600986 h 2926194"/>
              <a:gd name="connsiteX5" fmla="*/ 5216434 w 10546081"/>
              <a:gd name="connsiteY5" fmla="*/ 2473329 h 2926194"/>
              <a:gd name="connsiteX6" fmla="*/ 5538651 w 10546081"/>
              <a:gd name="connsiteY6" fmla="*/ 1611180 h 2926194"/>
              <a:gd name="connsiteX7" fmla="*/ 6017623 w 10546081"/>
              <a:gd name="connsiteY7" fmla="*/ 1959523 h 2926194"/>
              <a:gd name="connsiteX8" fmla="*/ 6557554 w 10546081"/>
              <a:gd name="connsiteY8" fmla="*/ 905786 h 2926194"/>
              <a:gd name="connsiteX9" fmla="*/ 6818811 w 10546081"/>
              <a:gd name="connsiteY9" fmla="*/ 1062540 h 2926194"/>
              <a:gd name="connsiteX10" fmla="*/ 7471954 w 10546081"/>
              <a:gd name="connsiteY10" fmla="*/ 94 h 2926194"/>
              <a:gd name="connsiteX11" fmla="*/ 7881258 w 10546081"/>
              <a:gd name="connsiteY11" fmla="*/ 722907 h 2926194"/>
              <a:gd name="connsiteX12" fmla="*/ 8168641 w 10546081"/>
              <a:gd name="connsiteY12" fmla="*/ 418105 h 2926194"/>
              <a:gd name="connsiteX13" fmla="*/ 9213668 w 10546081"/>
              <a:gd name="connsiteY13" fmla="*/ 1976940 h 2926194"/>
              <a:gd name="connsiteX14" fmla="*/ 10546081 w 10546081"/>
              <a:gd name="connsiteY14" fmla="*/ 949329 h 2926194"/>
              <a:gd name="connsiteX0" fmla="*/ 0 w 10546081"/>
              <a:gd name="connsiteY0" fmla="*/ 2368825 h 2926194"/>
              <a:gd name="connsiteX1" fmla="*/ 1140823 w 10546081"/>
              <a:gd name="connsiteY1" fmla="*/ 2926174 h 2926194"/>
              <a:gd name="connsiteX2" fmla="*/ 2151017 w 10546081"/>
              <a:gd name="connsiteY2" fmla="*/ 1689557 h 2926194"/>
              <a:gd name="connsiteX3" fmla="*/ 2717074 w 10546081"/>
              <a:gd name="connsiteY3" fmla="*/ 2203363 h 2926194"/>
              <a:gd name="connsiteX4" fmla="*/ 3997234 w 10546081"/>
              <a:gd name="connsiteY4" fmla="*/ 600986 h 2926194"/>
              <a:gd name="connsiteX5" fmla="*/ 5216434 w 10546081"/>
              <a:gd name="connsiteY5" fmla="*/ 2473329 h 2926194"/>
              <a:gd name="connsiteX6" fmla="*/ 5538651 w 10546081"/>
              <a:gd name="connsiteY6" fmla="*/ 1611180 h 2926194"/>
              <a:gd name="connsiteX7" fmla="*/ 6017623 w 10546081"/>
              <a:gd name="connsiteY7" fmla="*/ 1959523 h 2926194"/>
              <a:gd name="connsiteX8" fmla="*/ 6557554 w 10546081"/>
              <a:gd name="connsiteY8" fmla="*/ 905786 h 2926194"/>
              <a:gd name="connsiteX9" fmla="*/ 6818811 w 10546081"/>
              <a:gd name="connsiteY9" fmla="*/ 1062540 h 2926194"/>
              <a:gd name="connsiteX10" fmla="*/ 7471954 w 10546081"/>
              <a:gd name="connsiteY10" fmla="*/ 94 h 2926194"/>
              <a:gd name="connsiteX11" fmla="*/ 7881258 w 10546081"/>
              <a:gd name="connsiteY11" fmla="*/ 722907 h 2926194"/>
              <a:gd name="connsiteX12" fmla="*/ 8168641 w 10546081"/>
              <a:gd name="connsiteY12" fmla="*/ 418105 h 2926194"/>
              <a:gd name="connsiteX13" fmla="*/ 9213668 w 10546081"/>
              <a:gd name="connsiteY13" fmla="*/ 1976940 h 2926194"/>
              <a:gd name="connsiteX14" fmla="*/ 10546081 w 10546081"/>
              <a:gd name="connsiteY14" fmla="*/ 949329 h 2926194"/>
              <a:gd name="connsiteX0" fmla="*/ 0 w 10546081"/>
              <a:gd name="connsiteY0" fmla="*/ 2368825 h 2926194"/>
              <a:gd name="connsiteX1" fmla="*/ 1140823 w 10546081"/>
              <a:gd name="connsiteY1" fmla="*/ 2926174 h 2926194"/>
              <a:gd name="connsiteX2" fmla="*/ 2151017 w 10546081"/>
              <a:gd name="connsiteY2" fmla="*/ 1689557 h 2926194"/>
              <a:gd name="connsiteX3" fmla="*/ 2717074 w 10546081"/>
              <a:gd name="connsiteY3" fmla="*/ 2203363 h 2926194"/>
              <a:gd name="connsiteX4" fmla="*/ 3997234 w 10546081"/>
              <a:gd name="connsiteY4" fmla="*/ 600986 h 2926194"/>
              <a:gd name="connsiteX5" fmla="*/ 5216434 w 10546081"/>
              <a:gd name="connsiteY5" fmla="*/ 2473329 h 2926194"/>
              <a:gd name="connsiteX6" fmla="*/ 5538651 w 10546081"/>
              <a:gd name="connsiteY6" fmla="*/ 1611180 h 2926194"/>
              <a:gd name="connsiteX7" fmla="*/ 6017623 w 10546081"/>
              <a:gd name="connsiteY7" fmla="*/ 1959523 h 2926194"/>
              <a:gd name="connsiteX8" fmla="*/ 6557554 w 10546081"/>
              <a:gd name="connsiteY8" fmla="*/ 905786 h 2926194"/>
              <a:gd name="connsiteX9" fmla="*/ 6818811 w 10546081"/>
              <a:gd name="connsiteY9" fmla="*/ 1062540 h 2926194"/>
              <a:gd name="connsiteX10" fmla="*/ 7471954 w 10546081"/>
              <a:gd name="connsiteY10" fmla="*/ 94 h 2926194"/>
              <a:gd name="connsiteX11" fmla="*/ 7881258 w 10546081"/>
              <a:gd name="connsiteY11" fmla="*/ 722907 h 2926194"/>
              <a:gd name="connsiteX12" fmla="*/ 8168641 w 10546081"/>
              <a:gd name="connsiteY12" fmla="*/ 418105 h 2926194"/>
              <a:gd name="connsiteX13" fmla="*/ 9213668 w 10546081"/>
              <a:gd name="connsiteY13" fmla="*/ 1976940 h 2926194"/>
              <a:gd name="connsiteX14" fmla="*/ 10546081 w 10546081"/>
              <a:gd name="connsiteY14" fmla="*/ 949329 h 2926194"/>
              <a:gd name="connsiteX0" fmla="*/ 0 w 10519955"/>
              <a:gd name="connsiteY0" fmla="*/ 2368825 h 2926194"/>
              <a:gd name="connsiteX1" fmla="*/ 1140823 w 10519955"/>
              <a:gd name="connsiteY1" fmla="*/ 2926174 h 2926194"/>
              <a:gd name="connsiteX2" fmla="*/ 2151017 w 10519955"/>
              <a:gd name="connsiteY2" fmla="*/ 1689557 h 2926194"/>
              <a:gd name="connsiteX3" fmla="*/ 2717074 w 10519955"/>
              <a:gd name="connsiteY3" fmla="*/ 2203363 h 2926194"/>
              <a:gd name="connsiteX4" fmla="*/ 3997234 w 10519955"/>
              <a:gd name="connsiteY4" fmla="*/ 600986 h 2926194"/>
              <a:gd name="connsiteX5" fmla="*/ 5216434 w 10519955"/>
              <a:gd name="connsiteY5" fmla="*/ 2473329 h 2926194"/>
              <a:gd name="connsiteX6" fmla="*/ 5538651 w 10519955"/>
              <a:gd name="connsiteY6" fmla="*/ 1611180 h 2926194"/>
              <a:gd name="connsiteX7" fmla="*/ 6017623 w 10519955"/>
              <a:gd name="connsiteY7" fmla="*/ 1959523 h 2926194"/>
              <a:gd name="connsiteX8" fmla="*/ 6557554 w 10519955"/>
              <a:gd name="connsiteY8" fmla="*/ 905786 h 2926194"/>
              <a:gd name="connsiteX9" fmla="*/ 6818811 w 10519955"/>
              <a:gd name="connsiteY9" fmla="*/ 1062540 h 2926194"/>
              <a:gd name="connsiteX10" fmla="*/ 7471954 w 10519955"/>
              <a:gd name="connsiteY10" fmla="*/ 94 h 2926194"/>
              <a:gd name="connsiteX11" fmla="*/ 7881258 w 10519955"/>
              <a:gd name="connsiteY11" fmla="*/ 722907 h 2926194"/>
              <a:gd name="connsiteX12" fmla="*/ 8168641 w 10519955"/>
              <a:gd name="connsiteY12" fmla="*/ 418105 h 2926194"/>
              <a:gd name="connsiteX13" fmla="*/ 9213668 w 10519955"/>
              <a:gd name="connsiteY13" fmla="*/ 1976940 h 2926194"/>
              <a:gd name="connsiteX14" fmla="*/ 10519955 w 10519955"/>
              <a:gd name="connsiteY14" fmla="*/ 1027706 h 2926194"/>
              <a:gd name="connsiteX0" fmla="*/ 0 w 10537372"/>
              <a:gd name="connsiteY0" fmla="*/ 2368825 h 2926194"/>
              <a:gd name="connsiteX1" fmla="*/ 1140823 w 10537372"/>
              <a:gd name="connsiteY1" fmla="*/ 2926174 h 2926194"/>
              <a:gd name="connsiteX2" fmla="*/ 2151017 w 10537372"/>
              <a:gd name="connsiteY2" fmla="*/ 1689557 h 2926194"/>
              <a:gd name="connsiteX3" fmla="*/ 2717074 w 10537372"/>
              <a:gd name="connsiteY3" fmla="*/ 2203363 h 2926194"/>
              <a:gd name="connsiteX4" fmla="*/ 3997234 w 10537372"/>
              <a:gd name="connsiteY4" fmla="*/ 600986 h 2926194"/>
              <a:gd name="connsiteX5" fmla="*/ 5216434 w 10537372"/>
              <a:gd name="connsiteY5" fmla="*/ 2473329 h 2926194"/>
              <a:gd name="connsiteX6" fmla="*/ 5538651 w 10537372"/>
              <a:gd name="connsiteY6" fmla="*/ 1611180 h 2926194"/>
              <a:gd name="connsiteX7" fmla="*/ 6017623 w 10537372"/>
              <a:gd name="connsiteY7" fmla="*/ 1959523 h 2926194"/>
              <a:gd name="connsiteX8" fmla="*/ 6557554 w 10537372"/>
              <a:gd name="connsiteY8" fmla="*/ 905786 h 2926194"/>
              <a:gd name="connsiteX9" fmla="*/ 6818811 w 10537372"/>
              <a:gd name="connsiteY9" fmla="*/ 1062540 h 2926194"/>
              <a:gd name="connsiteX10" fmla="*/ 7471954 w 10537372"/>
              <a:gd name="connsiteY10" fmla="*/ 94 h 2926194"/>
              <a:gd name="connsiteX11" fmla="*/ 7881258 w 10537372"/>
              <a:gd name="connsiteY11" fmla="*/ 722907 h 2926194"/>
              <a:gd name="connsiteX12" fmla="*/ 8168641 w 10537372"/>
              <a:gd name="connsiteY12" fmla="*/ 418105 h 2926194"/>
              <a:gd name="connsiteX13" fmla="*/ 9213668 w 10537372"/>
              <a:gd name="connsiteY13" fmla="*/ 1976940 h 2926194"/>
              <a:gd name="connsiteX14" fmla="*/ 10537372 w 10537372"/>
              <a:gd name="connsiteY14" fmla="*/ 897077 h 2926194"/>
              <a:gd name="connsiteX0" fmla="*/ 0 w 10537372"/>
              <a:gd name="connsiteY0" fmla="*/ 2368825 h 2926194"/>
              <a:gd name="connsiteX1" fmla="*/ 1140823 w 10537372"/>
              <a:gd name="connsiteY1" fmla="*/ 2926174 h 2926194"/>
              <a:gd name="connsiteX2" fmla="*/ 2151017 w 10537372"/>
              <a:gd name="connsiteY2" fmla="*/ 1689557 h 2926194"/>
              <a:gd name="connsiteX3" fmla="*/ 2717074 w 10537372"/>
              <a:gd name="connsiteY3" fmla="*/ 2203363 h 2926194"/>
              <a:gd name="connsiteX4" fmla="*/ 3997234 w 10537372"/>
              <a:gd name="connsiteY4" fmla="*/ 600986 h 2926194"/>
              <a:gd name="connsiteX5" fmla="*/ 5216434 w 10537372"/>
              <a:gd name="connsiteY5" fmla="*/ 2473329 h 2926194"/>
              <a:gd name="connsiteX6" fmla="*/ 5538651 w 10537372"/>
              <a:gd name="connsiteY6" fmla="*/ 1611180 h 2926194"/>
              <a:gd name="connsiteX7" fmla="*/ 6017623 w 10537372"/>
              <a:gd name="connsiteY7" fmla="*/ 1959523 h 2926194"/>
              <a:gd name="connsiteX8" fmla="*/ 6557554 w 10537372"/>
              <a:gd name="connsiteY8" fmla="*/ 905786 h 2926194"/>
              <a:gd name="connsiteX9" fmla="*/ 6818811 w 10537372"/>
              <a:gd name="connsiteY9" fmla="*/ 1062540 h 2926194"/>
              <a:gd name="connsiteX10" fmla="*/ 7471954 w 10537372"/>
              <a:gd name="connsiteY10" fmla="*/ 94 h 2926194"/>
              <a:gd name="connsiteX11" fmla="*/ 7881258 w 10537372"/>
              <a:gd name="connsiteY11" fmla="*/ 722907 h 2926194"/>
              <a:gd name="connsiteX12" fmla="*/ 8168641 w 10537372"/>
              <a:gd name="connsiteY12" fmla="*/ 418105 h 2926194"/>
              <a:gd name="connsiteX13" fmla="*/ 9213668 w 10537372"/>
              <a:gd name="connsiteY13" fmla="*/ 1976940 h 2926194"/>
              <a:gd name="connsiteX14" fmla="*/ 10537372 w 10537372"/>
              <a:gd name="connsiteY14" fmla="*/ 897077 h 2926194"/>
              <a:gd name="connsiteX0" fmla="*/ 0 w 10537372"/>
              <a:gd name="connsiteY0" fmla="*/ 2368825 h 2926194"/>
              <a:gd name="connsiteX1" fmla="*/ 1140823 w 10537372"/>
              <a:gd name="connsiteY1" fmla="*/ 2926174 h 2926194"/>
              <a:gd name="connsiteX2" fmla="*/ 2151017 w 10537372"/>
              <a:gd name="connsiteY2" fmla="*/ 1689557 h 2926194"/>
              <a:gd name="connsiteX3" fmla="*/ 2717074 w 10537372"/>
              <a:gd name="connsiteY3" fmla="*/ 2203363 h 2926194"/>
              <a:gd name="connsiteX4" fmla="*/ 3997234 w 10537372"/>
              <a:gd name="connsiteY4" fmla="*/ 600986 h 2926194"/>
              <a:gd name="connsiteX5" fmla="*/ 5216434 w 10537372"/>
              <a:gd name="connsiteY5" fmla="*/ 2473329 h 2926194"/>
              <a:gd name="connsiteX6" fmla="*/ 5712822 w 10537372"/>
              <a:gd name="connsiteY6" fmla="*/ 1706975 h 2926194"/>
              <a:gd name="connsiteX7" fmla="*/ 6017623 w 10537372"/>
              <a:gd name="connsiteY7" fmla="*/ 1959523 h 2926194"/>
              <a:gd name="connsiteX8" fmla="*/ 6557554 w 10537372"/>
              <a:gd name="connsiteY8" fmla="*/ 905786 h 2926194"/>
              <a:gd name="connsiteX9" fmla="*/ 6818811 w 10537372"/>
              <a:gd name="connsiteY9" fmla="*/ 1062540 h 2926194"/>
              <a:gd name="connsiteX10" fmla="*/ 7471954 w 10537372"/>
              <a:gd name="connsiteY10" fmla="*/ 94 h 2926194"/>
              <a:gd name="connsiteX11" fmla="*/ 7881258 w 10537372"/>
              <a:gd name="connsiteY11" fmla="*/ 722907 h 2926194"/>
              <a:gd name="connsiteX12" fmla="*/ 8168641 w 10537372"/>
              <a:gd name="connsiteY12" fmla="*/ 418105 h 2926194"/>
              <a:gd name="connsiteX13" fmla="*/ 9213668 w 10537372"/>
              <a:gd name="connsiteY13" fmla="*/ 1976940 h 2926194"/>
              <a:gd name="connsiteX14" fmla="*/ 10537372 w 10537372"/>
              <a:gd name="connsiteY14" fmla="*/ 897077 h 2926194"/>
              <a:gd name="connsiteX0" fmla="*/ 0 w 10537372"/>
              <a:gd name="connsiteY0" fmla="*/ 2368825 h 2926194"/>
              <a:gd name="connsiteX1" fmla="*/ 1140823 w 10537372"/>
              <a:gd name="connsiteY1" fmla="*/ 2926174 h 2926194"/>
              <a:gd name="connsiteX2" fmla="*/ 2151017 w 10537372"/>
              <a:gd name="connsiteY2" fmla="*/ 1689557 h 2926194"/>
              <a:gd name="connsiteX3" fmla="*/ 2717074 w 10537372"/>
              <a:gd name="connsiteY3" fmla="*/ 2203363 h 2926194"/>
              <a:gd name="connsiteX4" fmla="*/ 3997234 w 10537372"/>
              <a:gd name="connsiteY4" fmla="*/ 600986 h 2926194"/>
              <a:gd name="connsiteX5" fmla="*/ 5216434 w 10537372"/>
              <a:gd name="connsiteY5" fmla="*/ 2473329 h 2926194"/>
              <a:gd name="connsiteX6" fmla="*/ 5712822 w 10537372"/>
              <a:gd name="connsiteY6" fmla="*/ 1706975 h 2926194"/>
              <a:gd name="connsiteX7" fmla="*/ 6017623 w 10537372"/>
              <a:gd name="connsiteY7" fmla="*/ 1959523 h 2926194"/>
              <a:gd name="connsiteX8" fmla="*/ 6514011 w 10537372"/>
              <a:gd name="connsiteY8" fmla="*/ 827409 h 2926194"/>
              <a:gd name="connsiteX9" fmla="*/ 6818811 w 10537372"/>
              <a:gd name="connsiteY9" fmla="*/ 1062540 h 2926194"/>
              <a:gd name="connsiteX10" fmla="*/ 7471954 w 10537372"/>
              <a:gd name="connsiteY10" fmla="*/ 94 h 2926194"/>
              <a:gd name="connsiteX11" fmla="*/ 7881258 w 10537372"/>
              <a:gd name="connsiteY11" fmla="*/ 722907 h 2926194"/>
              <a:gd name="connsiteX12" fmla="*/ 8168641 w 10537372"/>
              <a:gd name="connsiteY12" fmla="*/ 418105 h 2926194"/>
              <a:gd name="connsiteX13" fmla="*/ 9213668 w 10537372"/>
              <a:gd name="connsiteY13" fmla="*/ 1976940 h 2926194"/>
              <a:gd name="connsiteX14" fmla="*/ 10537372 w 10537372"/>
              <a:gd name="connsiteY14" fmla="*/ 897077 h 29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537372" h="2926194">
                <a:moveTo>
                  <a:pt x="0" y="2368825"/>
                </a:moveTo>
                <a:cubicBezTo>
                  <a:pt x="388983" y="2554608"/>
                  <a:pt x="1004389" y="2923271"/>
                  <a:pt x="1140823" y="2926174"/>
                </a:cubicBezTo>
                <a:cubicBezTo>
                  <a:pt x="1268548" y="2931980"/>
                  <a:pt x="1988458" y="1701169"/>
                  <a:pt x="2151017" y="1689557"/>
                </a:cubicBezTo>
                <a:cubicBezTo>
                  <a:pt x="2296160" y="1686655"/>
                  <a:pt x="2589348" y="2197557"/>
                  <a:pt x="2717074" y="2203363"/>
                </a:cubicBezTo>
                <a:cubicBezTo>
                  <a:pt x="2830285" y="2209169"/>
                  <a:pt x="3840480" y="595180"/>
                  <a:pt x="3997234" y="600986"/>
                </a:cubicBezTo>
                <a:cubicBezTo>
                  <a:pt x="4168502" y="606792"/>
                  <a:pt x="5071291" y="2450107"/>
                  <a:pt x="5216434" y="2473329"/>
                </a:cubicBezTo>
                <a:cubicBezTo>
                  <a:pt x="5349966" y="2464620"/>
                  <a:pt x="5631543" y="1680849"/>
                  <a:pt x="5712822" y="1706975"/>
                </a:cubicBezTo>
                <a:cubicBezTo>
                  <a:pt x="5811519" y="1701169"/>
                  <a:pt x="5927635" y="1947912"/>
                  <a:pt x="6017623" y="1959523"/>
                </a:cubicBezTo>
                <a:cubicBezTo>
                  <a:pt x="6145349" y="1947911"/>
                  <a:pt x="6421120" y="830313"/>
                  <a:pt x="6514011" y="827409"/>
                </a:cubicBezTo>
                <a:cubicBezTo>
                  <a:pt x="6592389" y="818700"/>
                  <a:pt x="6723017" y="1079958"/>
                  <a:pt x="6818811" y="1062540"/>
                </a:cubicBezTo>
                <a:cubicBezTo>
                  <a:pt x="6949440" y="1048025"/>
                  <a:pt x="7341326" y="-11517"/>
                  <a:pt x="7471954" y="94"/>
                </a:cubicBezTo>
                <a:cubicBezTo>
                  <a:pt x="7622903" y="-5711"/>
                  <a:pt x="7782561" y="746130"/>
                  <a:pt x="7881258" y="722907"/>
                </a:cubicBezTo>
                <a:cubicBezTo>
                  <a:pt x="7962538" y="749032"/>
                  <a:pt x="8087361" y="409397"/>
                  <a:pt x="8168641" y="418105"/>
                </a:cubicBezTo>
                <a:cubicBezTo>
                  <a:pt x="8283304" y="403591"/>
                  <a:pt x="9055462" y="1969683"/>
                  <a:pt x="9213668" y="1976940"/>
                </a:cubicBezTo>
                <a:cubicBezTo>
                  <a:pt x="9358811" y="1979842"/>
                  <a:pt x="10409647" y="972551"/>
                  <a:pt x="10537372" y="897077"/>
                </a:cubicBezTo>
              </a:path>
            </a:pathLst>
          </a:custGeom>
          <a:noFill/>
          <a:ln w="20320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91131BD8-BD4E-4224-853F-CEBD6A688364}"/>
              </a:ext>
            </a:extLst>
          </p:cNvPr>
          <p:cNvSpPr>
            <a:spLocks noChangeAspect="1"/>
          </p:cNvSpPr>
          <p:nvPr/>
        </p:nvSpPr>
        <p:spPr>
          <a:xfrm>
            <a:off x="1638384" y="4868369"/>
            <a:ext cx="669996" cy="6699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3C7B5413-3D9B-4B45-B322-19078CB7DE4B}"/>
              </a:ext>
            </a:extLst>
          </p:cNvPr>
          <p:cNvSpPr/>
          <p:nvPr/>
        </p:nvSpPr>
        <p:spPr>
          <a:xfrm>
            <a:off x="4456560" y="2571177"/>
            <a:ext cx="666306" cy="6663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6D41403E-5A99-4402-A62A-6C2777BFD6FD}"/>
              </a:ext>
            </a:extLst>
          </p:cNvPr>
          <p:cNvSpPr/>
          <p:nvPr/>
        </p:nvSpPr>
        <p:spPr>
          <a:xfrm>
            <a:off x="5668116" y="4413040"/>
            <a:ext cx="666306" cy="6663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37608892-36E9-4565-8E07-4B5F06A3AF83}"/>
              </a:ext>
            </a:extLst>
          </p:cNvPr>
          <p:cNvSpPr/>
          <p:nvPr/>
        </p:nvSpPr>
        <p:spPr>
          <a:xfrm>
            <a:off x="7959535" y="1969307"/>
            <a:ext cx="666306" cy="6663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818CA6F5-7BCD-40C3-B9EC-276DB6B7204D}"/>
              </a:ext>
            </a:extLst>
          </p:cNvPr>
          <p:cNvSpPr/>
          <p:nvPr/>
        </p:nvSpPr>
        <p:spPr>
          <a:xfrm>
            <a:off x="9723021" y="3939402"/>
            <a:ext cx="666306" cy="6663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DBA72-4782-45BA-9BB6-809B61280335}"/>
              </a:ext>
            </a:extLst>
          </p:cNvPr>
          <p:cNvSpPr txBox="1"/>
          <p:nvPr/>
        </p:nvSpPr>
        <p:spPr>
          <a:xfrm>
            <a:off x="4232466" y="1745713"/>
            <a:ext cx="114391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48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2A875C89-EAEC-4694-BF20-746D855531B9}"/>
              </a:ext>
            </a:extLst>
          </p:cNvPr>
          <p:cNvSpPr/>
          <p:nvPr/>
        </p:nvSpPr>
        <p:spPr>
          <a:xfrm flipH="1">
            <a:off x="9880779" y="4127863"/>
            <a:ext cx="350790" cy="2893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1" name="Teardrop 1">
            <a:extLst>
              <a:ext uri="{FF2B5EF4-FFF2-40B4-BE49-F238E27FC236}">
                <a16:creationId xmlns:a16="http://schemas.microsoft.com/office/drawing/2014/main" id="{86366CB3-B25C-4578-BC90-85B0CDD487C2}"/>
              </a:ext>
            </a:extLst>
          </p:cNvPr>
          <p:cNvSpPr/>
          <p:nvPr/>
        </p:nvSpPr>
        <p:spPr>
          <a:xfrm rot="18805991">
            <a:off x="1799950" y="5045510"/>
            <a:ext cx="345494" cy="34188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19446249-05D8-44E8-BD5C-AC9DE76AA1E3}"/>
              </a:ext>
            </a:extLst>
          </p:cNvPr>
          <p:cNvSpPr>
            <a:spLocks noChangeAspect="1"/>
          </p:cNvSpPr>
          <p:nvPr/>
        </p:nvSpPr>
        <p:spPr>
          <a:xfrm rot="9900000">
            <a:off x="4641504" y="2763371"/>
            <a:ext cx="343954" cy="29212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7D9DF110-1869-42FE-B9FF-57157B33DDED}"/>
              </a:ext>
            </a:extLst>
          </p:cNvPr>
          <p:cNvSpPr/>
          <p:nvPr/>
        </p:nvSpPr>
        <p:spPr>
          <a:xfrm>
            <a:off x="8138553" y="2163083"/>
            <a:ext cx="310230" cy="23829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Isosceles Triangle 51">
            <a:extLst>
              <a:ext uri="{FF2B5EF4-FFF2-40B4-BE49-F238E27FC236}">
                <a16:creationId xmlns:a16="http://schemas.microsoft.com/office/drawing/2014/main" id="{69899EF6-F3A3-4C9D-A19C-C35C7B0FF1AF}"/>
              </a:ext>
            </a:extLst>
          </p:cNvPr>
          <p:cNvSpPr/>
          <p:nvPr/>
        </p:nvSpPr>
        <p:spPr>
          <a:xfrm>
            <a:off x="5849511" y="4642712"/>
            <a:ext cx="304768" cy="22348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F068C8-961E-4C5B-AE0A-B59B24924C66}"/>
              </a:ext>
            </a:extLst>
          </p:cNvPr>
          <p:cNvSpPr txBox="1"/>
          <p:nvPr/>
        </p:nvSpPr>
        <p:spPr>
          <a:xfrm>
            <a:off x="1230715" y="4009427"/>
            <a:ext cx="114391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4800" b="1" dirty="0">
                <a:solidFill>
                  <a:schemeClr val="accent5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E27B97-502A-4FD9-8FDA-97CDCE8C4AC2}"/>
              </a:ext>
            </a:extLst>
          </p:cNvPr>
          <p:cNvSpPr txBox="1"/>
          <p:nvPr/>
        </p:nvSpPr>
        <p:spPr>
          <a:xfrm>
            <a:off x="7720730" y="2945928"/>
            <a:ext cx="114391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48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4A20DA-08D2-4851-9642-E61E939241C1}"/>
              </a:ext>
            </a:extLst>
          </p:cNvPr>
          <p:cNvSpPr txBox="1"/>
          <p:nvPr/>
        </p:nvSpPr>
        <p:spPr>
          <a:xfrm>
            <a:off x="5096158" y="5080885"/>
            <a:ext cx="114391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48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BC5BC0-E969-4556-BEAC-D84614348FAB}"/>
              </a:ext>
            </a:extLst>
          </p:cNvPr>
          <p:cNvSpPr txBox="1"/>
          <p:nvPr/>
        </p:nvSpPr>
        <p:spPr>
          <a:xfrm>
            <a:off x="9577199" y="2974959"/>
            <a:ext cx="114391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48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15A7AD8E-2D39-42E6-935A-E98BC9BF5618}"/>
              </a:ext>
            </a:extLst>
          </p:cNvPr>
          <p:cNvGrpSpPr/>
          <p:nvPr/>
        </p:nvGrpSpPr>
        <p:grpSpPr>
          <a:xfrm>
            <a:off x="1893963" y="1766981"/>
            <a:ext cx="2395361" cy="860967"/>
            <a:chOff x="186703" y="2121142"/>
            <a:chExt cx="2395361" cy="8609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CE0E78-B194-4E63-91AA-D3049CD333E6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476AE0-DDC0-4C2D-9242-EC6214E96462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BF3ACF12-80C6-4ADD-B931-3D5F8F78845B}"/>
              </a:ext>
            </a:extLst>
          </p:cNvPr>
          <p:cNvGrpSpPr/>
          <p:nvPr/>
        </p:nvGrpSpPr>
        <p:grpSpPr>
          <a:xfrm>
            <a:off x="366899" y="3095903"/>
            <a:ext cx="2395361" cy="860967"/>
            <a:chOff x="186703" y="2121142"/>
            <a:chExt cx="2395361" cy="8609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A4756E-AE48-48F6-997C-3FAE742032EF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231063-A66F-4440-8D83-F5D173D36D57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95E8C7D9-D1E4-46C1-872A-7DA01709359D}"/>
              </a:ext>
            </a:extLst>
          </p:cNvPr>
          <p:cNvGrpSpPr/>
          <p:nvPr/>
        </p:nvGrpSpPr>
        <p:grpSpPr>
          <a:xfrm>
            <a:off x="6155922" y="5065900"/>
            <a:ext cx="2395361" cy="860967"/>
            <a:chOff x="186703" y="2121142"/>
            <a:chExt cx="2395361" cy="86096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0CFBDA-3FC0-4272-8C43-BD925FFA77FD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DD42ED-5F78-42D9-A0B2-0952C51AFD4C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85B920FF-B60F-4EE5-A9DC-83417BDCF643}"/>
              </a:ext>
            </a:extLst>
          </p:cNvPr>
          <p:cNvGrpSpPr/>
          <p:nvPr/>
        </p:nvGrpSpPr>
        <p:grpSpPr>
          <a:xfrm>
            <a:off x="7267565" y="3671430"/>
            <a:ext cx="2395361" cy="860967"/>
            <a:chOff x="186703" y="2121142"/>
            <a:chExt cx="2395361" cy="86096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7FE599-9D46-497E-814D-B42C275C5F52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4ADD5D5-75A8-41DD-86DD-04BC21532898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3">
            <a:extLst>
              <a:ext uri="{FF2B5EF4-FFF2-40B4-BE49-F238E27FC236}">
                <a16:creationId xmlns:a16="http://schemas.microsoft.com/office/drawing/2014/main" id="{2FAF8C68-7E23-43F4-ACA4-7E8E8B3C2660}"/>
              </a:ext>
            </a:extLst>
          </p:cNvPr>
          <p:cNvGrpSpPr/>
          <p:nvPr/>
        </p:nvGrpSpPr>
        <p:grpSpPr>
          <a:xfrm>
            <a:off x="9191646" y="4765784"/>
            <a:ext cx="2395361" cy="860967"/>
            <a:chOff x="186703" y="2121142"/>
            <a:chExt cx="2395361" cy="86096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B6D5F5-BCA7-4FED-994D-B472092F9406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DC045A7-34EF-4D0C-BA1C-DAA8B40533D8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2">
            <a:extLst>
              <a:ext uri="{FF2B5EF4-FFF2-40B4-BE49-F238E27FC236}">
                <a16:creationId xmlns:a16="http://schemas.microsoft.com/office/drawing/2014/main" id="{4BE26D78-D8FD-463A-A0DE-5CABBAE704E8}"/>
              </a:ext>
            </a:extLst>
          </p:cNvPr>
          <p:cNvSpPr/>
          <p:nvPr/>
        </p:nvSpPr>
        <p:spPr>
          <a:xfrm>
            <a:off x="8360695" y="3278748"/>
            <a:ext cx="684000" cy="684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Oval 38">
            <a:extLst>
              <a:ext uri="{FF2B5EF4-FFF2-40B4-BE49-F238E27FC236}">
                <a16:creationId xmlns:a16="http://schemas.microsoft.com/office/drawing/2014/main" id="{73705A32-6670-4C74-B1E2-37C83D145593}"/>
              </a:ext>
            </a:extLst>
          </p:cNvPr>
          <p:cNvSpPr/>
          <p:nvPr/>
        </p:nvSpPr>
        <p:spPr>
          <a:xfrm>
            <a:off x="8360695" y="4337888"/>
            <a:ext cx="684000" cy="684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Oval 38">
            <a:extLst>
              <a:ext uri="{FF2B5EF4-FFF2-40B4-BE49-F238E27FC236}">
                <a16:creationId xmlns:a16="http://schemas.microsoft.com/office/drawing/2014/main" id="{6126A366-AD92-4E5A-B749-54AEA6ED5072}"/>
              </a:ext>
            </a:extLst>
          </p:cNvPr>
          <p:cNvSpPr/>
          <p:nvPr/>
        </p:nvSpPr>
        <p:spPr>
          <a:xfrm>
            <a:off x="8360695" y="5377176"/>
            <a:ext cx="684000" cy="684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6" name="Group 108">
            <a:extLst>
              <a:ext uri="{FF2B5EF4-FFF2-40B4-BE49-F238E27FC236}">
                <a16:creationId xmlns:a16="http://schemas.microsoft.com/office/drawing/2014/main" id="{06A0DCBE-0027-4C0D-89E2-44DD2F414780}"/>
              </a:ext>
            </a:extLst>
          </p:cNvPr>
          <p:cNvGrpSpPr/>
          <p:nvPr/>
        </p:nvGrpSpPr>
        <p:grpSpPr>
          <a:xfrm>
            <a:off x="3971604" y="2363462"/>
            <a:ext cx="4277046" cy="3283602"/>
            <a:chOff x="2080049" y="3221897"/>
            <a:chExt cx="3180918" cy="2442077"/>
          </a:xfrm>
        </p:grpSpPr>
        <p:sp>
          <p:nvSpPr>
            <p:cNvPr id="7" name="Freeform: Shape 109">
              <a:extLst>
                <a:ext uri="{FF2B5EF4-FFF2-40B4-BE49-F238E27FC236}">
                  <a16:creationId xmlns:a16="http://schemas.microsoft.com/office/drawing/2014/main" id="{D119C6FD-6DAE-40F0-ACAF-ABECC977DEC0}"/>
                </a:ext>
              </a:extLst>
            </p:cNvPr>
            <p:cNvSpPr/>
            <p:nvPr/>
          </p:nvSpPr>
          <p:spPr>
            <a:xfrm>
              <a:off x="2550903" y="3221897"/>
              <a:ext cx="2291211" cy="2442077"/>
            </a:xfrm>
            <a:custGeom>
              <a:avLst/>
              <a:gdLst>
                <a:gd name="connsiteX0" fmla="*/ 4269973 w 4919667"/>
                <a:gd name="connsiteY0" fmla="*/ 2794663 h 5243603"/>
                <a:gd name="connsiteX1" fmla="*/ 4904318 w 4919667"/>
                <a:gd name="connsiteY1" fmla="*/ 3218444 h 5243603"/>
                <a:gd name="connsiteX2" fmla="*/ 4919111 w 4919667"/>
                <a:gd name="connsiteY2" fmla="*/ 3238704 h 5243603"/>
                <a:gd name="connsiteX3" fmla="*/ 4906408 w 4919667"/>
                <a:gd name="connsiteY3" fmla="*/ 3274240 h 5243603"/>
                <a:gd name="connsiteX4" fmla="*/ 4187484 w 4919667"/>
                <a:gd name="connsiteY4" fmla="*/ 4354556 h 5243603"/>
                <a:gd name="connsiteX5" fmla="*/ 3924500 w 4919667"/>
                <a:gd name="connsiteY5" fmla="*/ 4631530 h 5243603"/>
                <a:gd name="connsiteX6" fmla="*/ 3740468 w 4919667"/>
                <a:gd name="connsiteY6" fmla="*/ 4697536 h 5243603"/>
                <a:gd name="connsiteX7" fmla="*/ 3696650 w 4919667"/>
                <a:gd name="connsiteY7" fmla="*/ 4683226 h 5243603"/>
                <a:gd name="connsiteX8" fmla="*/ 3519854 w 4919667"/>
                <a:gd name="connsiteY8" fmla="*/ 4485364 h 5243603"/>
                <a:gd name="connsiteX9" fmla="*/ 3328023 w 4919667"/>
                <a:gd name="connsiteY9" fmla="*/ 3905047 h 5243603"/>
                <a:gd name="connsiteX10" fmla="*/ 3459876 w 4919667"/>
                <a:gd name="connsiteY10" fmla="*/ 5217796 h 5243603"/>
                <a:gd name="connsiteX11" fmla="*/ 3452560 w 4919667"/>
                <a:gd name="connsiteY11" fmla="*/ 5243604 h 5243603"/>
                <a:gd name="connsiteX12" fmla="*/ 1313797 w 4919667"/>
                <a:gd name="connsiteY12" fmla="*/ 5243604 h 5243603"/>
                <a:gd name="connsiteX13" fmla="*/ 1320792 w 4919667"/>
                <a:gd name="connsiteY13" fmla="*/ 4340004 h 5243603"/>
                <a:gd name="connsiteX14" fmla="*/ 1114007 w 4919667"/>
                <a:gd name="connsiteY14" fmla="*/ 4618987 h 5243603"/>
                <a:gd name="connsiteX15" fmla="*/ 968565 w 4919667"/>
                <a:gd name="connsiteY15" fmla="*/ 4732108 h 5243603"/>
                <a:gd name="connsiteX16" fmla="*/ 797397 w 4919667"/>
                <a:gd name="connsiteY16" fmla="*/ 4720933 h 5243603"/>
                <a:gd name="connsiteX17" fmla="*/ 542533 w 4919667"/>
                <a:gd name="connsiteY17" fmla="*/ 4424986 h 5243603"/>
                <a:gd name="connsiteX18" fmla="*/ 3702 w 4919667"/>
                <a:gd name="connsiteY18" fmla="*/ 3219247 h 5243603"/>
                <a:gd name="connsiteX19" fmla="*/ 15199 w 4919667"/>
                <a:gd name="connsiteY19" fmla="*/ 3181139 h 5243603"/>
                <a:gd name="connsiteX20" fmla="*/ 492766 w 4919667"/>
                <a:gd name="connsiteY20" fmla="*/ 2820069 h 5243603"/>
                <a:gd name="connsiteX21" fmla="*/ 550493 w 4919667"/>
                <a:gd name="connsiteY21" fmla="*/ 2837676 h 5243603"/>
                <a:gd name="connsiteX22" fmla="*/ 663694 w 4919667"/>
                <a:gd name="connsiteY22" fmla="*/ 3056360 h 5243603"/>
                <a:gd name="connsiteX23" fmla="*/ 672377 w 4919667"/>
                <a:gd name="connsiteY23" fmla="*/ 3066812 h 5243603"/>
                <a:gd name="connsiteX24" fmla="*/ 690949 w 4919667"/>
                <a:gd name="connsiteY24" fmla="*/ 3027497 h 5243603"/>
                <a:gd name="connsiteX25" fmla="*/ 841696 w 4919667"/>
                <a:gd name="connsiteY25" fmla="*/ 2321838 h 5243603"/>
                <a:gd name="connsiteX26" fmla="*/ 863082 w 4919667"/>
                <a:gd name="connsiteY26" fmla="*/ 2299970 h 5243603"/>
                <a:gd name="connsiteX27" fmla="*/ 1227610 w 4919667"/>
                <a:gd name="connsiteY27" fmla="*/ 2153725 h 5243603"/>
                <a:gd name="connsiteX28" fmla="*/ 1277055 w 4919667"/>
                <a:gd name="connsiteY28" fmla="*/ 2119958 h 5243603"/>
                <a:gd name="connsiteX29" fmla="*/ 1467197 w 4919667"/>
                <a:gd name="connsiteY29" fmla="*/ 1544786 h 5243603"/>
                <a:gd name="connsiteX30" fmla="*/ 1452404 w 4919667"/>
                <a:gd name="connsiteY30" fmla="*/ 945736 h 5243603"/>
                <a:gd name="connsiteX31" fmla="*/ 1733879 w 4919667"/>
                <a:gd name="connsiteY31" fmla="*/ 228661 h 5243603"/>
                <a:gd name="connsiteX32" fmla="*/ 2064800 w 4919667"/>
                <a:gd name="connsiteY32" fmla="*/ 24288 h 5243603"/>
                <a:gd name="connsiteX33" fmla="*/ 2610707 w 4919667"/>
                <a:gd name="connsiteY33" fmla="*/ 127841 h 5243603"/>
                <a:gd name="connsiteX34" fmla="*/ 2706783 w 4919667"/>
                <a:gd name="connsiteY34" fmla="*/ 207114 h 5243603"/>
                <a:gd name="connsiteX35" fmla="*/ 2859460 w 4919667"/>
                <a:gd name="connsiteY35" fmla="*/ 391066 h 5243603"/>
                <a:gd name="connsiteX36" fmla="*/ 2968722 w 4919667"/>
                <a:gd name="connsiteY36" fmla="*/ 786386 h 5243603"/>
                <a:gd name="connsiteX37" fmla="*/ 2979977 w 4919667"/>
                <a:gd name="connsiteY37" fmla="*/ 1054756 h 5243603"/>
                <a:gd name="connsiteX38" fmla="*/ 2980620 w 4919667"/>
                <a:gd name="connsiteY38" fmla="*/ 1498557 h 5243603"/>
                <a:gd name="connsiteX39" fmla="*/ 3091892 w 4919667"/>
                <a:gd name="connsiteY39" fmla="*/ 1866863 h 5243603"/>
                <a:gd name="connsiteX40" fmla="*/ 3224148 w 4919667"/>
                <a:gd name="connsiteY40" fmla="*/ 2012143 h 5243603"/>
                <a:gd name="connsiteX41" fmla="*/ 3434712 w 4919667"/>
                <a:gd name="connsiteY41" fmla="*/ 2117465 h 5243603"/>
                <a:gd name="connsiteX42" fmla="*/ 3687807 w 4919667"/>
                <a:gd name="connsiteY42" fmla="*/ 2172779 h 5243603"/>
                <a:gd name="connsiteX43" fmla="*/ 3727282 w 4919667"/>
                <a:gd name="connsiteY43" fmla="*/ 2211773 h 5243603"/>
                <a:gd name="connsiteX44" fmla="*/ 3731302 w 4919667"/>
                <a:gd name="connsiteY44" fmla="*/ 2227772 h 5243603"/>
                <a:gd name="connsiteX45" fmla="*/ 3750357 w 4919667"/>
                <a:gd name="connsiteY45" fmla="*/ 2266605 h 5243603"/>
                <a:gd name="connsiteX46" fmla="*/ 4001281 w 4919667"/>
                <a:gd name="connsiteY46" fmla="*/ 3424183 h 5243603"/>
                <a:gd name="connsiteX47" fmla="*/ 4269973 w 4919667"/>
                <a:gd name="connsiteY47" fmla="*/ 2794663 h 52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19667" h="5243603">
                  <a:moveTo>
                    <a:pt x="4269973" y="2794663"/>
                  </a:moveTo>
                  <a:cubicBezTo>
                    <a:pt x="4292806" y="2808732"/>
                    <a:pt x="4842732" y="3176717"/>
                    <a:pt x="4904318" y="3218444"/>
                  </a:cubicBezTo>
                  <a:cubicBezTo>
                    <a:pt x="4911553" y="3223348"/>
                    <a:pt x="4921845" y="3226323"/>
                    <a:pt x="4919111" y="3238704"/>
                  </a:cubicBezTo>
                  <a:cubicBezTo>
                    <a:pt x="4922006" y="3253095"/>
                    <a:pt x="4913001" y="3263306"/>
                    <a:pt x="4906408" y="3274240"/>
                  </a:cubicBezTo>
                  <a:cubicBezTo>
                    <a:pt x="4818372" y="3419842"/>
                    <a:pt x="4351497" y="4148977"/>
                    <a:pt x="4187484" y="4354556"/>
                  </a:cubicBezTo>
                  <a:cubicBezTo>
                    <a:pt x="4107889" y="4454331"/>
                    <a:pt x="4027089" y="4553301"/>
                    <a:pt x="3924500" y="4631530"/>
                  </a:cubicBezTo>
                  <a:cubicBezTo>
                    <a:pt x="3869990" y="4673095"/>
                    <a:pt x="3810816" y="4700431"/>
                    <a:pt x="3740468" y="4697536"/>
                  </a:cubicBezTo>
                  <a:cubicBezTo>
                    <a:pt x="3724227" y="4696894"/>
                    <a:pt x="3709273" y="4693999"/>
                    <a:pt x="3696650" y="4683226"/>
                  </a:cubicBezTo>
                  <a:cubicBezTo>
                    <a:pt x="3608533" y="4643348"/>
                    <a:pt x="3561742" y="4566246"/>
                    <a:pt x="3519854" y="4485364"/>
                  </a:cubicBezTo>
                  <a:cubicBezTo>
                    <a:pt x="3487212" y="4422332"/>
                    <a:pt x="3346273" y="4018812"/>
                    <a:pt x="3328023" y="3905047"/>
                  </a:cubicBezTo>
                  <a:cubicBezTo>
                    <a:pt x="3345308" y="3978451"/>
                    <a:pt x="3457063" y="5158623"/>
                    <a:pt x="3459876" y="5217796"/>
                  </a:cubicBezTo>
                  <a:cubicBezTo>
                    <a:pt x="3460359" y="5227363"/>
                    <a:pt x="3459474" y="5236288"/>
                    <a:pt x="3452560" y="5243604"/>
                  </a:cubicBezTo>
                  <a:cubicBezTo>
                    <a:pt x="2739666" y="5243604"/>
                    <a:pt x="2026772" y="5243604"/>
                    <a:pt x="1313797" y="5243604"/>
                  </a:cubicBezTo>
                  <a:cubicBezTo>
                    <a:pt x="1317495" y="5049602"/>
                    <a:pt x="1320390" y="4385188"/>
                    <a:pt x="1320792" y="4340004"/>
                  </a:cubicBezTo>
                  <a:cubicBezTo>
                    <a:pt x="1256232" y="4437608"/>
                    <a:pt x="1191591" y="4533121"/>
                    <a:pt x="1114007" y="4618987"/>
                  </a:cubicBezTo>
                  <a:cubicBezTo>
                    <a:pt x="1072199" y="4665217"/>
                    <a:pt x="1026694" y="4707747"/>
                    <a:pt x="968565" y="4732108"/>
                  </a:cubicBezTo>
                  <a:cubicBezTo>
                    <a:pt x="910678" y="4756388"/>
                    <a:pt x="852148" y="4759685"/>
                    <a:pt x="797397" y="4720933"/>
                  </a:cubicBezTo>
                  <a:cubicBezTo>
                    <a:pt x="675914" y="4653719"/>
                    <a:pt x="608701" y="4539232"/>
                    <a:pt x="542533" y="4424986"/>
                  </a:cubicBezTo>
                  <a:cubicBezTo>
                    <a:pt x="426759" y="4225195"/>
                    <a:pt x="80884" y="3414696"/>
                    <a:pt x="3702" y="3219247"/>
                  </a:cubicBezTo>
                  <a:cubicBezTo>
                    <a:pt x="-3534" y="3200997"/>
                    <a:pt x="-399" y="3192234"/>
                    <a:pt x="15199" y="3181139"/>
                  </a:cubicBezTo>
                  <a:cubicBezTo>
                    <a:pt x="73086" y="3139975"/>
                    <a:pt x="400791" y="2887845"/>
                    <a:pt x="492766" y="2820069"/>
                  </a:cubicBezTo>
                  <a:cubicBezTo>
                    <a:pt x="525489" y="2798682"/>
                    <a:pt x="532885" y="2801014"/>
                    <a:pt x="550493" y="2837676"/>
                  </a:cubicBezTo>
                  <a:cubicBezTo>
                    <a:pt x="585948" y="2911723"/>
                    <a:pt x="628077" y="2982394"/>
                    <a:pt x="663694" y="3056360"/>
                  </a:cubicBezTo>
                  <a:cubicBezTo>
                    <a:pt x="665623" y="3060299"/>
                    <a:pt x="667151" y="3064963"/>
                    <a:pt x="672377" y="3066812"/>
                  </a:cubicBezTo>
                  <a:cubicBezTo>
                    <a:pt x="679532" y="3054028"/>
                    <a:pt x="677362" y="3036984"/>
                    <a:pt x="690949" y="3027497"/>
                  </a:cubicBezTo>
                  <a:cubicBezTo>
                    <a:pt x="715149" y="2915743"/>
                    <a:pt x="816291" y="2445491"/>
                    <a:pt x="841696" y="2321838"/>
                  </a:cubicBezTo>
                  <a:cubicBezTo>
                    <a:pt x="844510" y="2308010"/>
                    <a:pt x="852631" y="2304231"/>
                    <a:pt x="863082" y="2299970"/>
                  </a:cubicBezTo>
                  <a:cubicBezTo>
                    <a:pt x="984565" y="2251248"/>
                    <a:pt x="1106047" y="2202286"/>
                    <a:pt x="1227610" y="2153725"/>
                  </a:cubicBezTo>
                  <a:cubicBezTo>
                    <a:pt x="1246744" y="2146087"/>
                    <a:pt x="1262744" y="2135475"/>
                    <a:pt x="1277055" y="2119958"/>
                  </a:cubicBezTo>
                  <a:cubicBezTo>
                    <a:pt x="1427561" y="1956829"/>
                    <a:pt x="1476765" y="1760495"/>
                    <a:pt x="1467197" y="1544786"/>
                  </a:cubicBezTo>
                  <a:cubicBezTo>
                    <a:pt x="1458354" y="1345156"/>
                    <a:pt x="1448304" y="1145607"/>
                    <a:pt x="1452404" y="945736"/>
                  </a:cubicBezTo>
                  <a:cubicBezTo>
                    <a:pt x="1457952" y="672542"/>
                    <a:pt x="1542933" y="429336"/>
                    <a:pt x="1733879" y="228661"/>
                  </a:cubicBezTo>
                  <a:cubicBezTo>
                    <a:pt x="1826016" y="131861"/>
                    <a:pt x="1936002" y="59985"/>
                    <a:pt x="2064800" y="24288"/>
                  </a:cubicBezTo>
                  <a:cubicBezTo>
                    <a:pt x="2262259" y="-30303"/>
                    <a:pt x="2445166" y="8369"/>
                    <a:pt x="2610707" y="127841"/>
                  </a:cubicBezTo>
                  <a:cubicBezTo>
                    <a:pt x="2644313" y="152041"/>
                    <a:pt x="2674865" y="180583"/>
                    <a:pt x="2706783" y="207114"/>
                  </a:cubicBezTo>
                  <a:cubicBezTo>
                    <a:pt x="2768690" y="259293"/>
                    <a:pt x="2820627" y="319753"/>
                    <a:pt x="2859460" y="391066"/>
                  </a:cubicBezTo>
                  <a:cubicBezTo>
                    <a:pt x="2926673" y="514398"/>
                    <a:pt x="2956742" y="647940"/>
                    <a:pt x="2968722" y="786386"/>
                  </a:cubicBezTo>
                  <a:cubicBezTo>
                    <a:pt x="2976440" y="875628"/>
                    <a:pt x="2980058" y="965112"/>
                    <a:pt x="2979977" y="1054756"/>
                  </a:cubicBezTo>
                  <a:cubicBezTo>
                    <a:pt x="2979817" y="1202690"/>
                    <a:pt x="2977726" y="1350623"/>
                    <a:pt x="2980620" y="1498557"/>
                  </a:cubicBezTo>
                  <a:cubicBezTo>
                    <a:pt x="2983193" y="1630973"/>
                    <a:pt x="3011333" y="1757521"/>
                    <a:pt x="3091892" y="1866863"/>
                  </a:cubicBezTo>
                  <a:cubicBezTo>
                    <a:pt x="3130805" y="1919765"/>
                    <a:pt x="3177517" y="1965994"/>
                    <a:pt x="3224148" y="2012143"/>
                  </a:cubicBezTo>
                  <a:cubicBezTo>
                    <a:pt x="3282839" y="2070271"/>
                    <a:pt x="3353027" y="2103074"/>
                    <a:pt x="3434712" y="2117465"/>
                  </a:cubicBezTo>
                  <a:cubicBezTo>
                    <a:pt x="3519693" y="2132419"/>
                    <a:pt x="3603308" y="2155092"/>
                    <a:pt x="3687807" y="2172779"/>
                  </a:cubicBezTo>
                  <a:cubicBezTo>
                    <a:pt x="3711122" y="2177684"/>
                    <a:pt x="3726880" y="2185563"/>
                    <a:pt x="3727282" y="2211773"/>
                  </a:cubicBezTo>
                  <a:cubicBezTo>
                    <a:pt x="3727363" y="2217160"/>
                    <a:pt x="3729855" y="2222466"/>
                    <a:pt x="3731302" y="2227772"/>
                  </a:cubicBezTo>
                  <a:cubicBezTo>
                    <a:pt x="3743925" y="2237661"/>
                    <a:pt x="3747301" y="2252052"/>
                    <a:pt x="3750357" y="2266605"/>
                  </a:cubicBezTo>
                  <a:cubicBezTo>
                    <a:pt x="3812424" y="2560220"/>
                    <a:pt x="3980216" y="3330760"/>
                    <a:pt x="4001281" y="3424183"/>
                  </a:cubicBezTo>
                  <a:cubicBezTo>
                    <a:pt x="4020094" y="3398939"/>
                    <a:pt x="4195122" y="2978132"/>
                    <a:pt x="4269973" y="2794663"/>
                  </a:cubicBezTo>
                  <a:close/>
                </a:path>
              </a:pathLst>
            </a:custGeom>
            <a:solidFill>
              <a:srgbClr val="01010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10">
              <a:extLst>
                <a:ext uri="{FF2B5EF4-FFF2-40B4-BE49-F238E27FC236}">
                  <a16:creationId xmlns:a16="http://schemas.microsoft.com/office/drawing/2014/main" id="{A640B8F8-1714-4F7A-B5AA-11AEE7B58719}"/>
                </a:ext>
              </a:extLst>
            </p:cNvPr>
            <p:cNvSpPr/>
            <p:nvPr/>
          </p:nvSpPr>
          <p:spPr>
            <a:xfrm>
              <a:off x="2080049" y="4335637"/>
              <a:ext cx="704631" cy="308784"/>
            </a:xfrm>
            <a:custGeom>
              <a:avLst/>
              <a:gdLst>
                <a:gd name="connsiteX0" fmla="*/ 1509327 w 1512977"/>
                <a:gd name="connsiteY0" fmla="*/ 435090 h 663019"/>
                <a:gd name="connsiteX1" fmla="*/ 1197943 w 1512977"/>
                <a:gd name="connsiteY1" fmla="*/ 663020 h 663019"/>
                <a:gd name="connsiteX2" fmla="*/ 1174547 w 1512977"/>
                <a:gd name="connsiteY2" fmla="*/ 529719 h 663019"/>
                <a:gd name="connsiteX3" fmla="*/ 1131293 w 1512977"/>
                <a:gd name="connsiteY3" fmla="*/ 415473 h 663019"/>
                <a:gd name="connsiteX4" fmla="*/ 1005951 w 1512977"/>
                <a:gd name="connsiteY4" fmla="*/ 341024 h 663019"/>
                <a:gd name="connsiteX5" fmla="*/ 884952 w 1512977"/>
                <a:gd name="connsiteY5" fmla="*/ 314010 h 663019"/>
                <a:gd name="connsiteX6" fmla="*/ 439383 w 1512977"/>
                <a:gd name="connsiteY6" fmla="*/ 295679 h 663019"/>
                <a:gd name="connsiteX7" fmla="*/ 259290 w 1512977"/>
                <a:gd name="connsiteY7" fmla="*/ 277026 h 663019"/>
                <a:gd name="connsiteX8" fmla="*/ 103558 w 1512977"/>
                <a:gd name="connsiteY8" fmla="*/ 244465 h 663019"/>
                <a:gd name="connsiteX9" fmla="*/ 85307 w 1512977"/>
                <a:gd name="connsiteY9" fmla="*/ 232486 h 663019"/>
                <a:gd name="connsiteX10" fmla="*/ 4 w 1512977"/>
                <a:gd name="connsiteY10" fmla="*/ 197834 h 663019"/>
                <a:gd name="connsiteX11" fmla="*/ 42857 w 1512977"/>
                <a:gd name="connsiteY11" fmla="*/ 178056 h 663019"/>
                <a:gd name="connsiteX12" fmla="*/ 163294 w 1512977"/>
                <a:gd name="connsiteY12" fmla="*/ 166639 h 663019"/>
                <a:gd name="connsiteX13" fmla="*/ 919121 w 1512977"/>
                <a:gd name="connsiteY13" fmla="*/ 61317 h 663019"/>
                <a:gd name="connsiteX14" fmla="*/ 1180497 w 1512977"/>
                <a:gd name="connsiteY14" fmla="*/ 3912 h 663019"/>
                <a:gd name="connsiteX15" fmla="*/ 1506111 w 1512977"/>
                <a:gd name="connsiteY15" fmla="*/ 398267 h 663019"/>
                <a:gd name="connsiteX16" fmla="*/ 1509327 w 1512977"/>
                <a:gd name="connsiteY16" fmla="*/ 435090 h 66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2977" h="663019">
                  <a:moveTo>
                    <a:pt x="1509327" y="435090"/>
                  </a:moveTo>
                  <a:cubicBezTo>
                    <a:pt x="1405533" y="511067"/>
                    <a:pt x="1301738" y="587043"/>
                    <a:pt x="1197943" y="663020"/>
                  </a:cubicBezTo>
                  <a:cubicBezTo>
                    <a:pt x="1210807" y="653614"/>
                    <a:pt x="1178808" y="545316"/>
                    <a:pt x="1174547" y="529719"/>
                  </a:cubicBezTo>
                  <a:cubicBezTo>
                    <a:pt x="1165060" y="494826"/>
                    <a:pt x="1154448" y="443612"/>
                    <a:pt x="1131293" y="415473"/>
                  </a:cubicBezTo>
                  <a:cubicBezTo>
                    <a:pt x="1107575" y="386690"/>
                    <a:pt x="1041166" y="354129"/>
                    <a:pt x="1005951" y="341024"/>
                  </a:cubicBezTo>
                  <a:cubicBezTo>
                    <a:pt x="966958" y="326472"/>
                    <a:pt x="926277" y="318190"/>
                    <a:pt x="884952" y="314010"/>
                  </a:cubicBezTo>
                  <a:cubicBezTo>
                    <a:pt x="737742" y="298975"/>
                    <a:pt x="587316" y="303960"/>
                    <a:pt x="439383" y="295679"/>
                  </a:cubicBezTo>
                  <a:cubicBezTo>
                    <a:pt x="379084" y="292302"/>
                    <a:pt x="318946" y="286353"/>
                    <a:pt x="259290" y="277026"/>
                  </a:cubicBezTo>
                  <a:cubicBezTo>
                    <a:pt x="215071" y="270112"/>
                    <a:pt x="141667" y="268102"/>
                    <a:pt x="103558" y="244465"/>
                  </a:cubicBezTo>
                  <a:cubicBezTo>
                    <a:pt x="97367" y="240606"/>
                    <a:pt x="91819" y="235621"/>
                    <a:pt x="85307" y="232486"/>
                  </a:cubicBezTo>
                  <a:cubicBezTo>
                    <a:pt x="70996" y="225571"/>
                    <a:pt x="-639" y="222677"/>
                    <a:pt x="4" y="197834"/>
                  </a:cubicBezTo>
                  <a:cubicBezTo>
                    <a:pt x="487" y="178860"/>
                    <a:pt x="28546" y="180227"/>
                    <a:pt x="42857" y="178056"/>
                  </a:cubicBezTo>
                  <a:cubicBezTo>
                    <a:pt x="82654" y="172106"/>
                    <a:pt x="123577" y="167122"/>
                    <a:pt x="163294" y="166639"/>
                  </a:cubicBezTo>
                  <a:cubicBezTo>
                    <a:pt x="418077" y="163584"/>
                    <a:pt x="674548" y="134158"/>
                    <a:pt x="919121" y="61317"/>
                  </a:cubicBezTo>
                  <a:cubicBezTo>
                    <a:pt x="1003459" y="36233"/>
                    <a:pt x="1089968" y="-14418"/>
                    <a:pt x="1180497" y="3912"/>
                  </a:cubicBezTo>
                  <a:cubicBezTo>
                    <a:pt x="1340249" y="36393"/>
                    <a:pt x="1456184" y="259499"/>
                    <a:pt x="1506111" y="398267"/>
                  </a:cubicBezTo>
                  <a:cubicBezTo>
                    <a:pt x="1510533" y="410408"/>
                    <a:pt x="1517206" y="422066"/>
                    <a:pt x="1509327" y="435090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11">
              <a:extLst>
                <a:ext uri="{FF2B5EF4-FFF2-40B4-BE49-F238E27FC236}">
                  <a16:creationId xmlns:a16="http://schemas.microsoft.com/office/drawing/2014/main" id="{14B0ADFC-F7E6-4CD6-85B9-8D3EE22A3688}"/>
                </a:ext>
              </a:extLst>
            </p:cNvPr>
            <p:cNvSpPr/>
            <p:nvPr/>
          </p:nvSpPr>
          <p:spPr>
            <a:xfrm>
              <a:off x="4569116" y="4365951"/>
              <a:ext cx="691851" cy="268885"/>
            </a:xfrm>
            <a:custGeom>
              <a:avLst/>
              <a:gdLst>
                <a:gd name="connsiteX0" fmla="*/ 296992 w 1485536"/>
                <a:gd name="connsiteY0" fmla="*/ 577347 h 577347"/>
                <a:gd name="connsiteX1" fmla="*/ 0 w 1485536"/>
                <a:gd name="connsiteY1" fmla="*/ 377235 h 577347"/>
                <a:gd name="connsiteX2" fmla="*/ 120116 w 1485536"/>
                <a:gd name="connsiteY2" fmla="*/ 164822 h 577347"/>
                <a:gd name="connsiteX3" fmla="*/ 292571 w 1485536"/>
                <a:gd name="connsiteY3" fmla="*/ 10296 h 577347"/>
                <a:gd name="connsiteX4" fmla="*/ 555876 w 1485536"/>
                <a:gd name="connsiteY4" fmla="*/ 58455 h 577347"/>
                <a:gd name="connsiteX5" fmla="*/ 962612 w 1485536"/>
                <a:gd name="connsiteY5" fmla="*/ 143034 h 577347"/>
                <a:gd name="connsiteX6" fmla="*/ 1371359 w 1485536"/>
                <a:gd name="connsiteY6" fmla="*/ 169405 h 577347"/>
                <a:gd name="connsiteX7" fmla="*/ 1467596 w 1485536"/>
                <a:gd name="connsiteY7" fmla="*/ 187012 h 577347"/>
                <a:gd name="connsiteX8" fmla="*/ 1485524 w 1485536"/>
                <a:gd name="connsiteY8" fmla="*/ 199715 h 577347"/>
                <a:gd name="connsiteX9" fmla="*/ 1470088 w 1485536"/>
                <a:gd name="connsiteY9" fmla="*/ 217563 h 577347"/>
                <a:gd name="connsiteX10" fmla="*/ 1442753 w 1485536"/>
                <a:gd name="connsiteY10" fmla="*/ 227372 h 577347"/>
                <a:gd name="connsiteX11" fmla="*/ 1371519 w 1485536"/>
                <a:gd name="connsiteY11" fmla="*/ 252939 h 577347"/>
                <a:gd name="connsiteX12" fmla="*/ 1017685 w 1485536"/>
                <a:gd name="connsiteY12" fmla="*/ 298686 h 577347"/>
                <a:gd name="connsiteX13" fmla="*/ 480703 w 1485536"/>
                <a:gd name="connsiteY13" fmla="*/ 340654 h 577347"/>
                <a:gd name="connsiteX14" fmla="*/ 329875 w 1485536"/>
                <a:gd name="connsiteY14" fmla="*/ 514475 h 577347"/>
                <a:gd name="connsiteX15" fmla="*/ 315404 w 1485536"/>
                <a:gd name="connsiteY15" fmla="*/ 559257 h 577347"/>
                <a:gd name="connsiteX16" fmla="*/ 296992 w 1485536"/>
                <a:gd name="connsiteY16" fmla="*/ 577347 h 57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5536" h="577347">
                  <a:moveTo>
                    <a:pt x="296992" y="577347"/>
                  </a:moveTo>
                  <a:cubicBezTo>
                    <a:pt x="198022" y="510616"/>
                    <a:pt x="98971" y="443886"/>
                    <a:pt x="0" y="377235"/>
                  </a:cubicBezTo>
                  <a:cubicBezTo>
                    <a:pt x="32240" y="302062"/>
                    <a:pt x="75816" y="233080"/>
                    <a:pt x="120116" y="164822"/>
                  </a:cubicBezTo>
                  <a:cubicBezTo>
                    <a:pt x="161038" y="101709"/>
                    <a:pt x="218282" y="36506"/>
                    <a:pt x="292571" y="10296"/>
                  </a:cubicBezTo>
                  <a:cubicBezTo>
                    <a:pt x="383260" y="-21703"/>
                    <a:pt x="471698" y="28385"/>
                    <a:pt x="555876" y="58455"/>
                  </a:cubicBezTo>
                  <a:cubicBezTo>
                    <a:pt x="686684" y="105166"/>
                    <a:pt x="824728" y="129205"/>
                    <a:pt x="962612" y="143034"/>
                  </a:cubicBezTo>
                  <a:cubicBezTo>
                    <a:pt x="1097923" y="156621"/>
                    <a:pt x="1237093" y="148984"/>
                    <a:pt x="1371359" y="169405"/>
                  </a:cubicBezTo>
                  <a:cubicBezTo>
                    <a:pt x="1403036" y="174228"/>
                    <a:pt x="1437446" y="170611"/>
                    <a:pt x="1467596" y="187012"/>
                  </a:cubicBezTo>
                  <a:cubicBezTo>
                    <a:pt x="1474269" y="190630"/>
                    <a:pt x="1485042" y="187655"/>
                    <a:pt x="1485524" y="199715"/>
                  </a:cubicBezTo>
                  <a:cubicBezTo>
                    <a:pt x="1485927" y="210167"/>
                    <a:pt x="1475877" y="212498"/>
                    <a:pt x="1470088" y="217563"/>
                  </a:cubicBezTo>
                  <a:cubicBezTo>
                    <a:pt x="1462611" y="224076"/>
                    <a:pt x="1449426" y="216840"/>
                    <a:pt x="1442753" y="227372"/>
                  </a:cubicBezTo>
                  <a:cubicBezTo>
                    <a:pt x="1423698" y="248758"/>
                    <a:pt x="1395961" y="247311"/>
                    <a:pt x="1371519" y="252939"/>
                  </a:cubicBezTo>
                  <a:cubicBezTo>
                    <a:pt x="1256951" y="279470"/>
                    <a:pt x="1135228" y="293942"/>
                    <a:pt x="1017685" y="298686"/>
                  </a:cubicBezTo>
                  <a:cubicBezTo>
                    <a:pt x="841853" y="305841"/>
                    <a:pt x="649781" y="282204"/>
                    <a:pt x="480703" y="340654"/>
                  </a:cubicBezTo>
                  <a:cubicBezTo>
                    <a:pt x="397008" y="369597"/>
                    <a:pt x="349975" y="430459"/>
                    <a:pt x="329875" y="514475"/>
                  </a:cubicBezTo>
                  <a:cubicBezTo>
                    <a:pt x="326177" y="529832"/>
                    <a:pt x="320469" y="544464"/>
                    <a:pt x="315404" y="559257"/>
                  </a:cubicBezTo>
                  <a:cubicBezTo>
                    <a:pt x="312348" y="567860"/>
                    <a:pt x="308570" y="576945"/>
                    <a:pt x="296992" y="577347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12">
              <a:extLst>
                <a:ext uri="{FF2B5EF4-FFF2-40B4-BE49-F238E27FC236}">
                  <a16:creationId xmlns:a16="http://schemas.microsoft.com/office/drawing/2014/main" id="{F5A4475C-221C-442A-81AF-102322B9768D}"/>
                </a:ext>
              </a:extLst>
            </p:cNvPr>
            <p:cNvSpPr/>
            <p:nvPr/>
          </p:nvSpPr>
          <p:spPr>
            <a:xfrm>
              <a:off x="3289425" y="3426531"/>
              <a:ext cx="596177" cy="1013474"/>
            </a:xfrm>
            <a:custGeom>
              <a:avLst/>
              <a:gdLst>
                <a:gd name="connsiteX0" fmla="*/ 276770 w 1280106"/>
                <a:gd name="connsiteY0" fmla="*/ 1237253 h 2176122"/>
                <a:gd name="connsiteX1" fmla="*/ 261253 w 1280106"/>
                <a:gd name="connsiteY1" fmla="*/ 1212972 h 2176122"/>
                <a:gd name="connsiteX2" fmla="*/ 141620 w 1280106"/>
                <a:gd name="connsiteY2" fmla="*/ 995816 h 2176122"/>
                <a:gd name="connsiteX3" fmla="*/ 133098 w 1280106"/>
                <a:gd name="connsiteY3" fmla="*/ 879801 h 2176122"/>
                <a:gd name="connsiteX4" fmla="*/ 116053 w 1280106"/>
                <a:gd name="connsiteY4" fmla="*/ 856244 h 2176122"/>
                <a:gd name="connsiteX5" fmla="*/ 14671 w 1280106"/>
                <a:gd name="connsiteY5" fmla="*/ 737334 h 2176122"/>
                <a:gd name="connsiteX6" fmla="*/ 279 w 1280106"/>
                <a:gd name="connsiteY6" fmla="*/ 624615 h 2176122"/>
                <a:gd name="connsiteX7" fmla="*/ 9766 w 1280106"/>
                <a:gd name="connsiteY7" fmla="*/ 585300 h 2176122"/>
                <a:gd name="connsiteX8" fmla="*/ 66367 w 1280106"/>
                <a:gd name="connsiteY8" fmla="*/ 701155 h 2176122"/>
                <a:gd name="connsiteX9" fmla="*/ 71593 w 1280106"/>
                <a:gd name="connsiteY9" fmla="*/ 699868 h 2176122"/>
                <a:gd name="connsiteX10" fmla="*/ 71753 w 1280106"/>
                <a:gd name="connsiteY10" fmla="*/ 560055 h 2176122"/>
                <a:gd name="connsiteX11" fmla="*/ 102546 w 1280106"/>
                <a:gd name="connsiteY11" fmla="*/ 358255 h 2176122"/>
                <a:gd name="connsiteX12" fmla="*/ 296789 w 1280106"/>
                <a:gd name="connsiteY12" fmla="*/ 104838 h 2176122"/>
                <a:gd name="connsiteX13" fmla="*/ 605520 w 1280106"/>
                <a:gd name="connsiteY13" fmla="*/ 883 h 2176122"/>
                <a:gd name="connsiteX14" fmla="*/ 871237 w 1280106"/>
                <a:gd name="connsiteY14" fmla="*/ 80478 h 2176122"/>
                <a:gd name="connsiteX15" fmla="*/ 1106885 w 1280106"/>
                <a:gd name="connsiteY15" fmla="*/ 324487 h 2176122"/>
                <a:gd name="connsiteX16" fmla="*/ 1183505 w 1280106"/>
                <a:gd name="connsiteY16" fmla="*/ 564718 h 2176122"/>
                <a:gd name="connsiteX17" fmla="*/ 1192992 w 1280106"/>
                <a:gd name="connsiteY17" fmla="*/ 629198 h 2176122"/>
                <a:gd name="connsiteX18" fmla="*/ 1210600 w 1280106"/>
                <a:gd name="connsiteY18" fmla="*/ 584899 h 2176122"/>
                <a:gd name="connsiteX19" fmla="*/ 1241633 w 1280106"/>
                <a:gd name="connsiteY19" fmla="*/ 573643 h 2176122"/>
                <a:gd name="connsiteX20" fmla="*/ 1277974 w 1280106"/>
                <a:gd name="connsiteY20" fmla="*/ 646966 h 2176122"/>
                <a:gd name="connsiteX21" fmla="*/ 1184711 w 1280106"/>
                <a:gd name="connsiteY21" fmla="*/ 811542 h 2176122"/>
                <a:gd name="connsiteX22" fmla="*/ 1171526 w 1280106"/>
                <a:gd name="connsiteY22" fmla="*/ 842013 h 2176122"/>
                <a:gd name="connsiteX23" fmla="*/ 1176028 w 1280106"/>
                <a:gd name="connsiteY23" fmla="*/ 972259 h 2176122"/>
                <a:gd name="connsiteX24" fmla="*/ 1091529 w 1280106"/>
                <a:gd name="connsiteY24" fmla="*/ 1181858 h 2176122"/>
                <a:gd name="connsiteX25" fmla="*/ 1097720 w 1280106"/>
                <a:gd name="connsiteY25" fmla="*/ 1201797 h 2176122"/>
                <a:gd name="connsiteX26" fmla="*/ 1106725 w 1280106"/>
                <a:gd name="connsiteY26" fmla="*/ 1350695 h 2176122"/>
                <a:gd name="connsiteX27" fmla="*/ 1088313 w 1280106"/>
                <a:gd name="connsiteY27" fmla="*/ 1455133 h 2176122"/>
                <a:gd name="connsiteX28" fmla="*/ 879036 w 1280106"/>
                <a:gd name="connsiteY28" fmla="*/ 1899576 h 2176122"/>
                <a:gd name="connsiteX29" fmla="*/ 736811 w 1280106"/>
                <a:gd name="connsiteY29" fmla="*/ 2153556 h 2176122"/>
                <a:gd name="connsiteX30" fmla="*/ 682140 w 1280106"/>
                <a:gd name="connsiteY30" fmla="*/ 2155807 h 2176122"/>
                <a:gd name="connsiteX31" fmla="*/ 402272 w 1280106"/>
                <a:gd name="connsiteY31" fmla="*/ 1783240 h 2176122"/>
                <a:gd name="connsiteX32" fmla="*/ 317854 w 1280106"/>
                <a:gd name="connsiteY32" fmla="*/ 1676792 h 2176122"/>
                <a:gd name="connsiteX33" fmla="*/ 289634 w 1280106"/>
                <a:gd name="connsiteY33" fmla="*/ 1603307 h 2176122"/>
                <a:gd name="connsiteX34" fmla="*/ 269534 w 1280106"/>
                <a:gd name="connsiteY34" fmla="*/ 1296265 h 2176122"/>
                <a:gd name="connsiteX35" fmla="*/ 276770 w 1280106"/>
                <a:gd name="connsiteY35" fmla="*/ 1237253 h 217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0106" h="2176122">
                  <a:moveTo>
                    <a:pt x="276770" y="1237253"/>
                  </a:moveTo>
                  <a:cubicBezTo>
                    <a:pt x="278378" y="1224871"/>
                    <a:pt x="267524" y="1220047"/>
                    <a:pt x="261253" y="1212972"/>
                  </a:cubicBezTo>
                  <a:cubicBezTo>
                    <a:pt x="204572" y="1149779"/>
                    <a:pt x="152554" y="1084093"/>
                    <a:pt x="141620" y="995816"/>
                  </a:cubicBezTo>
                  <a:cubicBezTo>
                    <a:pt x="136876" y="957305"/>
                    <a:pt x="131650" y="918713"/>
                    <a:pt x="133098" y="879801"/>
                  </a:cubicBezTo>
                  <a:cubicBezTo>
                    <a:pt x="133580" y="866454"/>
                    <a:pt x="128515" y="859942"/>
                    <a:pt x="116053" y="856244"/>
                  </a:cubicBezTo>
                  <a:cubicBezTo>
                    <a:pt x="56799" y="838476"/>
                    <a:pt x="24962" y="797472"/>
                    <a:pt x="14671" y="737334"/>
                  </a:cubicBezTo>
                  <a:cubicBezTo>
                    <a:pt x="8239" y="699949"/>
                    <a:pt x="2772" y="662483"/>
                    <a:pt x="279" y="624615"/>
                  </a:cubicBezTo>
                  <a:cubicBezTo>
                    <a:pt x="-525" y="611752"/>
                    <a:pt x="-203" y="599129"/>
                    <a:pt x="9766" y="585300"/>
                  </a:cubicBezTo>
                  <a:cubicBezTo>
                    <a:pt x="29142" y="624937"/>
                    <a:pt x="47795" y="663046"/>
                    <a:pt x="66367" y="701155"/>
                  </a:cubicBezTo>
                  <a:cubicBezTo>
                    <a:pt x="68136" y="700753"/>
                    <a:pt x="69824" y="700270"/>
                    <a:pt x="71593" y="699868"/>
                  </a:cubicBezTo>
                  <a:cubicBezTo>
                    <a:pt x="71593" y="653237"/>
                    <a:pt x="70789" y="606687"/>
                    <a:pt x="71753" y="560055"/>
                  </a:cubicBezTo>
                  <a:cubicBezTo>
                    <a:pt x="73201" y="491556"/>
                    <a:pt x="84698" y="424423"/>
                    <a:pt x="102546" y="358255"/>
                  </a:cubicBezTo>
                  <a:cubicBezTo>
                    <a:pt x="132535" y="246983"/>
                    <a:pt x="202642" y="167067"/>
                    <a:pt x="296789" y="104838"/>
                  </a:cubicBezTo>
                  <a:cubicBezTo>
                    <a:pt x="390695" y="42771"/>
                    <a:pt x="494087" y="8521"/>
                    <a:pt x="605520" y="883"/>
                  </a:cubicBezTo>
                  <a:cubicBezTo>
                    <a:pt x="703204" y="-5790"/>
                    <a:pt x="791321" y="25807"/>
                    <a:pt x="871237" y="80478"/>
                  </a:cubicBezTo>
                  <a:cubicBezTo>
                    <a:pt x="966429" y="145601"/>
                    <a:pt x="1041200" y="230823"/>
                    <a:pt x="1106885" y="324487"/>
                  </a:cubicBezTo>
                  <a:cubicBezTo>
                    <a:pt x="1157376" y="396444"/>
                    <a:pt x="1169034" y="481104"/>
                    <a:pt x="1183505" y="564718"/>
                  </a:cubicBezTo>
                  <a:cubicBezTo>
                    <a:pt x="1186721" y="583290"/>
                    <a:pt x="1189053" y="602023"/>
                    <a:pt x="1192992" y="629198"/>
                  </a:cubicBezTo>
                  <a:cubicBezTo>
                    <a:pt x="1201032" y="609340"/>
                    <a:pt x="1207384" y="597521"/>
                    <a:pt x="1210600" y="584899"/>
                  </a:cubicBezTo>
                  <a:cubicBezTo>
                    <a:pt x="1215825" y="564558"/>
                    <a:pt x="1225875" y="565201"/>
                    <a:pt x="1241633" y="573643"/>
                  </a:cubicBezTo>
                  <a:cubicBezTo>
                    <a:pt x="1275562" y="591813"/>
                    <a:pt x="1284888" y="609098"/>
                    <a:pt x="1277974" y="646966"/>
                  </a:cubicBezTo>
                  <a:cubicBezTo>
                    <a:pt x="1265914" y="712571"/>
                    <a:pt x="1238578" y="769815"/>
                    <a:pt x="1184711" y="811542"/>
                  </a:cubicBezTo>
                  <a:cubicBezTo>
                    <a:pt x="1173697" y="820064"/>
                    <a:pt x="1171285" y="828989"/>
                    <a:pt x="1171526" y="842013"/>
                  </a:cubicBezTo>
                  <a:cubicBezTo>
                    <a:pt x="1172249" y="885428"/>
                    <a:pt x="1177797" y="928603"/>
                    <a:pt x="1176028" y="972259"/>
                  </a:cubicBezTo>
                  <a:cubicBezTo>
                    <a:pt x="1172812" y="1052658"/>
                    <a:pt x="1137437" y="1119228"/>
                    <a:pt x="1091529" y="1181858"/>
                  </a:cubicBezTo>
                  <a:cubicBezTo>
                    <a:pt x="1083730" y="1192551"/>
                    <a:pt x="1078022" y="1200591"/>
                    <a:pt x="1097720" y="1201797"/>
                  </a:cubicBezTo>
                  <a:cubicBezTo>
                    <a:pt x="1095227" y="1251725"/>
                    <a:pt x="1099408" y="1301572"/>
                    <a:pt x="1106725" y="1350695"/>
                  </a:cubicBezTo>
                  <a:cubicBezTo>
                    <a:pt x="1112352" y="1388724"/>
                    <a:pt x="1104795" y="1422169"/>
                    <a:pt x="1088313" y="1455133"/>
                  </a:cubicBezTo>
                  <a:cubicBezTo>
                    <a:pt x="1015231" y="1601700"/>
                    <a:pt x="952440" y="1753171"/>
                    <a:pt x="879036" y="1899576"/>
                  </a:cubicBezTo>
                  <a:cubicBezTo>
                    <a:pt x="835540" y="1986246"/>
                    <a:pt x="786899" y="2070423"/>
                    <a:pt x="736811" y="2153556"/>
                  </a:cubicBezTo>
                  <a:cubicBezTo>
                    <a:pt x="718801" y="2183464"/>
                    <a:pt x="702561" y="2183062"/>
                    <a:pt x="682140" y="2155807"/>
                  </a:cubicBezTo>
                  <a:cubicBezTo>
                    <a:pt x="589199" y="2031350"/>
                    <a:pt x="498429" y="1905285"/>
                    <a:pt x="402272" y="1783240"/>
                  </a:cubicBezTo>
                  <a:cubicBezTo>
                    <a:pt x="374213" y="1747703"/>
                    <a:pt x="346717" y="1711685"/>
                    <a:pt x="317854" y="1676792"/>
                  </a:cubicBezTo>
                  <a:cubicBezTo>
                    <a:pt x="300246" y="1655486"/>
                    <a:pt x="291724" y="1631527"/>
                    <a:pt x="289634" y="1603307"/>
                  </a:cubicBezTo>
                  <a:cubicBezTo>
                    <a:pt x="282076" y="1501040"/>
                    <a:pt x="279986" y="1398371"/>
                    <a:pt x="269534" y="1296265"/>
                  </a:cubicBezTo>
                  <a:cubicBezTo>
                    <a:pt x="267524" y="1276326"/>
                    <a:pt x="263585" y="1255584"/>
                    <a:pt x="276770" y="1237253"/>
                  </a:cubicBezTo>
                  <a:close/>
                </a:path>
              </a:pathLst>
            </a:custGeom>
            <a:solidFill>
              <a:srgbClr val="FDCFA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3">
              <a:extLst>
                <a:ext uri="{FF2B5EF4-FFF2-40B4-BE49-F238E27FC236}">
                  <a16:creationId xmlns:a16="http://schemas.microsoft.com/office/drawing/2014/main" id="{5EA1873B-D6CC-46F6-82FE-C59D3E778B92}"/>
                </a:ext>
              </a:extLst>
            </p:cNvPr>
            <p:cNvSpPr/>
            <p:nvPr/>
          </p:nvSpPr>
          <p:spPr>
            <a:xfrm>
              <a:off x="3240616" y="3986260"/>
              <a:ext cx="778041" cy="1202479"/>
            </a:xfrm>
            <a:custGeom>
              <a:avLst/>
              <a:gdLst>
                <a:gd name="connsiteX0" fmla="*/ 381572 w 1670602"/>
                <a:gd name="connsiteY0" fmla="*/ 35408 h 2581952"/>
                <a:gd name="connsiteX1" fmla="*/ 405048 w 1670602"/>
                <a:gd name="connsiteY1" fmla="*/ 413683 h 2581952"/>
                <a:gd name="connsiteX2" fmla="*/ 426193 w 1670602"/>
                <a:gd name="connsiteY2" fmla="*/ 463048 h 2581952"/>
                <a:gd name="connsiteX3" fmla="*/ 797956 w 1670602"/>
                <a:gd name="connsiteY3" fmla="*/ 954444 h 2581952"/>
                <a:gd name="connsiteX4" fmla="*/ 831161 w 1670602"/>
                <a:gd name="connsiteY4" fmla="*/ 951308 h 2581952"/>
                <a:gd name="connsiteX5" fmla="*/ 1171005 w 1670602"/>
                <a:gd name="connsiteY5" fmla="*/ 274593 h 2581952"/>
                <a:gd name="connsiteX6" fmla="*/ 1193035 w 1670602"/>
                <a:gd name="connsiteY6" fmla="*/ 230133 h 2581952"/>
                <a:gd name="connsiteX7" fmla="*/ 1196894 w 1670602"/>
                <a:gd name="connsiteY7" fmla="*/ 110982 h 2581952"/>
                <a:gd name="connsiteX8" fmla="*/ 1188211 w 1670602"/>
                <a:gd name="connsiteY8" fmla="*/ 14826 h 2581952"/>
                <a:gd name="connsiteX9" fmla="*/ 1202602 w 1670602"/>
                <a:gd name="connsiteY9" fmla="*/ 113 h 2581952"/>
                <a:gd name="connsiteX10" fmla="*/ 1247063 w 1670602"/>
                <a:gd name="connsiteY10" fmla="*/ 29136 h 2581952"/>
                <a:gd name="connsiteX11" fmla="*/ 1504097 w 1670602"/>
                <a:gd name="connsiteY11" fmla="*/ 400176 h 2581952"/>
                <a:gd name="connsiteX12" fmla="*/ 1550085 w 1670602"/>
                <a:gd name="connsiteY12" fmla="*/ 511930 h 2581952"/>
                <a:gd name="connsiteX13" fmla="*/ 1669799 w 1670602"/>
                <a:gd name="connsiteY13" fmla="*/ 832158 h 2581952"/>
                <a:gd name="connsiteX14" fmla="*/ 1670602 w 1670602"/>
                <a:gd name="connsiteY14" fmla="*/ 843655 h 2581952"/>
                <a:gd name="connsiteX15" fmla="*/ 1279865 w 1670602"/>
                <a:gd name="connsiteY15" fmla="*/ 463771 h 2581952"/>
                <a:gd name="connsiteX16" fmla="*/ 835502 w 1670602"/>
                <a:gd name="connsiteY16" fmla="*/ 2581953 h 2581952"/>
                <a:gd name="connsiteX17" fmla="*/ 374014 w 1670602"/>
                <a:gd name="connsiteY17" fmla="*/ 737207 h 2581952"/>
                <a:gd name="connsiteX18" fmla="*/ 295224 w 1670602"/>
                <a:gd name="connsiteY18" fmla="*/ 576329 h 2581952"/>
                <a:gd name="connsiteX19" fmla="*/ 209680 w 1670602"/>
                <a:gd name="connsiteY19" fmla="*/ 466183 h 2581952"/>
                <a:gd name="connsiteX20" fmla="*/ 3698 w 1670602"/>
                <a:gd name="connsiteY20" fmla="*/ 829907 h 2581952"/>
                <a:gd name="connsiteX21" fmla="*/ 0 w 1670602"/>
                <a:gd name="connsiteY21" fmla="*/ 828057 h 2581952"/>
                <a:gd name="connsiteX22" fmla="*/ 50249 w 1670602"/>
                <a:gd name="connsiteY22" fmla="*/ 716544 h 2581952"/>
                <a:gd name="connsiteX23" fmla="*/ 349493 w 1670602"/>
                <a:gd name="connsiteY23" fmla="*/ 58241 h 2581952"/>
                <a:gd name="connsiteX24" fmla="*/ 381572 w 1670602"/>
                <a:gd name="connsiteY24" fmla="*/ 35408 h 258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0602" h="2581952">
                  <a:moveTo>
                    <a:pt x="381572" y="35408"/>
                  </a:moveTo>
                  <a:cubicBezTo>
                    <a:pt x="389370" y="161472"/>
                    <a:pt x="397330" y="287538"/>
                    <a:pt x="405048" y="413683"/>
                  </a:cubicBezTo>
                  <a:cubicBezTo>
                    <a:pt x="406254" y="432818"/>
                    <a:pt x="414616" y="448415"/>
                    <a:pt x="426193" y="463048"/>
                  </a:cubicBezTo>
                  <a:cubicBezTo>
                    <a:pt x="479739" y="530743"/>
                    <a:pt x="728251" y="857885"/>
                    <a:pt x="797956" y="954444"/>
                  </a:cubicBezTo>
                  <a:cubicBezTo>
                    <a:pt x="813553" y="976071"/>
                    <a:pt x="822478" y="967308"/>
                    <a:pt x="831161" y="951308"/>
                  </a:cubicBezTo>
                  <a:cubicBezTo>
                    <a:pt x="870234" y="879432"/>
                    <a:pt x="1121400" y="381282"/>
                    <a:pt x="1171005" y="274593"/>
                  </a:cubicBezTo>
                  <a:cubicBezTo>
                    <a:pt x="1178000" y="259559"/>
                    <a:pt x="1184754" y="244363"/>
                    <a:pt x="1193035" y="230133"/>
                  </a:cubicBezTo>
                  <a:cubicBezTo>
                    <a:pt x="1215707" y="191059"/>
                    <a:pt x="1201155" y="150217"/>
                    <a:pt x="1196894" y="110982"/>
                  </a:cubicBezTo>
                  <a:cubicBezTo>
                    <a:pt x="1193357" y="78984"/>
                    <a:pt x="1199064" y="46020"/>
                    <a:pt x="1188211" y="14826"/>
                  </a:cubicBezTo>
                  <a:cubicBezTo>
                    <a:pt x="1183065" y="113"/>
                    <a:pt x="1200029" y="7188"/>
                    <a:pt x="1202602" y="113"/>
                  </a:cubicBezTo>
                  <a:cubicBezTo>
                    <a:pt x="1224792" y="-1415"/>
                    <a:pt x="1235726" y="12816"/>
                    <a:pt x="1247063" y="29136"/>
                  </a:cubicBezTo>
                  <a:cubicBezTo>
                    <a:pt x="1332446" y="153031"/>
                    <a:pt x="1418553" y="276443"/>
                    <a:pt x="1504097" y="400176"/>
                  </a:cubicBezTo>
                  <a:cubicBezTo>
                    <a:pt x="1527493" y="433943"/>
                    <a:pt x="1535693" y="474303"/>
                    <a:pt x="1550085" y="511930"/>
                  </a:cubicBezTo>
                  <a:cubicBezTo>
                    <a:pt x="1590686" y="618378"/>
                    <a:pt x="1630082" y="725308"/>
                    <a:pt x="1669799" y="832158"/>
                  </a:cubicBezTo>
                  <a:cubicBezTo>
                    <a:pt x="1670683" y="834489"/>
                    <a:pt x="1670201" y="837384"/>
                    <a:pt x="1670602" y="843655"/>
                  </a:cubicBezTo>
                  <a:cubicBezTo>
                    <a:pt x="1540035" y="716705"/>
                    <a:pt x="1411638" y="591927"/>
                    <a:pt x="1279865" y="463771"/>
                  </a:cubicBezTo>
                  <a:cubicBezTo>
                    <a:pt x="1131771" y="1169832"/>
                    <a:pt x="984400" y="1872114"/>
                    <a:pt x="835502" y="2581953"/>
                  </a:cubicBezTo>
                  <a:cubicBezTo>
                    <a:pt x="822478" y="2531141"/>
                    <a:pt x="514631" y="1306027"/>
                    <a:pt x="374014" y="737207"/>
                  </a:cubicBezTo>
                  <a:cubicBezTo>
                    <a:pt x="358980" y="676506"/>
                    <a:pt x="336790" y="623121"/>
                    <a:pt x="295224" y="576329"/>
                  </a:cubicBezTo>
                  <a:cubicBezTo>
                    <a:pt x="265315" y="542723"/>
                    <a:pt x="239749" y="505337"/>
                    <a:pt x="209680" y="466183"/>
                  </a:cubicBezTo>
                  <a:cubicBezTo>
                    <a:pt x="140054" y="589113"/>
                    <a:pt x="71876" y="709550"/>
                    <a:pt x="3698" y="829907"/>
                  </a:cubicBezTo>
                  <a:cubicBezTo>
                    <a:pt x="2492" y="829263"/>
                    <a:pt x="1206" y="828701"/>
                    <a:pt x="0" y="828057"/>
                  </a:cubicBezTo>
                  <a:cubicBezTo>
                    <a:pt x="16723" y="790913"/>
                    <a:pt x="33365" y="753689"/>
                    <a:pt x="50249" y="716544"/>
                  </a:cubicBezTo>
                  <a:cubicBezTo>
                    <a:pt x="150104" y="497137"/>
                    <a:pt x="250120" y="277809"/>
                    <a:pt x="349493" y="58241"/>
                  </a:cubicBezTo>
                  <a:cubicBezTo>
                    <a:pt x="356327" y="42885"/>
                    <a:pt x="364527" y="34041"/>
                    <a:pt x="381572" y="35408"/>
                  </a:cubicBezTo>
                  <a:close/>
                </a:path>
              </a:pathLst>
            </a:custGeom>
            <a:solidFill>
              <a:srgbClr val="FFFFFF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AF84698F-1514-4354-A0F8-2BB7F67FCF16}"/>
              </a:ext>
            </a:extLst>
          </p:cNvPr>
          <p:cNvSpPr>
            <a:spLocks/>
          </p:cNvSpPr>
          <p:nvPr/>
        </p:nvSpPr>
        <p:spPr>
          <a:xfrm>
            <a:off x="8560048" y="4539003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8A34A31C-788D-429E-9C4B-6EBD7C5D474B}"/>
              </a:ext>
            </a:extLst>
          </p:cNvPr>
          <p:cNvSpPr>
            <a:spLocks noChangeAspect="1"/>
          </p:cNvSpPr>
          <p:nvPr/>
        </p:nvSpPr>
        <p:spPr>
          <a:xfrm rot="8580000">
            <a:off x="8538778" y="3459025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7D671193-801E-4A4F-B508-3F96D14C7783}"/>
              </a:ext>
            </a:extLst>
          </p:cNvPr>
          <p:cNvSpPr>
            <a:spLocks noChangeAspect="1"/>
          </p:cNvSpPr>
          <p:nvPr/>
        </p:nvSpPr>
        <p:spPr>
          <a:xfrm>
            <a:off x="8538701" y="5593650"/>
            <a:ext cx="324464" cy="25105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5" name="Group 35">
            <a:extLst>
              <a:ext uri="{FF2B5EF4-FFF2-40B4-BE49-F238E27FC236}">
                <a16:creationId xmlns:a16="http://schemas.microsoft.com/office/drawing/2014/main" id="{82220488-D07D-4562-B997-ADCC5BFDF703}"/>
              </a:ext>
            </a:extLst>
          </p:cNvPr>
          <p:cNvGrpSpPr/>
          <p:nvPr/>
        </p:nvGrpSpPr>
        <p:grpSpPr>
          <a:xfrm>
            <a:off x="9312884" y="3174472"/>
            <a:ext cx="2223653" cy="892552"/>
            <a:chOff x="592509" y="1556792"/>
            <a:chExt cx="1293722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97D57F-283B-4318-A3D6-4C1B650293DA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0AFF8D-4581-43FC-AE8D-177CB765E709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id="{AB7C3EAF-7CF2-4DE3-9A07-3DF01AEFB68C}"/>
              </a:ext>
            </a:extLst>
          </p:cNvPr>
          <p:cNvGrpSpPr/>
          <p:nvPr/>
        </p:nvGrpSpPr>
        <p:grpSpPr>
          <a:xfrm>
            <a:off x="9312884" y="4233612"/>
            <a:ext cx="2223653" cy="892552"/>
            <a:chOff x="592509" y="1556792"/>
            <a:chExt cx="1293722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186CF3-5133-4694-A03F-52FD89D4F4C6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63ADC3-1BE2-4650-8BE0-BAC420033EC6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9">
            <a:extLst>
              <a:ext uri="{FF2B5EF4-FFF2-40B4-BE49-F238E27FC236}">
                <a16:creationId xmlns:a16="http://schemas.microsoft.com/office/drawing/2014/main" id="{10EDA754-BA3C-4285-990A-C40233AEEF72}"/>
              </a:ext>
            </a:extLst>
          </p:cNvPr>
          <p:cNvGrpSpPr/>
          <p:nvPr/>
        </p:nvGrpSpPr>
        <p:grpSpPr>
          <a:xfrm>
            <a:off x="9312884" y="5272900"/>
            <a:ext cx="2223653" cy="892552"/>
            <a:chOff x="592509" y="1556792"/>
            <a:chExt cx="1293722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67EEB4-47DF-4651-A5D8-169F1FDB9F1C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062A4-583A-4EA9-A82A-EA755E8A7D71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E68B3CA4-B9E2-4DCD-9403-2C9A7560758F}"/>
              </a:ext>
            </a:extLst>
          </p:cNvPr>
          <p:cNvGrpSpPr/>
          <p:nvPr/>
        </p:nvGrpSpPr>
        <p:grpSpPr>
          <a:xfrm>
            <a:off x="7878635" y="1752325"/>
            <a:ext cx="3657901" cy="1292662"/>
            <a:chOff x="7943549" y="1666600"/>
            <a:chExt cx="3515026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9F687E-E185-454D-BF72-9A6B9573B074}"/>
                </a:ext>
              </a:extLst>
            </p:cNvPr>
            <p:cNvSpPr txBox="1"/>
            <p:nvPr/>
          </p:nvSpPr>
          <p:spPr>
            <a:xfrm>
              <a:off x="7943549" y="1666600"/>
              <a:ext cx="351502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accent4"/>
                  </a:solidFill>
                  <a:cs typeface="Arial" pitchFamily="34" charset="0"/>
                </a:rPr>
                <a:t>ALLPPT Layout</a:t>
              </a:r>
              <a:endParaRPr lang="ko-KR" altLang="en-US" sz="2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D34B89-17F6-42D6-BD22-1AE5CE1320EA}"/>
                </a:ext>
              </a:extLst>
            </p:cNvPr>
            <p:cNvSpPr txBox="1"/>
            <p:nvPr/>
          </p:nvSpPr>
          <p:spPr>
            <a:xfrm>
              <a:off x="7943549" y="2128265"/>
              <a:ext cx="35150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sp>
        <p:nvSpPr>
          <p:cNvPr id="27" name="Oval 32">
            <a:extLst>
              <a:ext uri="{FF2B5EF4-FFF2-40B4-BE49-F238E27FC236}">
                <a16:creationId xmlns:a16="http://schemas.microsoft.com/office/drawing/2014/main" id="{3E77D4B1-91E4-4610-9DDC-42FD79C22ABC}"/>
              </a:ext>
            </a:extLst>
          </p:cNvPr>
          <p:cNvSpPr/>
          <p:nvPr/>
        </p:nvSpPr>
        <p:spPr>
          <a:xfrm flipH="1">
            <a:off x="3147306" y="3321182"/>
            <a:ext cx="684000" cy="684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" name="Oval 38">
            <a:extLst>
              <a:ext uri="{FF2B5EF4-FFF2-40B4-BE49-F238E27FC236}">
                <a16:creationId xmlns:a16="http://schemas.microsoft.com/office/drawing/2014/main" id="{3C9703D8-73DE-4268-AF32-FDE38B2D3F8C}"/>
              </a:ext>
            </a:extLst>
          </p:cNvPr>
          <p:cNvSpPr/>
          <p:nvPr/>
        </p:nvSpPr>
        <p:spPr>
          <a:xfrm flipH="1">
            <a:off x="3147306" y="4380322"/>
            <a:ext cx="684000" cy="684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9" name="Group 35">
            <a:extLst>
              <a:ext uri="{FF2B5EF4-FFF2-40B4-BE49-F238E27FC236}">
                <a16:creationId xmlns:a16="http://schemas.microsoft.com/office/drawing/2014/main" id="{9C4EFAD1-B280-4A5F-B9C2-238B330821EC}"/>
              </a:ext>
            </a:extLst>
          </p:cNvPr>
          <p:cNvGrpSpPr/>
          <p:nvPr/>
        </p:nvGrpSpPr>
        <p:grpSpPr>
          <a:xfrm flipH="1">
            <a:off x="655464" y="3216906"/>
            <a:ext cx="2223653" cy="892552"/>
            <a:chOff x="592509" y="1556792"/>
            <a:chExt cx="1293722" cy="8925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F17C29E-01D6-4381-B6E3-6FDAB48F7B5C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720DD6C-F0F2-4601-B1D8-5104F662CD97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9">
            <a:extLst>
              <a:ext uri="{FF2B5EF4-FFF2-40B4-BE49-F238E27FC236}">
                <a16:creationId xmlns:a16="http://schemas.microsoft.com/office/drawing/2014/main" id="{0FEF47DF-52FC-4A87-8F37-9A19F92B093E}"/>
              </a:ext>
            </a:extLst>
          </p:cNvPr>
          <p:cNvGrpSpPr/>
          <p:nvPr/>
        </p:nvGrpSpPr>
        <p:grpSpPr>
          <a:xfrm flipH="1">
            <a:off x="655464" y="4276046"/>
            <a:ext cx="2223653" cy="892552"/>
            <a:chOff x="592509" y="1556792"/>
            <a:chExt cx="1293722" cy="89255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2D8E3E-B692-4CEB-92E3-AAC50D31E68E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B5E19D4-DBEF-427E-B5E4-1D1CE9043F1D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Oval 38">
            <a:extLst>
              <a:ext uri="{FF2B5EF4-FFF2-40B4-BE49-F238E27FC236}">
                <a16:creationId xmlns:a16="http://schemas.microsoft.com/office/drawing/2014/main" id="{68F46EC2-B7C6-472C-B2DD-0A848FEB6AF4}"/>
              </a:ext>
            </a:extLst>
          </p:cNvPr>
          <p:cNvSpPr/>
          <p:nvPr/>
        </p:nvSpPr>
        <p:spPr>
          <a:xfrm flipH="1">
            <a:off x="3147306" y="5419610"/>
            <a:ext cx="684000" cy="684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480C30ED-2851-49C9-8EE1-07DF57C82DF3}"/>
              </a:ext>
            </a:extLst>
          </p:cNvPr>
          <p:cNvGrpSpPr/>
          <p:nvPr/>
        </p:nvGrpSpPr>
        <p:grpSpPr>
          <a:xfrm flipH="1">
            <a:off x="655464" y="5315334"/>
            <a:ext cx="2223653" cy="892552"/>
            <a:chOff x="592509" y="1556792"/>
            <a:chExt cx="1293722" cy="89255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239980-6C88-48A0-9DA2-F7FCFD55ECAB}"/>
                </a:ext>
              </a:extLst>
            </p:cNvPr>
            <p:cNvSpPr txBox="1"/>
            <p:nvPr/>
          </p:nvSpPr>
          <p:spPr>
            <a:xfrm>
              <a:off x="592509" y="1803013"/>
              <a:ext cx="129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1D247E-1761-4694-863E-DAFAD8FA3A73}"/>
                </a:ext>
              </a:extLst>
            </p:cNvPr>
            <p:cNvSpPr txBox="1"/>
            <p:nvPr/>
          </p:nvSpPr>
          <p:spPr>
            <a:xfrm>
              <a:off x="592510" y="1556792"/>
              <a:ext cx="129372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029DC31A-87DC-44DD-9C50-FC12BED43245}"/>
              </a:ext>
            </a:extLst>
          </p:cNvPr>
          <p:cNvGrpSpPr/>
          <p:nvPr/>
        </p:nvGrpSpPr>
        <p:grpSpPr>
          <a:xfrm flipH="1">
            <a:off x="655465" y="1794759"/>
            <a:ext cx="3657901" cy="1292662"/>
            <a:chOff x="7943549" y="1666600"/>
            <a:chExt cx="3515026" cy="12926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335421B-1278-4639-959A-DEBA8228C831}"/>
                </a:ext>
              </a:extLst>
            </p:cNvPr>
            <p:cNvSpPr txBox="1"/>
            <p:nvPr/>
          </p:nvSpPr>
          <p:spPr>
            <a:xfrm>
              <a:off x="7943549" y="1666600"/>
              <a:ext cx="351502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accent1"/>
                  </a:solidFill>
                  <a:cs typeface="Arial" pitchFamily="34" charset="0"/>
                </a:rPr>
                <a:t>ALLPPT Layout</a:t>
              </a:r>
              <a:endParaRPr lang="ko-KR" altLang="en-US" sz="2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BC1D96E-49B1-4908-BB3F-842CDCF31290}"/>
                </a:ext>
              </a:extLst>
            </p:cNvPr>
            <p:cNvSpPr txBox="1"/>
            <p:nvPr/>
          </p:nvSpPr>
          <p:spPr>
            <a:xfrm>
              <a:off x="7943549" y="2128265"/>
              <a:ext cx="35150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F2172AF6-0F48-44C7-92AE-03893A18A1E7}"/>
              </a:ext>
            </a:extLst>
          </p:cNvPr>
          <p:cNvSpPr/>
          <p:nvPr/>
        </p:nvSpPr>
        <p:spPr>
          <a:xfrm flipH="1">
            <a:off x="3312702" y="5580677"/>
            <a:ext cx="332943" cy="33294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2766FE24-90CC-4F66-8F59-91EEAE7541AF}"/>
              </a:ext>
            </a:extLst>
          </p:cNvPr>
          <p:cNvSpPr/>
          <p:nvPr/>
        </p:nvSpPr>
        <p:spPr>
          <a:xfrm rot="2700000">
            <a:off x="3374079" y="3451965"/>
            <a:ext cx="247534" cy="44378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8BC14E39-8541-4061-B868-D2A1674B34B5}"/>
              </a:ext>
            </a:extLst>
          </p:cNvPr>
          <p:cNvSpPr/>
          <p:nvPr/>
        </p:nvSpPr>
        <p:spPr>
          <a:xfrm>
            <a:off x="3323604" y="4578947"/>
            <a:ext cx="306685" cy="28708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784C530-0401-469F-96FD-21A97554FF5E}"/>
              </a:ext>
            </a:extLst>
          </p:cNvPr>
          <p:cNvSpPr txBox="1"/>
          <p:nvPr/>
        </p:nvSpPr>
        <p:spPr>
          <a:xfrm>
            <a:off x="6445464" y="4587922"/>
            <a:ext cx="4585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6F295-96FB-4A96-AB74-338E0E3CC406}"/>
              </a:ext>
            </a:extLst>
          </p:cNvPr>
          <p:cNvSpPr txBox="1"/>
          <p:nvPr/>
        </p:nvSpPr>
        <p:spPr>
          <a:xfrm>
            <a:off x="6445464" y="4024520"/>
            <a:ext cx="47929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CF6138-0A73-4FD7-8BEB-809A57BA0E86}"/>
              </a:ext>
            </a:extLst>
          </p:cNvPr>
          <p:cNvSpPr txBox="1"/>
          <p:nvPr/>
        </p:nvSpPr>
        <p:spPr>
          <a:xfrm>
            <a:off x="6445464" y="3274355"/>
            <a:ext cx="479298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0FFBEF-3FB3-45DF-B1E5-564BDB8ECA2E}"/>
              </a:ext>
            </a:extLst>
          </p:cNvPr>
          <p:cNvSpPr txBox="1"/>
          <p:nvPr/>
        </p:nvSpPr>
        <p:spPr>
          <a:xfrm>
            <a:off x="5683068" y="885083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D33AC-E668-481A-B3A2-8CCA3EB0662D}"/>
              </a:ext>
            </a:extLst>
          </p:cNvPr>
          <p:cNvSpPr txBox="1"/>
          <p:nvPr/>
        </p:nvSpPr>
        <p:spPr>
          <a:xfrm>
            <a:off x="7450620" y="1552374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BC48A987-D5E2-4ACC-A458-008537BD8437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565EDEEE-7659-4B97-BD9E-F546C69AA2B9}"/>
              </a:ext>
            </a:extLst>
          </p:cNvPr>
          <p:cNvSpPr/>
          <p:nvPr/>
        </p:nvSpPr>
        <p:spPr>
          <a:xfrm>
            <a:off x="5461916" y="1774402"/>
            <a:ext cx="1373442" cy="2226964"/>
          </a:xfrm>
          <a:custGeom>
            <a:avLst/>
            <a:gdLst>
              <a:gd name="connsiteX0" fmla="*/ 247513 w 2203327"/>
              <a:gd name="connsiteY0" fmla="*/ 3494026 h 3572579"/>
              <a:gd name="connsiteX1" fmla="*/ 291765 w 2203327"/>
              <a:gd name="connsiteY1" fmla="*/ 3530729 h 3572579"/>
              <a:gd name="connsiteX2" fmla="*/ 1639708 w 2203327"/>
              <a:gd name="connsiteY2" fmla="*/ 3530729 h 3572579"/>
              <a:gd name="connsiteX3" fmla="*/ 1690477 w 2203327"/>
              <a:gd name="connsiteY3" fmla="*/ 3494197 h 3572579"/>
              <a:gd name="connsiteX4" fmla="*/ 1420340 w 2203327"/>
              <a:gd name="connsiteY4" fmla="*/ 1176782 h 3572579"/>
              <a:gd name="connsiteX5" fmla="*/ 1052952 w 2203327"/>
              <a:gd name="connsiteY5" fmla="*/ 1356592 h 3572579"/>
              <a:gd name="connsiteX6" fmla="*/ 1304909 w 2203327"/>
              <a:gd name="connsiteY6" fmla="*/ 1387980 h 3572579"/>
              <a:gd name="connsiteX7" fmla="*/ 1571788 w 2203327"/>
              <a:gd name="connsiteY7" fmla="*/ 1240305 h 3572579"/>
              <a:gd name="connsiteX8" fmla="*/ 1562012 w 2203327"/>
              <a:gd name="connsiteY8" fmla="*/ 1210460 h 3572579"/>
              <a:gd name="connsiteX9" fmla="*/ 1420340 w 2203327"/>
              <a:gd name="connsiteY9" fmla="*/ 1176782 h 3572579"/>
              <a:gd name="connsiteX10" fmla="*/ 297778 w 2203327"/>
              <a:gd name="connsiteY10" fmla="*/ 1172762 h 3572579"/>
              <a:gd name="connsiteX11" fmla="*/ 54729 w 2203327"/>
              <a:gd name="connsiteY11" fmla="*/ 1209947 h 3572579"/>
              <a:gd name="connsiteX12" fmla="*/ 83029 w 2203327"/>
              <a:gd name="connsiteY12" fmla="*/ 1273578 h 3572579"/>
              <a:gd name="connsiteX13" fmla="*/ 166558 w 2203327"/>
              <a:gd name="connsiteY13" fmla="*/ 1405132 h 3572579"/>
              <a:gd name="connsiteX14" fmla="*/ 367574 w 2203327"/>
              <a:gd name="connsiteY14" fmla="*/ 1516103 h 3572579"/>
              <a:gd name="connsiteX15" fmla="*/ 808542 w 2203327"/>
              <a:gd name="connsiteY15" fmla="*/ 1554179 h 3572579"/>
              <a:gd name="connsiteX16" fmla="*/ 889669 w 2203327"/>
              <a:gd name="connsiteY16" fmla="*/ 1551607 h 3572579"/>
              <a:gd name="connsiteX17" fmla="*/ 297778 w 2203327"/>
              <a:gd name="connsiteY17" fmla="*/ 1172762 h 3572579"/>
              <a:gd name="connsiteX18" fmla="*/ 601558 w 2203327"/>
              <a:gd name="connsiteY18" fmla="*/ 984031 h 3572579"/>
              <a:gd name="connsiteX19" fmla="*/ 472200 w 2203327"/>
              <a:gd name="connsiteY19" fmla="*/ 1004814 h 3572579"/>
              <a:gd name="connsiteX20" fmla="*/ 542521 w 2203327"/>
              <a:gd name="connsiteY20" fmla="*/ 1114411 h 3572579"/>
              <a:gd name="connsiteX21" fmla="*/ 898588 w 2203327"/>
              <a:gd name="connsiteY21" fmla="*/ 1173586 h 3572579"/>
              <a:gd name="connsiteX22" fmla="*/ 601558 w 2203327"/>
              <a:gd name="connsiteY22" fmla="*/ 984031 h 3572579"/>
              <a:gd name="connsiteX23" fmla="*/ 1315510 w 2203327"/>
              <a:gd name="connsiteY23" fmla="*/ 377495 h 3572579"/>
              <a:gd name="connsiteX24" fmla="*/ 1332407 w 2203327"/>
              <a:gd name="connsiteY24" fmla="*/ 377532 h 3572579"/>
              <a:gd name="connsiteX25" fmla="*/ 1347427 w 2203327"/>
              <a:gd name="connsiteY25" fmla="*/ 407422 h 3572579"/>
              <a:gd name="connsiteX26" fmla="*/ 1361246 w 2203327"/>
              <a:gd name="connsiteY26" fmla="*/ 425521 h 3572579"/>
              <a:gd name="connsiteX27" fmla="*/ 1399922 w 2203327"/>
              <a:gd name="connsiteY27" fmla="*/ 443582 h 3572579"/>
              <a:gd name="connsiteX28" fmla="*/ 1396355 w 2203327"/>
              <a:gd name="connsiteY28" fmla="*/ 494012 h 3572579"/>
              <a:gd name="connsiteX29" fmla="*/ 1353285 w 2203327"/>
              <a:gd name="connsiteY29" fmla="*/ 493561 h 3572579"/>
              <a:gd name="connsiteX30" fmla="*/ 1306423 w 2203327"/>
              <a:gd name="connsiteY30" fmla="*/ 482371 h 3572579"/>
              <a:gd name="connsiteX31" fmla="*/ 1280138 w 2203327"/>
              <a:gd name="connsiteY31" fmla="*/ 512411 h 3572579"/>
              <a:gd name="connsiteX32" fmla="*/ 1306573 w 2203327"/>
              <a:gd name="connsiteY32" fmla="*/ 540874 h 3572579"/>
              <a:gd name="connsiteX33" fmla="*/ 1376153 w 2203327"/>
              <a:gd name="connsiteY33" fmla="*/ 561939 h 3572579"/>
              <a:gd name="connsiteX34" fmla="*/ 1437998 w 2203327"/>
              <a:gd name="connsiteY34" fmla="*/ 616950 h 3572579"/>
              <a:gd name="connsiteX35" fmla="*/ 1387042 w 2203327"/>
              <a:gd name="connsiteY35" fmla="*/ 728961 h 3572579"/>
              <a:gd name="connsiteX36" fmla="*/ 1370145 w 2203327"/>
              <a:gd name="connsiteY36" fmla="*/ 757725 h 3572579"/>
              <a:gd name="connsiteX37" fmla="*/ 1355238 w 2203327"/>
              <a:gd name="connsiteY37" fmla="*/ 786450 h 3572579"/>
              <a:gd name="connsiteX38" fmla="*/ 1317688 w 2203327"/>
              <a:gd name="connsiteY38" fmla="*/ 786450 h 3572579"/>
              <a:gd name="connsiteX39" fmla="*/ 1306235 w 2203327"/>
              <a:gd name="connsiteY39" fmla="*/ 766549 h 3572579"/>
              <a:gd name="connsiteX40" fmla="*/ 1281001 w 2203327"/>
              <a:gd name="connsiteY40" fmla="*/ 734105 h 3572579"/>
              <a:gd name="connsiteX41" fmla="*/ 1247957 w 2203327"/>
              <a:gd name="connsiteY41" fmla="*/ 713941 h 3572579"/>
              <a:gd name="connsiteX42" fmla="*/ 1244015 w 2203327"/>
              <a:gd name="connsiteY42" fmla="*/ 682625 h 3572579"/>
              <a:gd name="connsiteX43" fmla="*/ 1295271 w 2203327"/>
              <a:gd name="connsiteY43" fmla="*/ 666366 h 3572579"/>
              <a:gd name="connsiteX44" fmla="*/ 1343973 w 2203327"/>
              <a:gd name="connsiteY44" fmla="*/ 681348 h 3572579"/>
              <a:gd name="connsiteX45" fmla="*/ 1370258 w 2203327"/>
              <a:gd name="connsiteY45" fmla="*/ 658818 h 3572579"/>
              <a:gd name="connsiteX46" fmla="*/ 1317688 w 2203327"/>
              <a:gd name="connsiteY46" fmla="*/ 610003 h 3572579"/>
              <a:gd name="connsiteX47" fmla="*/ 1244616 w 2203327"/>
              <a:gd name="connsiteY47" fmla="*/ 583381 h 3572579"/>
              <a:gd name="connsiteX48" fmla="*/ 1247657 w 2203327"/>
              <a:gd name="connsiteY48" fmla="*/ 450266 h 3572579"/>
              <a:gd name="connsiteX49" fmla="*/ 1265944 w 2203327"/>
              <a:gd name="connsiteY49" fmla="*/ 437462 h 3572579"/>
              <a:gd name="connsiteX50" fmla="*/ 1280251 w 2203327"/>
              <a:gd name="connsiteY50" fmla="*/ 412378 h 3572579"/>
              <a:gd name="connsiteX51" fmla="*/ 1315510 w 2203327"/>
              <a:gd name="connsiteY51" fmla="*/ 377495 h 3572579"/>
              <a:gd name="connsiteX52" fmla="*/ 1324978 w 2203327"/>
              <a:gd name="connsiteY52" fmla="*/ 337787 h 3572579"/>
              <a:gd name="connsiteX53" fmla="*/ 1074391 w 2203327"/>
              <a:gd name="connsiteY53" fmla="*/ 584943 h 3572579"/>
              <a:gd name="connsiteX54" fmla="*/ 1318974 w 2203327"/>
              <a:gd name="connsiteY54" fmla="*/ 834497 h 3572579"/>
              <a:gd name="connsiteX55" fmla="*/ 1571961 w 2203327"/>
              <a:gd name="connsiteY55" fmla="*/ 589059 h 3572579"/>
              <a:gd name="connsiteX56" fmla="*/ 1324978 w 2203327"/>
              <a:gd name="connsiteY56" fmla="*/ 337787 h 3572579"/>
              <a:gd name="connsiteX57" fmla="*/ 656465 w 2203327"/>
              <a:gd name="connsiteY57" fmla="*/ 97599 h 3572579"/>
              <a:gd name="connsiteX58" fmla="*/ 673362 w 2203327"/>
              <a:gd name="connsiteY58" fmla="*/ 97637 h 3572579"/>
              <a:gd name="connsiteX59" fmla="*/ 688382 w 2203327"/>
              <a:gd name="connsiteY59" fmla="*/ 127526 h 3572579"/>
              <a:gd name="connsiteX60" fmla="*/ 702200 w 2203327"/>
              <a:gd name="connsiteY60" fmla="*/ 145626 h 3572579"/>
              <a:gd name="connsiteX61" fmla="*/ 740877 w 2203327"/>
              <a:gd name="connsiteY61" fmla="*/ 163687 h 3572579"/>
              <a:gd name="connsiteX62" fmla="*/ 737309 w 2203327"/>
              <a:gd name="connsiteY62" fmla="*/ 214117 h 3572579"/>
              <a:gd name="connsiteX63" fmla="*/ 694240 w 2203327"/>
              <a:gd name="connsiteY63" fmla="*/ 213666 h 3572579"/>
              <a:gd name="connsiteX64" fmla="*/ 647378 w 2203327"/>
              <a:gd name="connsiteY64" fmla="*/ 202476 h 3572579"/>
              <a:gd name="connsiteX65" fmla="*/ 621093 w 2203327"/>
              <a:gd name="connsiteY65" fmla="*/ 232516 h 3572579"/>
              <a:gd name="connsiteX66" fmla="*/ 647528 w 2203327"/>
              <a:gd name="connsiteY66" fmla="*/ 260979 h 3572579"/>
              <a:gd name="connsiteX67" fmla="*/ 717108 w 2203327"/>
              <a:gd name="connsiteY67" fmla="*/ 282044 h 3572579"/>
              <a:gd name="connsiteX68" fmla="*/ 778952 w 2203327"/>
              <a:gd name="connsiteY68" fmla="*/ 337055 h 3572579"/>
              <a:gd name="connsiteX69" fmla="*/ 727997 w 2203327"/>
              <a:gd name="connsiteY69" fmla="*/ 449066 h 3572579"/>
              <a:gd name="connsiteX70" fmla="*/ 711100 w 2203327"/>
              <a:gd name="connsiteY70" fmla="*/ 477830 h 3572579"/>
              <a:gd name="connsiteX71" fmla="*/ 696193 w 2203327"/>
              <a:gd name="connsiteY71" fmla="*/ 506555 h 3572579"/>
              <a:gd name="connsiteX72" fmla="*/ 658643 w 2203327"/>
              <a:gd name="connsiteY72" fmla="*/ 506555 h 3572579"/>
              <a:gd name="connsiteX73" fmla="*/ 647190 w 2203327"/>
              <a:gd name="connsiteY73" fmla="*/ 486654 h 3572579"/>
              <a:gd name="connsiteX74" fmla="*/ 621956 w 2203327"/>
              <a:gd name="connsiteY74" fmla="*/ 454210 h 3572579"/>
              <a:gd name="connsiteX75" fmla="*/ 588912 w 2203327"/>
              <a:gd name="connsiteY75" fmla="*/ 434046 h 3572579"/>
              <a:gd name="connsiteX76" fmla="*/ 584970 w 2203327"/>
              <a:gd name="connsiteY76" fmla="*/ 402730 h 3572579"/>
              <a:gd name="connsiteX77" fmla="*/ 636225 w 2203327"/>
              <a:gd name="connsiteY77" fmla="*/ 386471 h 3572579"/>
              <a:gd name="connsiteX78" fmla="*/ 684928 w 2203327"/>
              <a:gd name="connsiteY78" fmla="*/ 401453 h 3572579"/>
              <a:gd name="connsiteX79" fmla="*/ 711212 w 2203327"/>
              <a:gd name="connsiteY79" fmla="*/ 378923 h 3572579"/>
              <a:gd name="connsiteX80" fmla="*/ 658643 w 2203327"/>
              <a:gd name="connsiteY80" fmla="*/ 330108 h 3572579"/>
              <a:gd name="connsiteX81" fmla="*/ 585570 w 2203327"/>
              <a:gd name="connsiteY81" fmla="*/ 303485 h 3572579"/>
              <a:gd name="connsiteX82" fmla="*/ 588612 w 2203327"/>
              <a:gd name="connsiteY82" fmla="*/ 170371 h 3572579"/>
              <a:gd name="connsiteX83" fmla="*/ 606899 w 2203327"/>
              <a:gd name="connsiteY83" fmla="*/ 157566 h 3572579"/>
              <a:gd name="connsiteX84" fmla="*/ 621206 w 2203327"/>
              <a:gd name="connsiteY84" fmla="*/ 132483 h 3572579"/>
              <a:gd name="connsiteX85" fmla="*/ 656465 w 2203327"/>
              <a:gd name="connsiteY85" fmla="*/ 97599 h 3572579"/>
              <a:gd name="connsiteX86" fmla="*/ 683679 w 2203327"/>
              <a:gd name="connsiteY86" fmla="*/ 44837 h 3572579"/>
              <a:gd name="connsiteX87" fmla="*/ 433437 w 2203327"/>
              <a:gd name="connsiteY87" fmla="*/ 289591 h 3572579"/>
              <a:gd name="connsiteX88" fmla="*/ 673217 w 2203327"/>
              <a:gd name="connsiteY88" fmla="*/ 543606 h 3572579"/>
              <a:gd name="connsiteX89" fmla="*/ 928604 w 2203327"/>
              <a:gd name="connsiteY89" fmla="*/ 298168 h 3572579"/>
              <a:gd name="connsiteX90" fmla="*/ 683679 w 2203327"/>
              <a:gd name="connsiteY90" fmla="*/ 44837 h 3572579"/>
              <a:gd name="connsiteX91" fmla="*/ 669958 w 2203327"/>
              <a:gd name="connsiteY91" fmla="*/ 243 h 3572579"/>
              <a:gd name="connsiteX92" fmla="*/ 945926 w 2203327"/>
              <a:gd name="connsiteY92" fmla="*/ 428862 h 3572579"/>
              <a:gd name="connsiteX93" fmla="*/ 936493 w 2203327"/>
              <a:gd name="connsiteY93" fmla="*/ 449615 h 3572579"/>
              <a:gd name="connsiteX94" fmla="*/ 938724 w 2203327"/>
              <a:gd name="connsiteY94" fmla="*/ 539319 h 3572579"/>
              <a:gd name="connsiteX95" fmla="*/ 962050 w 2203327"/>
              <a:gd name="connsiteY95" fmla="*/ 583913 h 3572579"/>
              <a:gd name="connsiteX96" fmla="*/ 963764 w 2203327"/>
              <a:gd name="connsiteY96" fmla="*/ 599177 h 3572579"/>
              <a:gd name="connsiteX97" fmla="*/ 963593 w 2203327"/>
              <a:gd name="connsiteY97" fmla="*/ 853880 h 3572579"/>
              <a:gd name="connsiteX98" fmla="*/ 964279 w 2203327"/>
              <a:gd name="connsiteY98" fmla="*/ 1728439 h 3572579"/>
              <a:gd name="connsiteX99" fmla="*/ 964279 w 2203327"/>
              <a:gd name="connsiteY99" fmla="*/ 2154485 h 3572579"/>
              <a:gd name="connsiteX100" fmla="*/ 925516 w 2203327"/>
              <a:gd name="connsiteY100" fmla="*/ 2192733 h 3572579"/>
              <a:gd name="connsiteX101" fmla="*/ 205492 w 2203327"/>
              <a:gd name="connsiteY101" fmla="*/ 2191361 h 3572579"/>
              <a:gd name="connsiteX102" fmla="*/ 171875 w 2203327"/>
              <a:gd name="connsiteY102" fmla="*/ 2227893 h 3572579"/>
              <a:gd name="connsiteX103" fmla="*/ 189713 w 2203327"/>
              <a:gd name="connsiteY103" fmla="*/ 2388776 h 3572579"/>
              <a:gd name="connsiteX104" fmla="*/ 254032 w 2203327"/>
              <a:gd name="connsiteY104" fmla="*/ 2447607 h 3572579"/>
              <a:gd name="connsiteX105" fmla="*/ 314232 w 2203327"/>
              <a:gd name="connsiteY105" fmla="*/ 2500947 h 3572579"/>
              <a:gd name="connsiteX106" fmla="*/ 425375 w 2203327"/>
              <a:gd name="connsiteY106" fmla="*/ 3405179 h 3572579"/>
              <a:gd name="connsiteX107" fmla="*/ 472542 w 2203327"/>
              <a:gd name="connsiteY107" fmla="*/ 3445486 h 3572579"/>
              <a:gd name="connsiteX108" fmla="*/ 1448812 w 2203327"/>
              <a:gd name="connsiteY108" fmla="*/ 3445830 h 3572579"/>
              <a:gd name="connsiteX109" fmla="*/ 1501982 w 2203327"/>
              <a:gd name="connsiteY109" fmla="*/ 3398663 h 3572579"/>
              <a:gd name="connsiteX110" fmla="*/ 1623758 w 2203327"/>
              <a:gd name="connsiteY110" fmla="*/ 2520672 h 3572579"/>
              <a:gd name="connsiteX111" fmla="*/ 1706086 w 2203327"/>
              <a:gd name="connsiteY111" fmla="*/ 2447949 h 3572579"/>
              <a:gd name="connsiteX112" fmla="*/ 1739532 w 2203327"/>
              <a:gd name="connsiteY112" fmla="*/ 2419649 h 3572579"/>
              <a:gd name="connsiteX113" fmla="*/ 1767489 w 2203327"/>
              <a:gd name="connsiteY113" fmla="*/ 2231668 h 3572579"/>
              <a:gd name="connsiteX114" fmla="*/ 1731814 w 2203327"/>
              <a:gd name="connsiteY114" fmla="*/ 2191019 h 3572579"/>
              <a:gd name="connsiteX115" fmla="*/ 1022423 w 2203327"/>
              <a:gd name="connsiteY115" fmla="*/ 2192218 h 3572579"/>
              <a:gd name="connsiteX116" fmla="*/ 988977 w 2203327"/>
              <a:gd name="connsiteY116" fmla="*/ 2159631 h 3572579"/>
              <a:gd name="connsiteX117" fmla="*/ 989492 w 2203327"/>
              <a:gd name="connsiteY117" fmla="*/ 1965990 h 3572579"/>
              <a:gd name="connsiteX118" fmla="*/ 1003727 w 2203327"/>
              <a:gd name="connsiteY118" fmla="*/ 1916764 h 3572579"/>
              <a:gd name="connsiteX119" fmla="*/ 1116585 w 2203327"/>
              <a:gd name="connsiteY119" fmla="*/ 1776292 h 3572579"/>
              <a:gd name="connsiteX120" fmla="*/ 1133908 w 2203327"/>
              <a:gd name="connsiteY120" fmla="*/ 1777322 h 3572579"/>
              <a:gd name="connsiteX121" fmla="*/ 1716377 w 2203327"/>
              <a:gd name="connsiteY121" fmla="*/ 1824146 h 3572579"/>
              <a:gd name="connsiteX122" fmla="*/ 2031280 w 2203327"/>
              <a:gd name="connsiteY122" fmla="*/ 1675441 h 3572579"/>
              <a:gd name="connsiteX123" fmla="*/ 2130244 w 2203327"/>
              <a:gd name="connsiteY123" fmla="*/ 1522620 h 3572579"/>
              <a:gd name="connsiteX124" fmla="*/ 2120468 w 2203327"/>
              <a:gd name="connsiteY124" fmla="*/ 1506154 h 3572579"/>
              <a:gd name="connsiteX125" fmla="*/ 1666123 w 2203327"/>
              <a:gd name="connsiteY125" fmla="*/ 1434632 h 3572579"/>
              <a:gd name="connsiteX126" fmla="*/ 1107328 w 2203327"/>
              <a:gd name="connsiteY126" fmla="*/ 1760704 h 3572579"/>
              <a:gd name="connsiteX127" fmla="*/ 1020713 w 2203327"/>
              <a:gd name="connsiteY127" fmla="*/ 1870303 h 3572579"/>
              <a:gd name="connsiteX128" fmla="*/ 991036 w 2203327"/>
              <a:gd name="connsiteY128" fmla="*/ 1900985 h 3572579"/>
              <a:gd name="connsiteX129" fmla="*/ 989663 w 2203327"/>
              <a:gd name="connsiteY129" fmla="*/ 1368599 h 3572579"/>
              <a:gd name="connsiteX130" fmla="*/ 988120 w 2203327"/>
              <a:gd name="connsiteY130" fmla="*/ 1034657 h 3572579"/>
              <a:gd name="connsiteX131" fmla="*/ 1073192 w 2203327"/>
              <a:gd name="connsiteY131" fmla="*/ 784415 h 3572579"/>
              <a:gd name="connsiteX132" fmla="*/ 1077651 w 2203327"/>
              <a:gd name="connsiteY132" fmla="*/ 778926 h 3572579"/>
              <a:gd name="connsiteX133" fmla="*/ 1078508 w 2203327"/>
              <a:gd name="connsiteY133" fmla="*/ 754572 h 3572579"/>
              <a:gd name="connsiteX134" fmla="*/ 1041118 w 2203327"/>
              <a:gd name="connsiteY134" fmla="*/ 683563 h 3572579"/>
              <a:gd name="connsiteX135" fmla="*/ 1071305 w 2203327"/>
              <a:gd name="connsiteY135" fmla="*/ 428691 h 3572579"/>
              <a:gd name="connsiteX136" fmla="*/ 1407477 w 2203327"/>
              <a:gd name="connsiteY136" fmla="*/ 302455 h 3572579"/>
              <a:gd name="connsiteX137" fmla="*/ 1616382 w 2203327"/>
              <a:gd name="connsiteY137" fmla="*/ 578595 h 3572579"/>
              <a:gd name="connsiteX138" fmla="*/ 1460133 w 2203327"/>
              <a:gd name="connsiteY138" fmla="*/ 848562 h 3572579"/>
              <a:gd name="connsiteX139" fmla="*/ 1142656 w 2203327"/>
              <a:gd name="connsiteY139" fmla="*/ 821635 h 3572579"/>
              <a:gd name="connsiteX140" fmla="*/ 1100120 w 2203327"/>
              <a:gd name="connsiteY140" fmla="*/ 828323 h 3572579"/>
              <a:gd name="connsiteX141" fmla="*/ 1029970 w 2203327"/>
              <a:gd name="connsiteY141" fmla="*/ 1028140 h 3572579"/>
              <a:gd name="connsiteX142" fmla="*/ 1031342 w 2203327"/>
              <a:gd name="connsiteY142" fmla="*/ 1294675 h 3572579"/>
              <a:gd name="connsiteX143" fmla="*/ 1034258 w 2203327"/>
              <a:gd name="connsiteY143" fmla="*/ 1296391 h 3572579"/>
              <a:gd name="connsiteX144" fmla="*/ 1088286 w 2203327"/>
              <a:gd name="connsiteY144" fmla="*/ 1248709 h 3572579"/>
              <a:gd name="connsiteX145" fmla="*/ 1601289 w 2203327"/>
              <a:gd name="connsiteY145" fmla="*/ 1174958 h 3572579"/>
              <a:gd name="connsiteX146" fmla="*/ 1628904 w 2203327"/>
              <a:gd name="connsiteY146" fmla="*/ 1243391 h 3572579"/>
              <a:gd name="connsiteX147" fmla="*/ 1421884 w 2203327"/>
              <a:gd name="connsiteY147" fmla="*/ 1416966 h 3572579"/>
              <a:gd name="connsiteX148" fmla="*/ 1098062 w 2203327"/>
              <a:gd name="connsiteY148" fmla="*/ 1413708 h 3572579"/>
              <a:gd name="connsiteX149" fmla="*/ 1032370 w 2203327"/>
              <a:gd name="connsiteY149" fmla="*/ 1460361 h 3572579"/>
              <a:gd name="connsiteX150" fmla="*/ 1031684 w 2203327"/>
              <a:gd name="connsiteY150" fmla="*/ 1773377 h 3572579"/>
              <a:gd name="connsiteX151" fmla="*/ 1035801 w 2203327"/>
              <a:gd name="connsiteY151" fmla="*/ 1775264 h 3572579"/>
              <a:gd name="connsiteX152" fmla="*/ 1036658 w 2203327"/>
              <a:gd name="connsiteY152" fmla="*/ 1775435 h 3572579"/>
              <a:gd name="connsiteX153" fmla="*/ 1061529 w 2203327"/>
              <a:gd name="connsiteY153" fmla="*/ 1747993 h 3572579"/>
              <a:gd name="connsiteX154" fmla="*/ 1569730 w 2203327"/>
              <a:gd name="connsiteY154" fmla="*/ 1407876 h 3572579"/>
              <a:gd name="connsiteX155" fmla="*/ 2155115 w 2203327"/>
              <a:gd name="connsiteY155" fmla="*/ 1467563 h 3572579"/>
              <a:gd name="connsiteX156" fmla="*/ 2190962 w 2203327"/>
              <a:gd name="connsiteY156" fmla="*/ 1495006 h 3572579"/>
              <a:gd name="connsiteX157" fmla="*/ 2190962 w 2203327"/>
              <a:gd name="connsiteY157" fmla="*/ 1537200 h 3572579"/>
              <a:gd name="connsiteX158" fmla="*/ 2134533 w 2203327"/>
              <a:gd name="connsiteY158" fmla="*/ 1606492 h 3572579"/>
              <a:gd name="connsiteX159" fmla="*/ 1854104 w 2203327"/>
              <a:gd name="connsiteY159" fmla="*/ 1839068 h 3572579"/>
              <a:gd name="connsiteX160" fmla="*/ 1398558 w 2203327"/>
              <a:gd name="connsiteY160" fmla="*/ 1872341 h 3572579"/>
              <a:gd name="connsiteX161" fmla="*/ 1159636 w 2203327"/>
              <a:gd name="connsiteY161" fmla="*/ 1833922 h 3572579"/>
              <a:gd name="connsiteX162" fmla="*/ 1120873 w 2203327"/>
              <a:gd name="connsiteY162" fmla="*/ 1847643 h 3572579"/>
              <a:gd name="connsiteX163" fmla="*/ 1118643 w 2203327"/>
              <a:gd name="connsiteY163" fmla="*/ 1850387 h 3572579"/>
              <a:gd name="connsiteX164" fmla="*/ 1030483 w 2203327"/>
              <a:gd name="connsiteY164" fmla="*/ 2127557 h 3572579"/>
              <a:gd name="connsiteX165" fmla="*/ 1062901 w 2203327"/>
              <a:gd name="connsiteY165" fmla="*/ 2150368 h 3572579"/>
              <a:gd name="connsiteX166" fmla="*/ 1761657 w 2203327"/>
              <a:gd name="connsiteY166" fmla="*/ 2150368 h 3572579"/>
              <a:gd name="connsiteX167" fmla="*/ 1813112 w 2203327"/>
              <a:gd name="connsiteY167" fmla="*/ 2201652 h 3572579"/>
              <a:gd name="connsiteX168" fmla="*/ 1777265 w 2203327"/>
              <a:gd name="connsiteY168" fmla="*/ 2462700 h 3572579"/>
              <a:gd name="connsiteX169" fmla="*/ 1731641 w 2203327"/>
              <a:gd name="connsiteY169" fmla="*/ 2489457 h 3572579"/>
              <a:gd name="connsiteX170" fmla="*/ 1665266 w 2203327"/>
              <a:gd name="connsiteY170" fmla="*/ 2546913 h 3572579"/>
              <a:gd name="connsiteX171" fmla="*/ 1568873 w 2203327"/>
              <a:gd name="connsiteY171" fmla="*/ 3229205 h 3572579"/>
              <a:gd name="connsiteX172" fmla="*/ 1541430 w 2203327"/>
              <a:gd name="connsiteY172" fmla="*/ 3427820 h 3572579"/>
              <a:gd name="connsiteX173" fmla="*/ 1564241 w 2203327"/>
              <a:gd name="connsiteY173" fmla="*/ 3452518 h 3572579"/>
              <a:gd name="connsiteX174" fmla="*/ 1697682 w 2203327"/>
              <a:gd name="connsiteY174" fmla="*/ 3452176 h 3572579"/>
              <a:gd name="connsiteX175" fmla="*/ 1736443 w 2203327"/>
              <a:gd name="connsiteY175" fmla="*/ 3521810 h 3572579"/>
              <a:gd name="connsiteX176" fmla="*/ 1699396 w 2203327"/>
              <a:gd name="connsiteY176" fmla="*/ 3572579 h 3572579"/>
              <a:gd name="connsiteX177" fmla="*/ 231392 w 2203327"/>
              <a:gd name="connsiteY177" fmla="*/ 3572579 h 3572579"/>
              <a:gd name="connsiteX178" fmla="*/ 196916 w 2203327"/>
              <a:gd name="connsiteY178" fmla="*/ 3490595 h 3572579"/>
              <a:gd name="connsiteX179" fmla="*/ 234307 w 2203327"/>
              <a:gd name="connsiteY179" fmla="*/ 3452005 h 3572579"/>
              <a:gd name="connsiteX180" fmla="*/ 360714 w 2203327"/>
              <a:gd name="connsiteY180" fmla="*/ 3452518 h 3572579"/>
              <a:gd name="connsiteX181" fmla="*/ 384897 w 2203327"/>
              <a:gd name="connsiteY181" fmla="*/ 3426962 h 3572579"/>
              <a:gd name="connsiteX182" fmla="*/ 288677 w 2203327"/>
              <a:gd name="connsiteY182" fmla="*/ 2659257 h 3572579"/>
              <a:gd name="connsiteX183" fmla="*/ 272726 w 2203327"/>
              <a:gd name="connsiteY183" fmla="*/ 2519644 h 3572579"/>
              <a:gd name="connsiteX184" fmla="*/ 237908 w 2203327"/>
              <a:gd name="connsiteY184" fmla="*/ 2488598 h 3572579"/>
              <a:gd name="connsiteX185" fmla="*/ 147519 w 2203327"/>
              <a:gd name="connsiteY185" fmla="*/ 2406099 h 3572579"/>
              <a:gd name="connsiteX186" fmla="*/ 127281 w 2203327"/>
              <a:gd name="connsiteY186" fmla="*/ 2199594 h 3572579"/>
              <a:gd name="connsiteX187" fmla="*/ 174448 w 2203327"/>
              <a:gd name="connsiteY187" fmla="*/ 2150368 h 3572579"/>
              <a:gd name="connsiteX188" fmla="*/ 883495 w 2203327"/>
              <a:gd name="connsiteY188" fmla="*/ 2151054 h 3572579"/>
              <a:gd name="connsiteX189" fmla="*/ 922944 w 2203327"/>
              <a:gd name="connsiteY189" fmla="*/ 2112979 h 3572579"/>
              <a:gd name="connsiteX190" fmla="*/ 921914 w 2203327"/>
              <a:gd name="connsiteY190" fmla="*/ 1743361 h 3572579"/>
              <a:gd name="connsiteX191" fmla="*/ 898759 w 2203327"/>
              <a:gd name="connsiteY191" fmla="*/ 1601346 h 3572579"/>
              <a:gd name="connsiteX192" fmla="*/ 820892 w 2203327"/>
              <a:gd name="connsiteY192" fmla="*/ 1597230 h 3572579"/>
              <a:gd name="connsiteX193" fmla="*/ 344592 w 2203327"/>
              <a:gd name="connsiteY193" fmla="*/ 1559325 h 3572579"/>
              <a:gd name="connsiteX194" fmla="*/ 109785 w 2203327"/>
              <a:gd name="connsiteY194" fmla="*/ 1418338 h 3572579"/>
              <a:gd name="connsiteX195" fmla="*/ 42380 w 2203327"/>
              <a:gd name="connsiteY195" fmla="*/ 1304795 h 3572579"/>
              <a:gd name="connsiteX196" fmla="*/ 12537 w 2203327"/>
              <a:gd name="connsiteY196" fmla="*/ 1241506 h 3572579"/>
              <a:gd name="connsiteX197" fmla="*/ 39807 w 2203327"/>
              <a:gd name="connsiteY197" fmla="*/ 1164152 h 3572579"/>
              <a:gd name="connsiteX198" fmla="*/ 486607 w 2203327"/>
              <a:gd name="connsiteY198" fmla="*/ 1158835 h 3572579"/>
              <a:gd name="connsiteX199" fmla="*/ 640457 w 2203327"/>
              <a:gd name="connsiteY199" fmla="*/ 1226240 h 3572579"/>
              <a:gd name="connsiteX200" fmla="*/ 920542 w 2203327"/>
              <a:gd name="connsiteY200" fmla="*/ 1503410 h 3572579"/>
              <a:gd name="connsiteX201" fmla="*/ 922085 w 2203327"/>
              <a:gd name="connsiteY201" fmla="*/ 1468078 h 3572579"/>
              <a:gd name="connsiteX202" fmla="*/ 921572 w 2203327"/>
              <a:gd name="connsiteY202" fmla="*/ 1299478 h 3572579"/>
              <a:gd name="connsiteX203" fmla="*/ 864285 w 2203327"/>
              <a:gd name="connsiteY203" fmla="*/ 1220580 h 3572579"/>
              <a:gd name="connsiteX204" fmla="*/ 629651 w 2203327"/>
              <a:gd name="connsiteY204" fmla="*/ 1210804 h 3572579"/>
              <a:gd name="connsiteX205" fmla="*/ 487636 w 2203327"/>
              <a:gd name="connsiteY205" fmla="*/ 1133108 h 3572579"/>
              <a:gd name="connsiteX206" fmla="*/ 423317 w 2203327"/>
              <a:gd name="connsiteY206" fmla="*/ 1021966 h 3572579"/>
              <a:gd name="connsiteX207" fmla="*/ 460364 w 2203327"/>
              <a:gd name="connsiteY207" fmla="*/ 957818 h 3572579"/>
              <a:gd name="connsiteX208" fmla="*/ 889154 w 2203327"/>
              <a:gd name="connsiteY208" fmla="*/ 1077708 h 3572579"/>
              <a:gd name="connsiteX209" fmla="*/ 915225 w 2203327"/>
              <a:gd name="connsiteY209" fmla="*/ 1105493 h 3572579"/>
              <a:gd name="connsiteX210" fmla="*/ 921914 w 2203327"/>
              <a:gd name="connsiteY210" fmla="*/ 1079422 h 3572579"/>
              <a:gd name="connsiteX211" fmla="*/ 922600 w 2203327"/>
              <a:gd name="connsiteY211" fmla="*/ 649946 h 3572579"/>
              <a:gd name="connsiteX212" fmla="*/ 877664 w 2203327"/>
              <a:gd name="connsiteY212" fmla="*/ 539663 h 3572579"/>
              <a:gd name="connsiteX213" fmla="*/ 849362 w 2203327"/>
              <a:gd name="connsiteY213" fmla="*/ 540520 h 3572579"/>
              <a:gd name="connsiteX214" fmla="*/ 638570 w 2203327"/>
              <a:gd name="connsiteY214" fmla="*/ 587514 h 3572579"/>
              <a:gd name="connsiteX215" fmla="*/ 386955 w 2203327"/>
              <a:gd name="connsiteY215" fmla="*/ 272439 h 3572579"/>
              <a:gd name="connsiteX216" fmla="*/ 669958 w 2203327"/>
              <a:gd name="connsiteY216" fmla="*/ 243 h 357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2203327" h="3572579">
                <a:moveTo>
                  <a:pt x="247513" y="3494026"/>
                </a:moveTo>
                <a:cubicBezTo>
                  <a:pt x="253002" y="3521983"/>
                  <a:pt x="265695" y="3530729"/>
                  <a:pt x="291765" y="3530729"/>
                </a:cubicBezTo>
                <a:lnTo>
                  <a:pt x="1639708" y="3530729"/>
                </a:lnTo>
                <a:cubicBezTo>
                  <a:pt x="1667495" y="3530902"/>
                  <a:pt x="1682931" y="3521639"/>
                  <a:pt x="1690477" y="3494197"/>
                </a:cubicBezTo>
                <a:close/>
                <a:moveTo>
                  <a:pt x="1420340" y="1176782"/>
                </a:moveTo>
                <a:cubicBezTo>
                  <a:pt x="1280029" y="1169523"/>
                  <a:pt x="1147243" y="1238504"/>
                  <a:pt x="1052952" y="1356592"/>
                </a:cubicBezTo>
                <a:cubicBezTo>
                  <a:pt x="1136310" y="1375802"/>
                  <a:pt x="1219495" y="1394155"/>
                  <a:pt x="1304909" y="1387980"/>
                </a:cubicBezTo>
                <a:cubicBezTo>
                  <a:pt x="1415366" y="1379918"/>
                  <a:pt x="1518104" y="1354707"/>
                  <a:pt x="1571788" y="1240305"/>
                </a:cubicBezTo>
                <a:cubicBezTo>
                  <a:pt x="1579850" y="1222982"/>
                  <a:pt x="1579508" y="1218007"/>
                  <a:pt x="1562012" y="1210460"/>
                </a:cubicBezTo>
                <a:cubicBezTo>
                  <a:pt x="1514717" y="1190093"/>
                  <a:pt x="1467110" y="1179202"/>
                  <a:pt x="1420340" y="1176782"/>
                </a:cubicBezTo>
                <a:close/>
                <a:moveTo>
                  <a:pt x="297778" y="1172762"/>
                </a:moveTo>
                <a:cubicBezTo>
                  <a:pt x="218956" y="1169919"/>
                  <a:pt x="137400" y="1181775"/>
                  <a:pt x="54729" y="1209947"/>
                </a:cubicBezTo>
                <a:cubicBezTo>
                  <a:pt x="64334" y="1231042"/>
                  <a:pt x="77198" y="1251453"/>
                  <a:pt x="83029" y="1273578"/>
                </a:cubicBezTo>
                <a:cubicBezTo>
                  <a:pt x="96923" y="1326920"/>
                  <a:pt x="127796" y="1368599"/>
                  <a:pt x="166558" y="1405132"/>
                </a:cubicBezTo>
                <a:cubicBezTo>
                  <a:pt x="224016" y="1459331"/>
                  <a:pt x="292964" y="1492948"/>
                  <a:pt x="367574" y="1516103"/>
                </a:cubicBezTo>
                <a:cubicBezTo>
                  <a:pt x="511819" y="1560868"/>
                  <a:pt x="659496" y="1564642"/>
                  <a:pt x="808542" y="1554179"/>
                </a:cubicBezTo>
                <a:cubicBezTo>
                  <a:pt x="834955" y="1552293"/>
                  <a:pt x="864629" y="1549376"/>
                  <a:pt x="889669" y="1551607"/>
                </a:cubicBezTo>
                <a:cubicBezTo>
                  <a:pt x="746110" y="1322119"/>
                  <a:pt x="534245" y="1181293"/>
                  <a:pt x="297778" y="1172762"/>
                </a:cubicBezTo>
                <a:close/>
                <a:moveTo>
                  <a:pt x="601558" y="984031"/>
                </a:moveTo>
                <a:cubicBezTo>
                  <a:pt x="559469" y="981766"/>
                  <a:pt x="515851" y="987962"/>
                  <a:pt x="472200" y="1004814"/>
                </a:cubicBezTo>
                <a:cubicBezTo>
                  <a:pt x="493295" y="1066902"/>
                  <a:pt x="504958" y="1087999"/>
                  <a:pt x="542521" y="1114411"/>
                </a:cubicBezTo>
                <a:cubicBezTo>
                  <a:pt x="651263" y="1190737"/>
                  <a:pt x="773209" y="1183191"/>
                  <a:pt x="898588" y="1173586"/>
                </a:cubicBezTo>
                <a:cubicBezTo>
                  <a:pt x="840316" y="1073763"/>
                  <a:pt x="727823" y="990824"/>
                  <a:pt x="601558" y="984031"/>
                </a:cubicBezTo>
                <a:close/>
                <a:moveTo>
                  <a:pt x="1315510" y="377495"/>
                </a:moveTo>
                <a:cubicBezTo>
                  <a:pt x="1321142" y="377532"/>
                  <a:pt x="1326775" y="377532"/>
                  <a:pt x="1332407" y="377532"/>
                </a:cubicBezTo>
                <a:cubicBezTo>
                  <a:pt x="1347728" y="377231"/>
                  <a:pt x="1347728" y="388497"/>
                  <a:pt x="1347427" y="407422"/>
                </a:cubicBezTo>
                <a:cubicBezTo>
                  <a:pt x="1347240" y="418687"/>
                  <a:pt x="1351445" y="423343"/>
                  <a:pt x="1361246" y="425521"/>
                </a:cubicBezTo>
                <a:cubicBezTo>
                  <a:pt x="1375439" y="428713"/>
                  <a:pt x="1388319" y="434871"/>
                  <a:pt x="1399922" y="443582"/>
                </a:cubicBezTo>
                <a:cubicBezTo>
                  <a:pt x="1425306" y="462658"/>
                  <a:pt x="1422827" y="467351"/>
                  <a:pt x="1396355" y="494012"/>
                </a:cubicBezTo>
                <a:cubicBezTo>
                  <a:pt x="1381523" y="508656"/>
                  <a:pt x="1371046" y="507755"/>
                  <a:pt x="1353285" y="493561"/>
                </a:cubicBezTo>
                <a:cubicBezTo>
                  <a:pt x="1343973" y="486126"/>
                  <a:pt x="1328652" y="473923"/>
                  <a:pt x="1306423" y="482371"/>
                </a:cubicBezTo>
                <a:cubicBezTo>
                  <a:pt x="1292567" y="487628"/>
                  <a:pt x="1281077" y="496903"/>
                  <a:pt x="1280138" y="512411"/>
                </a:cubicBezTo>
                <a:cubicBezTo>
                  <a:pt x="1279349" y="524727"/>
                  <a:pt x="1295271" y="537157"/>
                  <a:pt x="1306573" y="540874"/>
                </a:cubicBezTo>
                <a:cubicBezTo>
                  <a:pt x="1329591" y="548422"/>
                  <a:pt x="1353397" y="553716"/>
                  <a:pt x="1376153" y="561939"/>
                </a:cubicBezTo>
                <a:cubicBezTo>
                  <a:pt x="1403714" y="571890"/>
                  <a:pt x="1427822" y="586910"/>
                  <a:pt x="1437998" y="616950"/>
                </a:cubicBezTo>
                <a:cubicBezTo>
                  <a:pt x="1452379" y="659306"/>
                  <a:pt x="1431577" y="706694"/>
                  <a:pt x="1387042" y="728961"/>
                </a:cubicBezTo>
                <a:cubicBezTo>
                  <a:pt x="1370258" y="737673"/>
                  <a:pt x="1370258" y="737673"/>
                  <a:pt x="1370145" y="757725"/>
                </a:cubicBezTo>
                <a:cubicBezTo>
                  <a:pt x="1370258" y="775223"/>
                  <a:pt x="1370258" y="786488"/>
                  <a:pt x="1355238" y="786450"/>
                </a:cubicBezTo>
                <a:cubicBezTo>
                  <a:pt x="1342771" y="786450"/>
                  <a:pt x="1329328" y="787126"/>
                  <a:pt x="1317688" y="786450"/>
                </a:cubicBezTo>
                <a:cubicBezTo>
                  <a:pt x="1306085" y="785774"/>
                  <a:pt x="1306160" y="778076"/>
                  <a:pt x="1306235" y="766549"/>
                </a:cubicBezTo>
                <a:cubicBezTo>
                  <a:pt x="1306423" y="741390"/>
                  <a:pt x="1306122" y="742366"/>
                  <a:pt x="1281001" y="734105"/>
                </a:cubicBezTo>
                <a:cubicBezTo>
                  <a:pt x="1268873" y="730125"/>
                  <a:pt x="1260349" y="723667"/>
                  <a:pt x="1247957" y="713941"/>
                </a:cubicBezTo>
                <a:cubicBezTo>
                  <a:pt x="1235078" y="703840"/>
                  <a:pt x="1235078" y="700085"/>
                  <a:pt x="1244015" y="682625"/>
                </a:cubicBezTo>
                <a:cubicBezTo>
                  <a:pt x="1263541" y="644324"/>
                  <a:pt x="1280138" y="658818"/>
                  <a:pt x="1295271" y="666366"/>
                </a:cubicBezTo>
                <a:cubicBezTo>
                  <a:pt x="1310553" y="674552"/>
                  <a:pt x="1317688" y="685103"/>
                  <a:pt x="1343973" y="681348"/>
                </a:cubicBezTo>
                <a:cubicBezTo>
                  <a:pt x="1355238" y="677593"/>
                  <a:pt x="1366503" y="673838"/>
                  <a:pt x="1370258" y="658818"/>
                </a:cubicBezTo>
                <a:cubicBezTo>
                  <a:pt x="1374914" y="640231"/>
                  <a:pt x="1367779" y="613533"/>
                  <a:pt x="1317688" y="610003"/>
                </a:cubicBezTo>
                <a:cubicBezTo>
                  <a:pt x="1291140" y="608126"/>
                  <a:pt x="1265043" y="599790"/>
                  <a:pt x="1244616" y="583381"/>
                </a:cubicBezTo>
                <a:cubicBezTo>
                  <a:pt x="1197152" y="545192"/>
                  <a:pt x="1208004" y="487403"/>
                  <a:pt x="1247657" y="450266"/>
                </a:cubicBezTo>
                <a:cubicBezTo>
                  <a:pt x="1253064" y="445197"/>
                  <a:pt x="1259222" y="440203"/>
                  <a:pt x="1265944" y="437462"/>
                </a:cubicBezTo>
                <a:cubicBezTo>
                  <a:pt x="1277922" y="432580"/>
                  <a:pt x="1280476" y="424357"/>
                  <a:pt x="1280251" y="412378"/>
                </a:cubicBezTo>
                <a:cubicBezTo>
                  <a:pt x="1279725" y="383916"/>
                  <a:pt x="1280138" y="377194"/>
                  <a:pt x="1315510" y="377495"/>
                </a:cubicBezTo>
                <a:close/>
                <a:moveTo>
                  <a:pt x="1324978" y="337787"/>
                </a:moveTo>
                <a:cubicBezTo>
                  <a:pt x="1191881" y="336587"/>
                  <a:pt x="1075078" y="451846"/>
                  <a:pt x="1074391" y="584943"/>
                </a:cubicBezTo>
                <a:cubicBezTo>
                  <a:pt x="1073878" y="716667"/>
                  <a:pt x="1187592" y="832783"/>
                  <a:pt x="1318974" y="834497"/>
                </a:cubicBezTo>
                <a:cubicBezTo>
                  <a:pt x="1452071" y="836213"/>
                  <a:pt x="1569903" y="721812"/>
                  <a:pt x="1571961" y="589059"/>
                </a:cubicBezTo>
                <a:cubicBezTo>
                  <a:pt x="1574019" y="457162"/>
                  <a:pt x="1457901" y="338988"/>
                  <a:pt x="1324978" y="337787"/>
                </a:cubicBezTo>
                <a:close/>
                <a:moveTo>
                  <a:pt x="656465" y="97599"/>
                </a:moveTo>
                <a:cubicBezTo>
                  <a:pt x="662097" y="97637"/>
                  <a:pt x="667730" y="97637"/>
                  <a:pt x="673362" y="97637"/>
                </a:cubicBezTo>
                <a:cubicBezTo>
                  <a:pt x="688683" y="97336"/>
                  <a:pt x="688683" y="108601"/>
                  <a:pt x="688382" y="127526"/>
                </a:cubicBezTo>
                <a:cubicBezTo>
                  <a:pt x="688194" y="138791"/>
                  <a:pt x="692400" y="143448"/>
                  <a:pt x="702200" y="145626"/>
                </a:cubicBezTo>
                <a:cubicBezTo>
                  <a:pt x="716394" y="148817"/>
                  <a:pt x="729274" y="154976"/>
                  <a:pt x="740877" y="163687"/>
                </a:cubicBezTo>
                <a:cubicBezTo>
                  <a:pt x="766260" y="182762"/>
                  <a:pt x="763782" y="187456"/>
                  <a:pt x="737309" y="214117"/>
                </a:cubicBezTo>
                <a:cubicBezTo>
                  <a:pt x="722477" y="228761"/>
                  <a:pt x="712001" y="227860"/>
                  <a:pt x="694240" y="213666"/>
                </a:cubicBezTo>
                <a:cubicBezTo>
                  <a:pt x="684928" y="206231"/>
                  <a:pt x="669607" y="194027"/>
                  <a:pt x="647378" y="202476"/>
                </a:cubicBezTo>
                <a:cubicBezTo>
                  <a:pt x="633522" y="207733"/>
                  <a:pt x="622031" y="217008"/>
                  <a:pt x="621093" y="232516"/>
                </a:cubicBezTo>
                <a:cubicBezTo>
                  <a:pt x="620304" y="244832"/>
                  <a:pt x="636225" y="257261"/>
                  <a:pt x="647528" y="260979"/>
                </a:cubicBezTo>
                <a:cubicBezTo>
                  <a:pt x="670546" y="268526"/>
                  <a:pt x="694352" y="273821"/>
                  <a:pt x="717108" y="282044"/>
                </a:cubicBezTo>
                <a:cubicBezTo>
                  <a:pt x="744669" y="291995"/>
                  <a:pt x="768776" y="307015"/>
                  <a:pt x="778952" y="337055"/>
                </a:cubicBezTo>
                <a:cubicBezTo>
                  <a:pt x="793334" y="379411"/>
                  <a:pt x="772531" y="426799"/>
                  <a:pt x="727997" y="449066"/>
                </a:cubicBezTo>
                <a:cubicBezTo>
                  <a:pt x="711212" y="457778"/>
                  <a:pt x="711212" y="457778"/>
                  <a:pt x="711100" y="477830"/>
                </a:cubicBezTo>
                <a:cubicBezTo>
                  <a:pt x="711212" y="495328"/>
                  <a:pt x="711212" y="506593"/>
                  <a:pt x="696193" y="506555"/>
                </a:cubicBezTo>
                <a:cubicBezTo>
                  <a:pt x="683726" y="506555"/>
                  <a:pt x="670283" y="507231"/>
                  <a:pt x="658643" y="506555"/>
                </a:cubicBezTo>
                <a:cubicBezTo>
                  <a:pt x="647039" y="505879"/>
                  <a:pt x="647115" y="498181"/>
                  <a:pt x="647190" y="486654"/>
                </a:cubicBezTo>
                <a:cubicBezTo>
                  <a:pt x="647378" y="461495"/>
                  <a:pt x="647077" y="462471"/>
                  <a:pt x="621956" y="454210"/>
                </a:cubicBezTo>
                <a:cubicBezTo>
                  <a:pt x="609828" y="450230"/>
                  <a:pt x="601304" y="443772"/>
                  <a:pt x="588912" y="434046"/>
                </a:cubicBezTo>
                <a:cubicBezTo>
                  <a:pt x="576033" y="423945"/>
                  <a:pt x="576033" y="420190"/>
                  <a:pt x="584970" y="402730"/>
                </a:cubicBezTo>
                <a:cubicBezTo>
                  <a:pt x="604496" y="364429"/>
                  <a:pt x="621093" y="378923"/>
                  <a:pt x="636225" y="386471"/>
                </a:cubicBezTo>
                <a:cubicBezTo>
                  <a:pt x="651508" y="394657"/>
                  <a:pt x="658643" y="405208"/>
                  <a:pt x="684928" y="401453"/>
                </a:cubicBezTo>
                <a:cubicBezTo>
                  <a:pt x="696193" y="397698"/>
                  <a:pt x="707457" y="393943"/>
                  <a:pt x="711212" y="378923"/>
                </a:cubicBezTo>
                <a:cubicBezTo>
                  <a:pt x="715869" y="360336"/>
                  <a:pt x="708734" y="333638"/>
                  <a:pt x="658643" y="330108"/>
                </a:cubicBezTo>
                <a:cubicBezTo>
                  <a:pt x="632095" y="328231"/>
                  <a:pt x="605998" y="319894"/>
                  <a:pt x="585570" y="303485"/>
                </a:cubicBezTo>
                <a:cubicBezTo>
                  <a:pt x="538107" y="265297"/>
                  <a:pt x="548959" y="207508"/>
                  <a:pt x="588612" y="170371"/>
                </a:cubicBezTo>
                <a:cubicBezTo>
                  <a:pt x="594019" y="165302"/>
                  <a:pt x="600177" y="160308"/>
                  <a:pt x="606899" y="157566"/>
                </a:cubicBezTo>
                <a:cubicBezTo>
                  <a:pt x="618877" y="152685"/>
                  <a:pt x="621431" y="144462"/>
                  <a:pt x="621206" y="132483"/>
                </a:cubicBezTo>
                <a:cubicBezTo>
                  <a:pt x="620680" y="104020"/>
                  <a:pt x="621093" y="97299"/>
                  <a:pt x="656465" y="97599"/>
                </a:cubicBezTo>
                <a:close/>
                <a:moveTo>
                  <a:pt x="683679" y="44837"/>
                </a:moveTo>
                <a:cubicBezTo>
                  <a:pt x="554528" y="42266"/>
                  <a:pt x="435839" y="158382"/>
                  <a:pt x="433437" y="289591"/>
                </a:cubicBezTo>
                <a:cubicBezTo>
                  <a:pt x="430863" y="422346"/>
                  <a:pt x="542521" y="540691"/>
                  <a:pt x="673217" y="543606"/>
                </a:cubicBezTo>
                <a:cubicBezTo>
                  <a:pt x="809057" y="546694"/>
                  <a:pt x="926374" y="433836"/>
                  <a:pt x="928604" y="298168"/>
                </a:cubicBezTo>
                <a:cubicBezTo>
                  <a:pt x="931004" y="165584"/>
                  <a:pt x="816946" y="47581"/>
                  <a:pt x="683679" y="44837"/>
                </a:cubicBezTo>
                <a:close/>
                <a:moveTo>
                  <a:pt x="669958" y="243"/>
                </a:moveTo>
                <a:cubicBezTo>
                  <a:pt x="896359" y="-8503"/>
                  <a:pt x="1042146" y="219956"/>
                  <a:pt x="945926" y="428862"/>
                </a:cubicBezTo>
                <a:cubicBezTo>
                  <a:pt x="943526" y="434180"/>
                  <a:pt x="941191" y="440653"/>
                  <a:pt x="936493" y="449615"/>
                </a:cubicBezTo>
                <a:cubicBezTo>
                  <a:pt x="904248" y="492837"/>
                  <a:pt x="905278" y="494553"/>
                  <a:pt x="938724" y="539319"/>
                </a:cubicBezTo>
                <a:cubicBezTo>
                  <a:pt x="949186" y="553211"/>
                  <a:pt x="958447" y="566932"/>
                  <a:pt x="962050" y="583913"/>
                </a:cubicBezTo>
                <a:cubicBezTo>
                  <a:pt x="963078" y="588715"/>
                  <a:pt x="963764" y="593689"/>
                  <a:pt x="963764" y="599177"/>
                </a:cubicBezTo>
                <a:cubicBezTo>
                  <a:pt x="963593" y="684078"/>
                  <a:pt x="963593" y="768979"/>
                  <a:pt x="963593" y="853880"/>
                </a:cubicBezTo>
                <a:cubicBezTo>
                  <a:pt x="963422" y="1108066"/>
                  <a:pt x="964794" y="1691049"/>
                  <a:pt x="964279" y="1728439"/>
                </a:cubicBezTo>
                <a:cubicBezTo>
                  <a:pt x="962221" y="1870454"/>
                  <a:pt x="962392" y="2012469"/>
                  <a:pt x="964279" y="2154485"/>
                </a:cubicBezTo>
                <a:cubicBezTo>
                  <a:pt x="964794" y="2186216"/>
                  <a:pt x="955875" y="2192904"/>
                  <a:pt x="925516" y="2192733"/>
                </a:cubicBezTo>
                <a:lnTo>
                  <a:pt x="205492" y="2191361"/>
                </a:lnTo>
                <a:cubicBezTo>
                  <a:pt x="176849" y="2191190"/>
                  <a:pt x="166387" y="2195821"/>
                  <a:pt x="171875" y="2227893"/>
                </a:cubicBezTo>
                <a:cubicBezTo>
                  <a:pt x="180794" y="2281064"/>
                  <a:pt x="184910" y="2335092"/>
                  <a:pt x="189713" y="2388776"/>
                </a:cubicBezTo>
                <a:cubicBezTo>
                  <a:pt x="194857" y="2447607"/>
                  <a:pt x="194171" y="2447607"/>
                  <a:pt x="254032" y="2447607"/>
                </a:cubicBezTo>
                <a:cubicBezTo>
                  <a:pt x="308058" y="2447434"/>
                  <a:pt x="307716" y="2447607"/>
                  <a:pt x="314232" y="2500947"/>
                </a:cubicBezTo>
                <a:cubicBezTo>
                  <a:pt x="351453" y="2802302"/>
                  <a:pt x="389700" y="3103655"/>
                  <a:pt x="425375" y="3405179"/>
                </a:cubicBezTo>
                <a:cubicBezTo>
                  <a:pt x="429491" y="3439312"/>
                  <a:pt x="440983" y="3445657"/>
                  <a:pt x="472542" y="3445486"/>
                </a:cubicBezTo>
                <a:lnTo>
                  <a:pt x="1448812" y="3445830"/>
                </a:lnTo>
                <a:cubicBezTo>
                  <a:pt x="1487402" y="3446001"/>
                  <a:pt x="1497351" y="3433481"/>
                  <a:pt x="1501982" y="3398663"/>
                </a:cubicBezTo>
                <a:cubicBezTo>
                  <a:pt x="1541601" y="3105884"/>
                  <a:pt x="1582765" y="2813279"/>
                  <a:pt x="1623758" y="2520672"/>
                </a:cubicBezTo>
                <a:cubicBezTo>
                  <a:pt x="1633878" y="2448806"/>
                  <a:pt x="1634393" y="2448120"/>
                  <a:pt x="1706086" y="2447949"/>
                </a:cubicBezTo>
                <a:cubicBezTo>
                  <a:pt x="1727525" y="2447778"/>
                  <a:pt x="1736787" y="2442289"/>
                  <a:pt x="1739532" y="2419649"/>
                </a:cubicBezTo>
                <a:cubicBezTo>
                  <a:pt x="1747249" y="2356702"/>
                  <a:pt x="1755311" y="2293756"/>
                  <a:pt x="1767489" y="2231668"/>
                </a:cubicBezTo>
                <a:cubicBezTo>
                  <a:pt x="1774350" y="2197021"/>
                  <a:pt x="1764230" y="2190846"/>
                  <a:pt x="1731814" y="2191019"/>
                </a:cubicBezTo>
                <a:lnTo>
                  <a:pt x="1022423" y="2192218"/>
                </a:lnTo>
                <a:cubicBezTo>
                  <a:pt x="997210" y="2192391"/>
                  <a:pt x="987947" y="2187245"/>
                  <a:pt x="988977" y="2159631"/>
                </a:cubicBezTo>
                <a:cubicBezTo>
                  <a:pt x="991378" y="2095141"/>
                  <a:pt x="990178" y="2030480"/>
                  <a:pt x="989492" y="1965990"/>
                </a:cubicBezTo>
                <a:cubicBezTo>
                  <a:pt x="989319" y="1947637"/>
                  <a:pt x="991722" y="1931001"/>
                  <a:pt x="1003727" y="1916764"/>
                </a:cubicBezTo>
                <a:lnTo>
                  <a:pt x="1116585" y="1776292"/>
                </a:lnTo>
                <a:cubicBezTo>
                  <a:pt x="1122416" y="1776636"/>
                  <a:pt x="1128419" y="1775777"/>
                  <a:pt x="1133908" y="1777322"/>
                </a:cubicBezTo>
                <a:cubicBezTo>
                  <a:pt x="1325320" y="1828433"/>
                  <a:pt x="1518619" y="1855876"/>
                  <a:pt x="1716377" y="1824146"/>
                </a:cubicBezTo>
                <a:cubicBezTo>
                  <a:pt x="1835237" y="1805107"/>
                  <a:pt x="1943122" y="1762400"/>
                  <a:pt x="2031280" y="1675441"/>
                </a:cubicBezTo>
                <a:cubicBezTo>
                  <a:pt x="2076045" y="1631191"/>
                  <a:pt x="2088394" y="1567900"/>
                  <a:pt x="2130244" y="1522620"/>
                </a:cubicBezTo>
                <a:cubicBezTo>
                  <a:pt x="2139849" y="1512329"/>
                  <a:pt x="2127158" y="1509071"/>
                  <a:pt x="2120468" y="1506154"/>
                </a:cubicBezTo>
                <a:cubicBezTo>
                  <a:pt x="1975023" y="1443895"/>
                  <a:pt x="1843097" y="1406664"/>
                  <a:pt x="1666123" y="1434632"/>
                </a:cubicBezTo>
                <a:cubicBezTo>
                  <a:pt x="1424207" y="1472865"/>
                  <a:pt x="1256719" y="1588674"/>
                  <a:pt x="1107328" y="1760704"/>
                </a:cubicBezTo>
                <a:cubicBezTo>
                  <a:pt x="1073540" y="1792949"/>
                  <a:pt x="1040095" y="1846923"/>
                  <a:pt x="1020713" y="1870303"/>
                </a:cubicBezTo>
                <a:cubicBezTo>
                  <a:pt x="1001330" y="1893683"/>
                  <a:pt x="995982" y="1895871"/>
                  <a:pt x="991036" y="1900985"/>
                </a:cubicBezTo>
                <a:cubicBezTo>
                  <a:pt x="990521" y="1723465"/>
                  <a:pt x="990006" y="1546119"/>
                  <a:pt x="989663" y="1368599"/>
                </a:cubicBezTo>
                <a:cubicBezTo>
                  <a:pt x="989492" y="1257286"/>
                  <a:pt x="995152" y="1145628"/>
                  <a:pt x="988120" y="1034657"/>
                </a:cubicBezTo>
                <a:cubicBezTo>
                  <a:pt x="981946" y="936894"/>
                  <a:pt x="998067" y="851993"/>
                  <a:pt x="1073192" y="784415"/>
                </a:cubicBezTo>
                <a:cubicBezTo>
                  <a:pt x="1074906" y="782871"/>
                  <a:pt x="1075936" y="780642"/>
                  <a:pt x="1077651" y="778926"/>
                </a:cubicBezTo>
                <a:cubicBezTo>
                  <a:pt x="1085712" y="771037"/>
                  <a:pt x="1084169" y="764177"/>
                  <a:pt x="1078508" y="754572"/>
                </a:cubicBezTo>
                <a:cubicBezTo>
                  <a:pt x="1066045" y="730902"/>
                  <a:pt x="1053259" y="720531"/>
                  <a:pt x="1041118" y="683563"/>
                </a:cubicBezTo>
                <a:cubicBezTo>
                  <a:pt x="1022099" y="625649"/>
                  <a:pt x="1021908" y="509132"/>
                  <a:pt x="1071305" y="428691"/>
                </a:cubicBezTo>
                <a:cubicBezTo>
                  <a:pt x="1140426" y="316347"/>
                  <a:pt x="1275237" y="265408"/>
                  <a:pt x="1407477" y="302455"/>
                </a:cubicBezTo>
                <a:cubicBezTo>
                  <a:pt x="1531825" y="337273"/>
                  <a:pt x="1614497" y="447215"/>
                  <a:pt x="1616382" y="578595"/>
                </a:cubicBezTo>
                <a:cubicBezTo>
                  <a:pt x="1618098" y="700202"/>
                  <a:pt x="1568187" y="793848"/>
                  <a:pt x="1460133" y="848562"/>
                </a:cubicBezTo>
                <a:cubicBezTo>
                  <a:pt x="1350876" y="903963"/>
                  <a:pt x="1242306" y="894529"/>
                  <a:pt x="1142656" y="821635"/>
                </a:cubicBezTo>
                <a:cubicBezTo>
                  <a:pt x="1121559" y="806198"/>
                  <a:pt x="1115555" y="812887"/>
                  <a:pt x="1100120" y="828323"/>
                </a:cubicBezTo>
                <a:cubicBezTo>
                  <a:pt x="1044377" y="884238"/>
                  <a:pt x="1024309" y="948899"/>
                  <a:pt x="1029970" y="1028140"/>
                </a:cubicBezTo>
                <a:cubicBezTo>
                  <a:pt x="1035972" y="1114411"/>
                  <a:pt x="1031513" y="1201542"/>
                  <a:pt x="1031342" y="1294675"/>
                </a:cubicBezTo>
                <a:cubicBezTo>
                  <a:pt x="1032199" y="1295361"/>
                  <a:pt x="1033228" y="1295876"/>
                  <a:pt x="1034258" y="1296391"/>
                </a:cubicBezTo>
                <a:cubicBezTo>
                  <a:pt x="1054496" y="1278554"/>
                  <a:pt x="1071134" y="1263287"/>
                  <a:pt x="1088286" y="1248709"/>
                </a:cubicBezTo>
                <a:cubicBezTo>
                  <a:pt x="1244022" y="1116814"/>
                  <a:pt x="1416738" y="1103778"/>
                  <a:pt x="1601289" y="1174958"/>
                </a:cubicBezTo>
                <a:cubicBezTo>
                  <a:pt x="1630448" y="1186106"/>
                  <a:pt x="1642626" y="1216122"/>
                  <a:pt x="1628904" y="1243391"/>
                </a:cubicBezTo>
                <a:cubicBezTo>
                  <a:pt x="1584996" y="1330866"/>
                  <a:pt x="1521705" y="1395698"/>
                  <a:pt x="1421884" y="1416966"/>
                </a:cubicBezTo>
                <a:cubicBezTo>
                  <a:pt x="1313657" y="1439950"/>
                  <a:pt x="1205773" y="1432918"/>
                  <a:pt x="1098062" y="1413708"/>
                </a:cubicBezTo>
                <a:cubicBezTo>
                  <a:pt x="1064787" y="1407876"/>
                  <a:pt x="1033057" y="1426571"/>
                  <a:pt x="1032370" y="1460361"/>
                </a:cubicBezTo>
                <a:cubicBezTo>
                  <a:pt x="1030483" y="1561898"/>
                  <a:pt x="1031684" y="1663778"/>
                  <a:pt x="1031684" y="1773377"/>
                </a:cubicBezTo>
                <a:cubicBezTo>
                  <a:pt x="1032885" y="1774063"/>
                  <a:pt x="1034258" y="1774749"/>
                  <a:pt x="1035801" y="1775264"/>
                </a:cubicBezTo>
                <a:cubicBezTo>
                  <a:pt x="1036145" y="1775435"/>
                  <a:pt x="1036316" y="1775435"/>
                  <a:pt x="1036658" y="1775435"/>
                </a:cubicBezTo>
                <a:cubicBezTo>
                  <a:pt x="1047293" y="1763772"/>
                  <a:pt x="1054668" y="1755881"/>
                  <a:pt x="1061529" y="1747993"/>
                </a:cubicBezTo>
                <a:cubicBezTo>
                  <a:pt x="1200285" y="1588655"/>
                  <a:pt x="1359623" y="1459331"/>
                  <a:pt x="1569730" y="1407876"/>
                </a:cubicBezTo>
                <a:cubicBezTo>
                  <a:pt x="1771262" y="1358479"/>
                  <a:pt x="1966448" y="1383521"/>
                  <a:pt x="2155115" y="1467563"/>
                </a:cubicBezTo>
                <a:cubicBezTo>
                  <a:pt x="2169694" y="1474082"/>
                  <a:pt x="2177240" y="1487974"/>
                  <a:pt x="2190962" y="1495006"/>
                </a:cubicBezTo>
                <a:cubicBezTo>
                  <a:pt x="2209439" y="1516258"/>
                  <a:pt x="2205333" y="1528267"/>
                  <a:pt x="2190962" y="1537200"/>
                </a:cubicBezTo>
                <a:cubicBezTo>
                  <a:pt x="2162662" y="1552464"/>
                  <a:pt x="2147054" y="1579221"/>
                  <a:pt x="2134533" y="1606492"/>
                </a:cubicBezTo>
                <a:cubicBezTo>
                  <a:pt x="2078103" y="1729469"/>
                  <a:pt x="1977252" y="1798246"/>
                  <a:pt x="1854104" y="1839068"/>
                </a:cubicBezTo>
                <a:cubicBezTo>
                  <a:pt x="1705228" y="1888292"/>
                  <a:pt x="1551892" y="1884175"/>
                  <a:pt x="1398558" y="1872341"/>
                </a:cubicBezTo>
                <a:cubicBezTo>
                  <a:pt x="1317944" y="1866167"/>
                  <a:pt x="1238361" y="1852103"/>
                  <a:pt x="1159636" y="1833922"/>
                </a:cubicBezTo>
                <a:cubicBezTo>
                  <a:pt x="1142827" y="1829976"/>
                  <a:pt x="1129620" y="1831348"/>
                  <a:pt x="1120873" y="1847643"/>
                </a:cubicBezTo>
                <a:cubicBezTo>
                  <a:pt x="1120358" y="1848673"/>
                  <a:pt x="1119330" y="1849530"/>
                  <a:pt x="1118643" y="1850387"/>
                </a:cubicBezTo>
                <a:cubicBezTo>
                  <a:pt x="1023623" y="1965817"/>
                  <a:pt x="1022079" y="1973022"/>
                  <a:pt x="1030483" y="2127557"/>
                </a:cubicBezTo>
                <a:cubicBezTo>
                  <a:pt x="1032028" y="2154485"/>
                  <a:pt x="1046949" y="2150368"/>
                  <a:pt x="1062901" y="2150368"/>
                </a:cubicBezTo>
                <a:lnTo>
                  <a:pt x="1761657" y="2150368"/>
                </a:lnTo>
                <a:cubicBezTo>
                  <a:pt x="1810196" y="2150368"/>
                  <a:pt x="1818258" y="2155171"/>
                  <a:pt x="1813112" y="2201652"/>
                </a:cubicBezTo>
                <a:cubicBezTo>
                  <a:pt x="1803678" y="2288953"/>
                  <a:pt x="1790129" y="2375741"/>
                  <a:pt x="1777265" y="2462700"/>
                </a:cubicBezTo>
                <a:cubicBezTo>
                  <a:pt x="1773491" y="2488598"/>
                  <a:pt x="1752738" y="2489457"/>
                  <a:pt x="1731641" y="2489457"/>
                </a:cubicBezTo>
                <a:cubicBezTo>
                  <a:pt x="1672983" y="2489284"/>
                  <a:pt x="1673326" y="2489799"/>
                  <a:pt x="1665266" y="2546913"/>
                </a:cubicBezTo>
                <a:cubicBezTo>
                  <a:pt x="1633192" y="2774344"/>
                  <a:pt x="1600947" y="3001774"/>
                  <a:pt x="1568873" y="3229205"/>
                </a:cubicBezTo>
                <a:cubicBezTo>
                  <a:pt x="1559612" y="3295409"/>
                  <a:pt x="1552407" y="3361957"/>
                  <a:pt x="1541430" y="3427820"/>
                </a:cubicBezTo>
                <a:cubicBezTo>
                  <a:pt x="1537485" y="3451146"/>
                  <a:pt x="1545718" y="3452862"/>
                  <a:pt x="1564241" y="3452518"/>
                </a:cubicBezTo>
                <a:lnTo>
                  <a:pt x="1697682" y="3452176"/>
                </a:lnTo>
                <a:cubicBezTo>
                  <a:pt x="1741932" y="3452176"/>
                  <a:pt x="1759428" y="3482878"/>
                  <a:pt x="1736443" y="3521810"/>
                </a:cubicBezTo>
                <a:cubicBezTo>
                  <a:pt x="1725810" y="3539821"/>
                  <a:pt x="1711918" y="3555771"/>
                  <a:pt x="1699396" y="3572579"/>
                </a:cubicBezTo>
                <a:lnTo>
                  <a:pt x="231392" y="3572579"/>
                </a:lnTo>
                <a:cubicBezTo>
                  <a:pt x="216984" y="3546509"/>
                  <a:pt x="196229" y="3523869"/>
                  <a:pt x="196916" y="3490595"/>
                </a:cubicBezTo>
                <a:cubicBezTo>
                  <a:pt x="197431" y="3464010"/>
                  <a:pt x="207379" y="3451661"/>
                  <a:pt x="234307" y="3452005"/>
                </a:cubicBezTo>
                <a:cubicBezTo>
                  <a:pt x="276499" y="3452691"/>
                  <a:pt x="318693" y="3451490"/>
                  <a:pt x="360714" y="3452518"/>
                </a:cubicBezTo>
                <a:cubicBezTo>
                  <a:pt x="380095" y="3453033"/>
                  <a:pt x="387641" y="3448574"/>
                  <a:pt x="384897" y="3426962"/>
                </a:cubicBezTo>
                <a:cubicBezTo>
                  <a:pt x="352310" y="3171061"/>
                  <a:pt x="320580" y="2915159"/>
                  <a:pt x="288677" y="2659257"/>
                </a:cubicBezTo>
                <a:cubicBezTo>
                  <a:pt x="283017" y="2612775"/>
                  <a:pt x="277014" y="2566296"/>
                  <a:pt x="272726" y="2519644"/>
                </a:cubicBezTo>
                <a:cubicBezTo>
                  <a:pt x="270668" y="2496660"/>
                  <a:pt x="262264" y="2487912"/>
                  <a:pt x="237908" y="2488598"/>
                </a:cubicBezTo>
                <a:cubicBezTo>
                  <a:pt x="151808" y="2491000"/>
                  <a:pt x="156611" y="2496660"/>
                  <a:pt x="147519" y="2406099"/>
                </a:cubicBezTo>
                <a:cubicBezTo>
                  <a:pt x="140658" y="2337322"/>
                  <a:pt x="132425" y="2268544"/>
                  <a:pt x="127281" y="2199594"/>
                </a:cubicBezTo>
                <a:cubicBezTo>
                  <a:pt x="124022" y="2155857"/>
                  <a:pt x="131226" y="2150368"/>
                  <a:pt x="174448" y="2150368"/>
                </a:cubicBezTo>
                <a:lnTo>
                  <a:pt x="883495" y="2151054"/>
                </a:lnTo>
                <a:cubicBezTo>
                  <a:pt x="913339" y="2151227"/>
                  <a:pt x="923457" y="2145224"/>
                  <a:pt x="922944" y="2112979"/>
                </a:cubicBezTo>
                <a:cubicBezTo>
                  <a:pt x="920886" y="1989829"/>
                  <a:pt x="922258" y="1866511"/>
                  <a:pt x="921914" y="1743361"/>
                </a:cubicBezTo>
                <a:cubicBezTo>
                  <a:pt x="921572" y="1685217"/>
                  <a:pt x="915911" y="1652801"/>
                  <a:pt x="898759" y="1601346"/>
                </a:cubicBezTo>
                <a:cubicBezTo>
                  <a:pt x="894987" y="1589683"/>
                  <a:pt x="832211" y="1596715"/>
                  <a:pt x="820892" y="1597230"/>
                </a:cubicBezTo>
                <a:cubicBezTo>
                  <a:pt x="660524" y="1605120"/>
                  <a:pt x="500671" y="1607178"/>
                  <a:pt x="344592" y="1559325"/>
                </a:cubicBezTo>
                <a:cubicBezTo>
                  <a:pt x="254718" y="1531711"/>
                  <a:pt x="174104" y="1488831"/>
                  <a:pt x="109785" y="1418338"/>
                </a:cubicBezTo>
                <a:cubicBezTo>
                  <a:pt x="79428" y="1385065"/>
                  <a:pt x="54214" y="1349045"/>
                  <a:pt x="42380" y="1304795"/>
                </a:cubicBezTo>
                <a:cubicBezTo>
                  <a:pt x="36377" y="1281811"/>
                  <a:pt x="25229" y="1261229"/>
                  <a:pt x="12537" y="1241506"/>
                </a:cubicBezTo>
                <a:cubicBezTo>
                  <a:pt x="-10962" y="1204972"/>
                  <a:pt x="-1184" y="1175644"/>
                  <a:pt x="39807" y="1164152"/>
                </a:cubicBezTo>
                <a:cubicBezTo>
                  <a:pt x="188170" y="1122473"/>
                  <a:pt x="337217" y="1117329"/>
                  <a:pt x="486607" y="1158835"/>
                </a:cubicBezTo>
                <a:cubicBezTo>
                  <a:pt x="531641" y="1169151"/>
                  <a:pt x="640457" y="1226240"/>
                  <a:pt x="640457" y="1226240"/>
                </a:cubicBezTo>
                <a:cubicBezTo>
                  <a:pt x="751599" y="1297419"/>
                  <a:pt x="839930" y="1392440"/>
                  <a:pt x="920542" y="1503410"/>
                </a:cubicBezTo>
                <a:cubicBezTo>
                  <a:pt x="921399" y="1486258"/>
                  <a:pt x="922085" y="1477168"/>
                  <a:pt x="922085" y="1468078"/>
                </a:cubicBezTo>
                <a:cubicBezTo>
                  <a:pt x="922085" y="1411821"/>
                  <a:pt x="922944" y="1355735"/>
                  <a:pt x="921572" y="1299478"/>
                </a:cubicBezTo>
                <a:cubicBezTo>
                  <a:pt x="916083" y="1206859"/>
                  <a:pt x="883838" y="1220238"/>
                  <a:pt x="864285" y="1220580"/>
                </a:cubicBezTo>
                <a:cubicBezTo>
                  <a:pt x="786073" y="1221610"/>
                  <a:pt x="707691" y="1225041"/>
                  <a:pt x="629651" y="1210804"/>
                </a:cubicBezTo>
                <a:cubicBezTo>
                  <a:pt x="629651" y="1210804"/>
                  <a:pt x="521597" y="1172556"/>
                  <a:pt x="487636" y="1133108"/>
                </a:cubicBezTo>
                <a:cubicBezTo>
                  <a:pt x="452646" y="1103607"/>
                  <a:pt x="439440" y="1061242"/>
                  <a:pt x="423317" y="1021966"/>
                </a:cubicBezTo>
                <a:cubicBezTo>
                  <a:pt x="408738" y="986461"/>
                  <a:pt x="422117" y="966737"/>
                  <a:pt x="460364" y="957818"/>
                </a:cubicBezTo>
                <a:cubicBezTo>
                  <a:pt x="624848" y="919398"/>
                  <a:pt x="771837" y="945469"/>
                  <a:pt x="889154" y="1077708"/>
                </a:cubicBezTo>
                <a:cubicBezTo>
                  <a:pt x="897560" y="1087142"/>
                  <a:pt x="906479" y="1096061"/>
                  <a:pt x="915225" y="1105493"/>
                </a:cubicBezTo>
                <a:cubicBezTo>
                  <a:pt x="916083" y="1103949"/>
                  <a:pt x="921914" y="1087828"/>
                  <a:pt x="921914" y="1079422"/>
                </a:cubicBezTo>
                <a:cubicBezTo>
                  <a:pt x="922085" y="936208"/>
                  <a:pt x="920371" y="792991"/>
                  <a:pt x="922600" y="649946"/>
                </a:cubicBezTo>
                <a:cubicBezTo>
                  <a:pt x="923286" y="604666"/>
                  <a:pt x="903219" y="572421"/>
                  <a:pt x="877664" y="539663"/>
                </a:cubicBezTo>
                <a:cubicBezTo>
                  <a:pt x="865486" y="524225"/>
                  <a:pt x="858454" y="534345"/>
                  <a:pt x="849362" y="540520"/>
                </a:cubicBezTo>
                <a:cubicBezTo>
                  <a:pt x="785045" y="583571"/>
                  <a:pt x="714381" y="596948"/>
                  <a:pt x="638570" y="587514"/>
                </a:cubicBezTo>
                <a:cubicBezTo>
                  <a:pt x="483519" y="568133"/>
                  <a:pt x="378380" y="436409"/>
                  <a:pt x="386955" y="272439"/>
                </a:cubicBezTo>
                <a:cubicBezTo>
                  <a:pt x="394846" y="122191"/>
                  <a:pt x="519366" y="6075"/>
                  <a:pt x="669958" y="2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4" name="Group 65">
            <a:extLst>
              <a:ext uri="{FF2B5EF4-FFF2-40B4-BE49-F238E27FC236}">
                <a16:creationId xmlns:a16="http://schemas.microsoft.com/office/drawing/2014/main" id="{CA1E2B5E-B742-4C20-94BF-E6CEB5F20429}"/>
              </a:ext>
            </a:extLst>
          </p:cNvPr>
          <p:cNvGrpSpPr/>
          <p:nvPr/>
        </p:nvGrpSpPr>
        <p:grpSpPr>
          <a:xfrm>
            <a:off x="3529205" y="5596285"/>
            <a:ext cx="5148070" cy="708219"/>
            <a:chOff x="910640" y="3141174"/>
            <a:chExt cx="1527408" cy="11225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7AEF37-4C3A-4A5C-9C9D-EF92F7FB22C5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3259D9-7BA5-44C9-B4C4-49A0D700D799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731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</a:p>
          </p:txBody>
        </p:sp>
      </p:grpSp>
      <p:cxnSp>
        <p:nvCxnSpPr>
          <p:cNvPr id="7" name="Straight Arrow Connector 88">
            <a:extLst>
              <a:ext uri="{FF2B5EF4-FFF2-40B4-BE49-F238E27FC236}">
                <a16:creationId xmlns:a16="http://schemas.microsoft.com/office/drawing/2014/main" id="{B07E4898-970E-4B37-99BF-9157290185FA}"/>
              </a:ext>
            </a:extLst>
          </p:cNvPr>
          <p:cNvCxnSpPr/>
          <p:nvPr/>
        </p:nvCxnSpPr>
        <p:spPr>
          <a:xfrm flipH="1">
            <a:off x="6100378" y="3510801"/>
            <a:ext cx="10700" cy="10004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62">
            <a:extLst>
              <a:ext uri="{FF2B5EF4-FFF2-40B4-BE49-F238E27FC236}">
                <a16:creationId xmlns:a16="http://schemas.microsoft.com/office/drawing/2014/main" id="{E6F81AD7-5C89-4EBD-A046-04FCECFD912E}"/>
              </a:ext>
            </a:extLst>
          </p:cNvPr>
          <p:cNvGrpSpPr/>
          <p:nvPr/>
        </p:nvGrpSpPr>
        <p:grpSpPr>
          <a:xfrm>
            <a:off x="8265967" y="2213985"/>
            <a:ext cx="3200137" cy="892885"/>
            <a:chOff x="910640" y="3141174"/>
            <a:chExt cx="1527408" cy="14152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984FFF-A72C-48F8-B4DD-68CE712B52C0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EACBFA-71F8-4582-83A2-CC7B5BDBC122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BA0EF52E-5600-480E-9454-7851497750E8}"/>
              </a:ext>
            </a:extLst>
          </p:cNvPr>
          <p:cNvGrpSpPr/>
          <p:nvPr/>
        </p:nvGrpSpPr>
        <p:grpSpPr>
          <a:xfrm>
            <a:off x="7977935" y="3773972"/>
            <a:ext cx="3200137" cy="892885"/>
            <a:chOff x="910640" y="3141174"/>
            <a:chExt cx="1527408" cy="141522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080AC9-DE17-4631-A82F-85FA0A07E174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46D0E3-5344-4998-9D88-372BDD8EFFB5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</a:p>
          </p:txBody>
        </p:sp>
      </p:grpSp>
      <p:grpSp>
        <p:nvGrpSpPr>
          <p:cNvPr id="14" name="Group 68">
            <a:extLst>
              <a:ext uri="{FF2B5EF4-FFF2-40B4-BE49-F238E27FC236}">
                <a16:creationId xmlns:a16="http://schemas.microsoft.com/office/drawing/2014/main" id="{08FD2A11-5E10-4406-B433-4EC49A54BC9D}"/>
              </a:ext>
            </a:extLst>
          </p:cNvPr>
          <p:cNvGrpSpPr/>
          <p:nvPr/>
        </p:nvGrpSpPr>
        <p:grpSpPr>
          <a:xfrm>
            <a:off x="817360" y="2213984"/>
            <a:ext cx="3200136" cy="892886"/>
            <a:chOff x="910640" y="3141172"/>
            <a:chExt cx="1527408" cy="141522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622BF3-4052-4929-86BE-72D4F8C79683}"/>
                </a:ext>
              </a:extLst>
            </p:cNvPr>
            <p:cNvSpPr txBox="1"/>
            <p:nvPr/>
          </p:nvSpPr>
          <p:spPr>
            <a:xfrm>
              <a:off x="910640" y="3141172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403298-9534-4A0D-8321-48578E5D23BA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71">
            <a:extLst>
              <a:ext uri="{FF2B5EF4-FFF2-40B4-BE49-F238E27FC236}">
                <a16:creationId xmlns:a16="http://schemas.microsoft.com/office/drawing/2014/main" id="{26653373-193D-47F2-B858-366CD2ED3055}"/>
              </a:ext>
            </a:extLst>
          </p:cNvPr>
          <p:cNvGrpSpPr/>
          <p:nvPr/>
        </p:nvGrpSpPr>
        <p:grpSpPr>
          <a:xfrm>
            <a:off x="1033384" y="3773971"/>
            <a:ext cx="3200136" cy="892886"/>
            <a:chOff x="910640" y="3141172"/>
            <a:chExt cx="1527408" cy="14152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E4B749-6B3A-48D5-A079-2E9A24A81882}"/>
                </a:ext>
              </a:extLst>
            </p:cNvPr>
            <p:cNvSpPr txBox="1"/>
            <p:nvPr/>
          </p:nvSpPr>
          <p:spPr>
            <a:xfrm>
              <a:off x="910640" y="3141172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681562-C7F2-43E1-9832-7436A3FAD6E7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57">
            <a:extLst>
              <a:ext uri="{FF2B5EF4-FFF2-40B4-BE49-F238E27FC236}">
                <a16:creationId xmlns:a16="http://schemas.microsoft.com/office/drawing/2014/main" id="{0B0B59E4-5688-45EC-9B4B-DB7FDCDE459A}"/>
              </a:ext>
            </a:extLst>
          </p:cNvPr>
          <p:cNvSpPr/>
          <p:nvPr/>
        </p:nvSpPr>
        <p:spPr>
          <a:xfrm>
            <a:off x="7086595" y="2124747"/>
            <a:ext cx="1071361" cy="1071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58">
            <a:extLst>
              <a:ext uri="{FF2B5EF4-FFF2-40B4-BE49-F238E27FC236}">
                <a16:creationId xmlns:a16="http://schemas.microsoft.com/office/drawing/2014/main" id="{F68D91A4-8801-4FD7-A171-DFCCA1D00AA6}"/>
              </a:ext>
            </a:extLst>
          </p:cNvPr>
          <p:cNvSpPr/>
          <p:nvPr/>
        </p:nvSpPr>
        <p:spPr>
          <a:xfrm>
            <a:off x="4053500" y="2124747"/>
            <a:ext cx="1071361" cy="10713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Oval 59">
            <a:extLst>
              <a:ext uri="{FF2B5EF4-FFF2-40B4-BE49-F238E27FC236}">
                <a16:creationId xmlns:a16="http://schemas.microsoft.com/office/drawing/2014/main" id="{86234801-FA54-47D9-8A63-CCB330C5F08B}"/>
              </a:ext>
            </a:extLst>
          </p:cNvPr>
          <p:cNvSpPr/>
          <p:nvPr/>
        </p:nvSpPr>
        <p:spPr>
          <a:xfrm>
            <a:off x="6985775" y="3773407"/>
            <a:ext cx="894015" cy="8940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60">
            <a:extLst>
              <a:ext uri="{FF2B5EF4-FFF2-40B4-BE49-F238E27FC236}">
                <a16:creationId xmlns:a16="http://schemas.microsoft.com/office/drawing/2014/main" id="{CB7D406F-FC0D-43F5-8CDD-38E8577E4973}"/>
              </a:ext>
            </a:extLst>
          </p:cNvPr>
          <p:cNvSpPr/>
          <p:nvPr/>
        </p:nvSpPr>
        <p:spPr>
          <a:xfrm>
            <a:off x="4283077" y="3773407"/>
            <a:ext cx="894015" cy="89401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61">
            <a:extLst>
              <a:ext uri="{FF2B5EF4-FFF2-40B4-BE49-F238E27FC236}">
                <a16:creationId xmlns:a16="http://schemas.microsoft.com/office/drawing/2014/main" id="{39D2CF22-08A4-4A3E-9B4D-85C9F748B687}"/>
              </a:ext>
            </a:extLst>
          </p:cNvPr>
          <p:cNvSpPr/>
          <p:nvPr/>
        </p:nvSpPr>
        <p:spPr>
          <a:xfrm>
            <a:off x="5679755" y="4573572"/>
            <a:ext cx="841784" cy="8417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Straight Arrow Connector 77">
            <a:extLst>
              <a:ext uri="{FF2B5EF4-FFF2-40B4-BE49-F238E27FC236}">
                <a16:creationId xmlns:a16="http://schemas.microsoft.com/office/drawing/2014/main" id="{5D11E93B-85DC-4BC6-9A31-0862FC960D44}"/>
              </a:ext>
            </a:extLst>
          </p:cNvPr>
          <p:cNvCxnSpPr>
            <a:cxnSpLocks/>
          </p:cNvCxnSpPr>
          <p:nvPr/>
        </p:nvCxnSpPr>
        <p:spPr>
          <a:xfrm flipH="1" flipV="1">
            <a:off x="5163124" y="2943053"/>
            <a:ext cx="913439" cy="52815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78">
            <a:extLst>
              <a:ext uri="{FF2B5EF4-FFF2-40B4-BE49-F238E27FC236}">
                <a16:creationId xmlns:a16="http://schemas.microsoft.com/office/drawing/2014/main" id="{144E9E8E-3FC7-4E88-9060-5DA5046E8E64}"/>
              </a:ext>
            </a:extLst>
          </p:cNvPr>
          <p:cNvCxnSpPr>
            <a:cxnSpLocks/>
          </p:cNvCxnSpPr>
          <p:nvPr/>
        </p:nvCxnSpPr>
        <p:spPr>
          <a:xfrm flipV="1">
            <a:off x="6096000" y="2943053"/>
            <a:ext cx="990595" cy="52815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79">
            <a:extLst>
              <a:ext uri="{FF2B5EF4-FFF2-40B4-BE49-F238E27FC236}">
                <a16:creationId xmlns:a16="http://schemas.microsoft.com/office/drawing/2014/main" id="{F4616DA7-EA2B-4EAB-BF0A-328AA9DBB0D6}"/>
              </a:ext>
            </a:extLst>
          </p:cNvPr>
          <p:cNvCxnSpPr/>
          <p:nvPr/>
        </p:nvCxnSpPr>
        <p:spPr>
          <a:xfrm>
            <a:off x="6076563" y="3471209"/>
            <a:ext cx="863065" cy="5845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80">
            <a:extLst>
              <a:ext uri="{FF2B5EF4-FFF2-40B4-BE49-F238E27FC236}">
                <a16:creationId xmlns:a16="http://schemas.microsoft.com/office/drawing/2014/main" id="{F68B71B0-28FD-4636-9F1D-D8AB2FD84245}"/>
              </a:ext>
            </a:extLst>
          </p:cNvPr>
          <p:cNvCxnSpPr/>
          <p:nvPr/>
        </p:nvCxnSpPr>
        <p:spPr>
          <a:xfrm flipH="1">
            <a:off x="5239031" y="3471208"/>
            <a:ext cx="896862" cy="53389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D5EFF396-656F-4605-BB5F-0FCCAB056603}"/>
              </a:ext>
            </a:extLst>
          </p:cNvPr>
          <p:cNvSpPr/>
          <p:nvPr/>
        </p:nvSpPr>
        <p:spPr>
          <a:xfrm>
            <a:off x="4383012" y="2500799"/>
            <a:ext cx="383353" cy="28111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93606894-AB84-4E2F-9804-12647F15B621}"/>
              </a:ext>
            </a:extLst>
          </p:cNvPr>
          <p:cNvSpPr/>
          <p:nvPr/>
        </p:nvSpPr>
        <p:spPr>
          <a:xfrm>
            <a:off x="4545615" y="4067713"/>
            <a:ext cx="368937" cy="3750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Teardrop 1">
            <a:extLst>
              <a:ext uri="{FF2B5EF4-FFF2-40B4-BE49-F238E27FC236}">
                <a16:creationId xmlns:a16="http://schemas.microsoft.com/office/drawing/2014/main" id="{9A42F03D-ACED-4F3E-840D-FDF1730575C3}"/>
              </a:ext>
            </a:extLst>
          </p:cNvPr>
          <p:cNvSpPr/>
          <p:nvPr/>
        </p:nvSpPr>
        <p:spPr>
          <a:xfrm rot="18805991">
            <a:off x="5899723" y="4795635"/>
            <a:ext cx="401849" cy="39765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5DADA860-48EC-4B0A-A2A8-863A0CE79A84}"/>
              </a:ext>
            </a:extLst>
          </p:cNvPr>
          <p:cNvSpPr/>
          <p:nvPr/>
        </p:nvSpPr>
        <p:spPr>
          <a:xfrm>
            <a:off x="7413997" y="2478232"/>
            <a:ext cx="398724" cy="306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02AEFFDA-9613-4D02-83A7-27717595EFC3}"/>
              </a:ext>
            </a:extLst>
          </p:cNvPr>
          <p:cNvSpPr/>
          <p:nvPr/>
        </p:nvSpPr>
        <p:spPr>
          <a:xfrm>
            <a:off x="7272081" y="4051393"/>
            <a:ext cx="375525" cy="3240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57">
            <a:extLst>
              <a:ext uri="{FF2B5EF4-FFF2-40B4-BE49-F238E27FC236}">
                <a16:creationId xmlns:a16="http://schemas.microsoft.com/office/drawing/2014/main" id="{CA0B9646-C6F7-422C-BDC4-07498652CF2F}"/>
              </a:ext>
            </a:extLst>
          </p:cNvPr>
          <p:cNvSpPr/>
          <p:nvPr/>
        </p:nvSpPr>
        <p:spPr>
          <a:xfrm>
            <a:off x="5682046" y="3139538"/>
            <a:ext cx="785377" cy="7853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A534E3AF-E5A1-491B-8708-B56B1192BACF}"/>
              </a:ext>
            </a:extLst>
          </p:cNvPr>
          <p:cNvSpPr/>
          <p:nvPr/>
        </p:nvSpPr>
        <p:spPr>
          <a:xfrm>
            <a:off x="5808134" y="3383474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자유형: 도형 55">
            <a:extLst>
              <a:ext uri="{FF2B5EF4-FFF2-40B4-BE49-F238E27FC236}">
                <a16:creationId xmlns:a16="http://schemas.microsoft.com/office/drawing/2014/main" id="{8A49F1A8-0DFC-4A48-B407-10FCEB676A62}"/>
              </a:ext>
            </a:extLst>
          </p:cNvPr>
          <p:cNvSpPr/>
          <p:nvPr/>
        </p:nvSpPr>
        <p:spPr>
          <a:xfrm rot="3909682">
            <a:off x="8643944" y="3125818"/>
            <a:ext cx="847466" cy="1638660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자유형: 도형 52">
            <a:extLst>
              <a:ext uri="{FF2B5EF4-FFF2-40B4-BE49-F238E27FC236}">
                <a16:creationId xmlns:a16="http://schemas.microsoft.com/office/drawing/2014/main" id="{5E8A8D00-3D92-43EC-AAC8-99977C464FD7}"/>
              </a:ext>
            </a:extLst>
          </p:cNvPr>
          <p:cNvSpPr/>
          <p:nvPr/>
        </p:nvSpPr>
        <p:spPr>
          <a:xfrm rot="17698001">
            <a:off x="2686932" y="3089434"/>
            <a:ext cx="847466" cy="1713620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: 도형 54">
            <a:extLst>
              <a:ext uri="{FF2B5EF4-FFF2-40B4-BE49-F238E27FC236}">
                <a16:creationId xmlns:a16="http://schemas.microsoft.com/office/drawing/2014/main" id="{C67E6FC9-D875-40CB-9C58-27280C40657A}"/>
              </a:ext>
            </a:extLst>
          </p:cNvPr>
          <p:cNvSpPr/>
          <p:nvPr/>
        </p:nvSpPr>
        <p:spPr>
          <a:xfrm rot="3909682">
            <a:off x="4661084" y="3187197"/>
            <a:ext cx="847466" cy="1479856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06AD16-3376-43DA-9E83-09B9CCB29016}"/>
              </a:ext>
            </a:extLst>
          </p:cNvPr>
          <p:cNvSpPr/>
          <p:nvPr/>
        </p:nvSpPr>
        <p:spPr>
          <a:xfrm>
            <a:off x="1599168" y="2963360"/>
            <a:ext cx="1024866" cy="1024866"/>
          </a:xfrm>
          <a:prstGeom prst="ellipse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4F9484-9788-42C9-8D69-B37B3D9AFC89}"/>
              </a:ext>
            </a:extLst>
          </p:cNvPr>
          <p:cNvSpPr/>
          <p:nvPr/>
        </p:nvSpPr>
        <p:spPr>
          <a:xfrm>
            <a:off x="3593516" y="3878240"/>
            <a:ext cx="1024866" cy="1024866"/>
          </a:xfrm>
          <a:prstGeom prst="ellipse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9C6E1D-942C-4A08-8C3F-7F59877E35E5}"/>
              </a:ext>
            </a:extLst>
          </p:cNvPr>
          <p:cNvSpPr/>
          <p:nvPr/>
        </p:nvSpPr>
        <p:spPr>
          <a:xfrm>
            <a:off x="5581472" y="2963360"/>
            <a:ext cx="1024866" cy="1024866"/>
          </a:xfrm>
          <a:prstGeom prst="ellipse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0F4916-4A6F-4151-B900-2345DCE792A2}"/>
              </a:ext>
            </a:extLst>
          </p:cNvPr>
          <p:cNvSpPr/>
          <p:nvPr/>
        </p:nvSpPr>
        <p:spPr>
          <a:xfrm>
            <a:off x="7572624" y="3878240"/>
            <a:ext cx="1024866" cy="1024866"/>
          </a:xfrm>
          <a:prstGeom prst="ellipse">
            <a:avLst/>
          </a:prstGeom>
          <a:noFill/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FE12B0-C8F8-42EC-A84D-E5BD1CE1EE74}"/>
              </a:ext>
            </a:extLst>
          </p:cNvPr>
          <p:cNvSpPr/>
          <p:nvPr/>
        </p:nvSpPr>
        <p:spPr>
          <a:xfrm>
            <a:off x="9554046" y="2963360"/>
            <a:ext cx="1024866" cy="1024866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A1D2E4-1EDE-44D4-A7CF-5B9F9009455E}"/>
              </a:ext>
            </a:extLst>
          </p:cNvPr>
          <p:cNvGrpSpPr/>
          <p:nvPr/>
        </p:nvGrpSpPr>
        <p:grpSpPr>
          <a:xfrm>
            <a:off x="733433" y="1892190"/>
            <a:ext cx="2717424" cy="923330"/>
            <a:chOff x="3017859" y="4283314"/>
            <a:chExt cx="189084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2A2F4F-0D0C-479A-8580-215EEB853B3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894889-CFB1-4341-9CEE-54DB36A6720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C97301-99D2-486E-963B-360183AC0D75}"/>
              </a:ext>
            </a:extLst>
          </p:cNvPr>
          <p:cNvGrpSpPr/>
          <p:nvPr/>
        </p:nvGrpSpPr>
        <p:grpSpPr>
          <a:xfrm>
            <a:off x="8736951" y="1892190"/>
            <a:ext cx="2717424" cy="923330"/>
            <a:chOff x="3017859" y="4283314"/>
            <a:chExt cx="1890849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D667E7-167C-4831-A887-1499565B3A1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C76816-32F5-420F-83AF-CEF969FC06D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5F7351-34FB-4D36-9EFE-9E9B14EA36D7}"/>
              </a:ext>
            </a:extLst>
          </p:cNvPr>
          <p:cNvGrpSpPr/>
          <p:nvPr/>
        </p:nvGrpSpPr>
        <p:grpSpPr>
          <a:xfrm>
            <a:off x="4735192" y="1892190"/>
            <a:ext cx="2717424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BF498B-0878-4840-98F6-C682E31F442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DDE740-C492-4511-8F3C-D4F555409D6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F8E8B3-FE4B-45B5-A526-9C557393486D}"/>
              </a:ext>
            </a:extLst>
          </p:cNvPr>
          <p:cNvGrpSpPr/>
          <p:nvPr/>
        </p:nvGrpSpPr>
        <p:grpSpPr>
          <a:xfrm>
            <a:off x="2734312" y="5039344"/>
            <a:ext cx="2717424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6D2C88-22BE-4E5F-A164-08D0D693216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D24CE9-A458-4252-8B40-74AC4642121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06C8CB-C472-4828-81D3-670E6D773D88}"/>
              </a:ext>
            </a:extLst>
          </p:cNvPr>
          <p:cNvGrpSpPr/>
          <p:nvPr/>
        </p:nvGrpSpPr>
        <p:grpSpPr>
          <a:xfrm>
            <a:off x="6736072" y="5039344"/>
            <a:ext cx="2717424" cy="923330"/>
            <a:chOff x="3017859" y="4283314"/>
            <a:chExt cx="1890849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5AE7CD-658B-4080-A931-3CC4AB0EA91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0D1DA-306A-43F9-8786-C1CDE9C63BA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14E553BB-CE3A-46F5-9C94-C070D46D1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913" y="4268826"/>
            <a:ext cx="84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6"/>
                </a:solidFill>
                <a:cs typeface="Arial" charset="0"/>
              </a:rPr>
              <a:t>2023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E337AD-1E36-4CD7-A723-F2010F0179AC}"/>
              </a:ext>
            </a:extLst>
          </p:cNvPr>
          <p:cNvSpPr txBox="1"/>
          <p:nvPr/>
        </p:nvSpPr>
        <p:spPr>
          <a:xfrm>
            <a:off x="3661788" y="322856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2024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ACDE11-6854-4DA1-98E7-64D25CD8FCEC}"/>
              </a:ext>
            </a:extLst>
          </p:cNvPr>
          <p:cNvSpPr txBox="1"/>
          <p:nvPr/>
        </p:nvSpPr>
        <p:spPr>
          <a:xfrm>
            <a:off x="5664239" y="4268826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2025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1D0CF5-7475-4775-BD57-6AEFAF1769CE}"/>
              </a:ext>
            </a:extLst>
          </p:cNvPr>
          <p:cNvSpPr txBox="1"/>
          <p:nvPr/>
        </p:nvSpPr>
        <p:spPr>
          <a:xfrm>
            <a:off x="7666691" y="322856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2026</a:t>
            </a:r>
            <a:endParaRPr lang="ko-KR" altLang="en-US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5D0D3-A25B-42B6-8A06-99897E46C943}"/>
              </a:ext>
            </a:extLst>
          </p:cNvPr>
          <p:cNvSpPr txBox="1"/>
          <p:nvPr/>
        </p:nvSpPr>
        <p:spPr>
          <a:xfrm>
            <a:off x="9669143" y="4268826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2027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1" name="자유형: 도형 53">
            <a:extLst>
              <a:ext uri="{FF2B5EF4-FFF2-40B4-BE49-F238E27FC236}">
                <a16:creationId xmlns:a16="http://schemas.microsoft.com/office/drawing/2014/main" id="{6EFC2965-5346-407A-B825-DE255086CFBB}"/>
              </a:ext>
            </a:extLst>
          </p:cNvPr>
          <p:cNvSpPr/>
          <p:nvPr/>
        </p:nvSpPr>
        <p:spPr>
          <a:xfrm rot="17698001">
            <a:off x="6670612" y="3207450"/>
            <a:ext cx="847466" cy="147481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498FFC93-708E-4FFE-83A0-B01001EF2BAB}"/>
              </a:ext>
            </a:extLst>
          </p:cNvPr>
          <p:cNvSpPr>
            <a:spLocks noChangeAspect="1"/>
          </p:cNvSpPr>
          <p:nvPr/>
        </p:nvSpPr>
        <p:spPr>
          <a:xfrm rot="9900000">
            <a:off x="5913066" y="3301302"/>
            <a:ext cx="438895" cy="37275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339BF423-6740-49C8-A060-1CC8C277ECC7}"/>
              </a:ext>
            </a:extLst>
          </p:cNvPr>
          <p:cNvSpPr/>
          <p:nvPr/>
        </p:nvSpPr>
        <p:spPr>
          <a:xfrm>
            <a:off x="3915374" y="4230053"/>
            <a:ext cx="390324" cy="33684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25">
            <a:extLst>
              <a:ext uri="{FF2B5EF4-FFF2-40B4-BE49-F238E27FC236}">
                <a16:creationId xmlns:a16="http://schemas.microsoft.com/office/drawing/2014/main" id="{5AE46C3F-D42E-4AA8-90DE-5CAE11475890}"/>
              </a:ext>
            </a:extLst>
          </p:cNvPr>
          <p:cNvSpPr>
            <a:spLocks noChangeAspect="1"/>
          </p:cNvSpPr>
          <p:nvPr/>
        </p:nvSpPr>
        <p:spPr>
          <a:xfrm>
            <a:off x="1950348" y="3228563"/>
            <a:ext cx="314518" cy="45438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4B9B5600-0910-4D32-ABDF-BC3A900B2EB0}"/>
              </a:ext>
            </a:extLst>
          </p:cNvPr>
          <p:cNvSpPr>
            <a:spLocks noChangeAspect="1"/>
          </p:cNvSpPr>
          <p:nvPr/>
        </p:nvSpPr>
        <p:spPr>
          <a:xfrm>
            <a:off x="9888265" y="3278448"/>
            <a:ext cx="393095" cy="3963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53">
            <a:extLst>
              <a:ext uri="{FF2B5EF4-FFF2-40B4-BE49-F238E27FC236}">
                <a16:creationId xmlns:a16="http://schemas.microsoft.com/office/drawing/2014/main" id="{1D8EAC7F-4501-4664-A846-D51B0F3F3777}"/>
              </a:ext>
            </a:extLst>
          </p:cNvPr>
          <p:cNvSpPr/>
          <p:nvPr/>
        </p:nvSpPr>
        <p:spPr>
          <a:xfrm>
            <a:off x="7876515" y="4226770"/>
            <a:ext cx="424247" cy="43496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45EFB047-5689-414D-94FC-703D241F3374}"/>
              </a:ext>
            </a:extLst>
          </p:cNvPr>
          <p:cNvGrpSpPr/>
          <p:nvPr/>
        </p:nvGrpSpPr>
        <p:grpSpPr>
          <a:xfrm>
            <a:off x="1938295" y="1998623"/>
            <a:ext cx="8315410" cy="1360804"/>
            <a:chOff x="1857328" y="2446822"/>
            <a:chExt cx="8315410" cy="1360804"/>
          </a:xfrm>
        </p:grpSpPr>
        <p:sp>
          <p:nvSpPr>
            <p:cNvPr id="4" name="Freeform: Shape 23">
              <a:extLst>
                <a:ext uri="{FF2B5EF4-FFF2-40B4-BE49-F238E27FC236}">
                  <a16:creationId xmlns:a16="http://schemas.microsoft.com/office/drawing/2014/main" id="{43586F0D-6EC4-48AC-9EB2-C64FC1D5804F}"/>
                </a:ext>
              </a:extLst>
            </p:cNvPr>
            <p:cNvSpPr/>
            <p:nvPr/>
          </p:nvSpPr>
          <p:spPr>
            <a:xfrm>
              <a:off x="8813029" y="2446822"/>
              <a:ext cx="1359709" cy="1360804"/>
            </a:xfrm>
            <a:custGeom>
              <a:avLst/>
              <a:gdLst>
                <a:gd name="connsiteX0" fmla="*/ 7637 w 1371845"/>
                <a:gd name="connsiteY0" fmla="*/ 604654 h 1360804"/>
                <a:gd name="connsiteX1" fmla="*/ 68615 w 1371845"/>
                <a:gd name="connsiteY1" fmla="*/ 680400 h 1360804"/>
                <a:gd name="connsiteX2" fmla="*/ 7636 w 1371845"/>
                <a:gd name="connsiteY2" fmla="*/ 756147 h 1360804"/>
                <a:gd name="connsiteX3" fmla="*/ 0 w 1371845"/>
                <a:gd name="connsiteY3" fmla="*/ 680402 h 1360804"/>
                <a:gd name="connsiteX4" fmla="*/ 680402 w 1371845"/>
                <a:gd name="connsiteY4" fmla="*/ 0 h 1360804"/>
                <a:gd name="connsiteX5" fmla="*/ 1351357 w 1371845"/>
                <a:gd name="connsiteY5" fmla="*/ 586686 h 1360804"/>
                <a:gd name="connsiteX6" fmla="*/ 1371845 w 1371845"/>
                <a:gd name="connsiteY6" fmla="*/ 586686 h 1360804"/>
                <a:gd name="connsiteX7" fmla="*/ 1371845 w 1371845"/>
                <a:gd name="connsiteY7" fmla="*/ 781087 h 1360804"/>
                <a:gd name="connsiteX8" fmla="*/ 1350654 w 1371845"/>
                <a:gd name="connsiteY8" fmla="*/ 781087 h 1360804"/>
                <a:gd name="connsiteX9" fmla="*/ 680402 w 1371845"/>
                <a:gd name="connsiteY9" fmla="*/ 1360804 h 1360804"/>
                <a:gd name="connsiteX10" fmla="*/ 95509 w 1371845"/>
                <a:gd name="connsiteY10" fmla="*/ 1022697 h 1360804"/>
                <a:gd name="connsiteX11" fmla="*/ 242600 w 1371845"/>
                <a:gd name="connsiteY11" fmla="*/ 839985 h 1360804"/>
                <a:gd name="connsiteX12" fmla="*/ 680402 w 1371845"/>
                <a:gd name="connsiteY12" fmla="*/ 1147988 h 1360804"/>
                <a:gd name="connsiteX13" fmla="*/ 1147988 w 1371845"/>
                <a:gd name="connsiteY13" fmla="*/ 680402 h 1360804"/>
                <a:gd name="connsiteX14" fmla="*/ 680402 w 1371845"/>
                <a:gd name="connsiteY14" fmla="*/ 212816 h 1360804"/>
                <a:gd name="connsiteX15" fmla="*/ 242601 w 1371845"/>
                <a:gd name="connsiteY15" fmla="*/ 520817 h 1360804"/>
                <a:gd name="connsiteX16" fmla="*/ 95511 w 1371845"/>
                <a:gd name="connsiteY16" fmla="*/ 338104 h 1360804"/>
                <a:gd name="connsiteX17" fmla="*/ 680402 w 1371845"/>
                <a:gd name="connsiteY17" fmla="*/ 0 h 1360804"/>
                <a:gd name="connsiteX0" fmla="*/ 7637 w 1371845"/>
                <a:gd name="connsiteY0" fmla="*/ 604654 h 1360804"/>
                <a:gd name="connsiteX1" fmla="*/ 68615 w 1371845"/>
                <a:gd name="connsiteY1" fmla="*/ 680400 h 1360804"/>
                <a:gd name="connsiteX2" fmla="*/ 7636 w 1371845"/>
                <a:gd name="connsiteY2" fmla="*/ 756147 h 1360804"/>
                <a:gd name="connsiteX3" fmla="*/ 0 w 1371845"/>
                <a:gd name="connsiteY3" fmla="*/ 680402 h 1360804"/>
                <a:gd name="connsiteX4" fmla="*/ 7637 w 1371845"/>
                <a:gd name="connsiteY4" fmla="*/ 604654 h 1360804"/>
                <a:gd name="connsiteX5" fmla="*/ 680402 w 1371845"/>
                <a:gd name="connsiteY5" fmla="*/ 0 h 1360804"/>
                <a:gd name="connsiteX6" fmla="*/ 1351357 w 1371845"/>
                <a:gd name="connsiteY6" fmla="*/ 586686 h 1360804"/>
                <a:gd name="connsiteX7" fmla="*/ 1371845 w 1371845"/>
                <a:gd name="connsiteY7" fmla="*/ 781087 h 1360804"/>
                <a:gd name="connsiteX8" fmla="*/ 1350654 w 1371845"/>
                <a:gd name="connsiteY8" fmla="*/ 781087 h 1360804"/>
                <a:gd name="connsiteX9" fmla="*/ 680402 w 1371845"/>
                <a:gd name="connsiteY9" fmla="*/ 1360804 h 1360804"/>
                <a:gd name="connsiteX10" fmla="*/ 95509 w 1371845"/>
                <a:gd name="connsiteY10" fmla="*/ 1022697 h 1360804"/>
                <a:gd name="connsiteX11" fmla="*/ 242600 w 1371845"/>
                <a:gd name="connsiteY11" fmla="*/ 839985 h 1360804"/>
                <a:gd name="connsiteX12" fmla="*/ 680402 w 1371845"/>
                <a:gd name="connsiteY12" fmla="*/ 1147988 h 1360804"/>
                <a:gd name="connsiteX13" fmla="*/ 1147988 w 1371845"/>
                <a:gd name="connsiteY13" fmla="*/ 680402 h 1360804"/>
                <a:gd name="connsiteX14" fmla="*/ 680402 w 1371845"/>
                <a:gd name="connsiteY14" fmla="*/ 212816 h 1360804"/>
                <a:gd name="connsiteX15" fmla="*/ 242601 w 1371845"/>
                <a:gd name="connsiteY15" fmla="*/ 520817 h 1360804"/>
                <a:gd name="connsiteX16" fmla="*/ 95511 w 1371845"/>
                <a:gd name="connsiteY16" fmla="*/ 338104 h 1360804"/>
                <a:gd name="connsiteX17" fmla="*/ 680402 w 1371845"/>
                <a:gd name="connsiteY17" fmla="*/ 0 h 1360804"/>
                <a:gd name="connsiteX0" fmla="*/ 7637 w 1351357"/>
                <a:gd name="connsiteY0" fmla="*/ 604654 h 1360804"/>
                <a:gd name="connsiteX1" fmla="*/ 68615 w 1351357"/>
                <a:gd name="connsiteY1" fmla="*/ 680400 h 1360804"/>
                <a:gd name="connsiteX2" fmla="*/ 7636 w 1351357"/>
                <a:gd name="connsiteY2" fmla="*/ 756147 h 1360804"/>
                <a:gd name="connsiteX3" fmla="*/ 0 w 1351357"/>
                <a:gd name="connsiteY3" fmla="*/ 680402 h 1360804"/>
                <a:gd name="connsiteX4" fmla="*/ 7637 w 1351357"/>
                <a:gd name="connsiteY4" fmla="*/ 604654 h 1360804"/>
                <a:gd name="connsiteX5" fmla="*/ 680402 w 1351357"/>
                <a:gd name="connsiteY5" fmla="*/ 0 h 1360804"/>
                <a:gd name="connsiteX6" fmla="*/ 1351357 w 1351357"/>
                <a:gd name="connsiteY6" fmla="*/ 586686 h 1360804"/>
                <a:gd name="connsiteX7" fmla="*/ 1350654 w 1351357"/>
                <a:gd name="connsiteY7" fmla="*/ 781087 h 1360804"/>
                <a:gd name="connsiteX8" fmla="*/ 680402 w 1351357"/>
                <a:gd name="connsiteY8" fmla="*/ 1360804 h 1360804"/>
                <a:gd name="connsiteX9" fmla="*/ 95509 w 1351357"/>
                <a:gd name="connsiteY9" fmla="*/ 1022697 h 1360804"/>
                <a:gd name="connsiteX10" fmla="*/ 242600 w 1351357"/>
                <a:gd name="connsiteY10" fmla="*/ 839985 h 1360804"/>
                <a:gd name="connsiteX11" fmla="*/ 680402 w 1351357"/>
                <a:gd name="connsiteY11" fmla="*/ 1147988 h 1360804"/>
                <a:gd name="connsiteX12" fmla="*/ 1147988 w 1351357"/>
                <a:gd name="connsiteY12" fmla="*/ 680402 h 1360804"/>
                <a:gd name="connsiteX13" fmla="*/ 680402 w 1351357"/>
                <a:gd name="connsiteY13" fmla="*/ 212816 h 1360804"/>
                <a:gd name="connsiteX14" fmla="*/ 242601 w 1351357"/>
                <a:gd name="connsiteY14" fmla="*/ 520817 h 1360804"/>
                <a:gd name="connsiteX15" fmla="*/ 95511 w 1351357"/>
                <a:gd name="connsiteY15" fmla="*/ 338104 h 1360804"/>
                <a:gd name="connsiteX16" fmla="*/ 680402 w 1351357"/>
                <a:gd name="connsiteY16" fmla="*/ 0 h 1360804"/>
                <a:gd name="connsiteX0" fmla="*/ 7637 w 1355705"/>
                <a:gd name="connsiteY0" fmla="*/ 604654 h 1360804"/>
                <a:gd name="connsiteX1" fmla="*/ 68615 w 1355705"/>
                <a:gd name="connsiteY1" fmla="*/ 680400 h 1360804"/>
                <a:gd name="connsiteX2" fmla="*/ 7636 w 1355705"/>
                <a:gd name="connsiteY2" fmla="*/ 756147 h 1360804"/>
                <a:gd name="connsiteX3" fmla="*/ 0 w 1355705"/>
                <a:gd name="connsiteY3" fmla="*/ 680402 h 1360804"/>
                <a:gd name="connsiteX4" fmla="*/ 7637 w 1355705"/>
                <a:gd name="connsiteY4" fmla="*/ 604654 h 1360804"/>
                <a:gd name="connsiteX5" fmla="*/ 680402 w 1355705"/>
                <a:gd name="connsiteY5" fmla="*/ 0 h 1360804"/>
                <a:gd name="connsiteX6" fmla="*/ 1351357 w 1355705"/>
                <a:gd name="connsiteY6" fmla="*/ 586686 h 1360804"/>
                <a:gd name="connsiteX7" fmla="*/ 1350654 w 1355705"/>
                <a:gd name="connsiteY7" fmla="*/ 781087 h 1360804"/>
                <a:gd name="connsiteX8" fmla="*/ 680402 w 1355705"/>
                <a:gd name="connsiteY8" fmla="*/ 1360804 h 1360804"/>
                <a:gd name="connsiteX9" fmla="*/ 95509 w 1355705"/>
                <a:gd name="connsiteY9" fmla="*/ 1022697 h 1360804"/>
                <a:gd name="connsiteX10" fmla="*/ 242600 w 1355705"/>
                <a:gd name="connsiteY10" fmla="*/ 839985 h 1360804"/>
                <a:gd name="connsiteX11" fmla="*/ 680402 w 1355705"/>
                <a:gd name="connsiteY11" fmla="*/ 1147988 h 1360804"/>
                <a:gd name="connsiteX12" fmla="*/ 1147988 w 1355705"/>
                <a:gd name="connsiteY12" fmla="*/ 680402 h 1360804"/>
                <a:gd name="connsiteX13" fmla="*/ 680402 w 1355705"/>
                <a:gd name="connsiteY13" fmla="*/ 212816 h 1360804"/>
                <a:gd name="connsiteX14" fmla="*/ 242601 w 1355705"/>
                <a:gd name="connsiteY14" fmla="*/ 520817 h 1360804"/>
                <a:gd name="connsiteX15" fmla="*/ 95511 w 1355705"/>
                <a:gd name="connsiteY15" fmla="*/ 338104 h 1360804"/>
                <a:gd name="connsiteX16" fmla="*/ 680402 w 1355705"/>
                <a:gd name="connsiteY16" fmla="*/ 0 h 1360804"/>
                <a:gd name="connsiteX0" fmla="*/ 7637 w 1359709"/>
                <a:gd name="connsiteY0" fmla="*/ 604654 h 1360804"/>
                <a:gd name="connsiteX1" fmla="*/ 68615 w 1359709"/>
                <a:gd name="connsiteY1" fmla="*/ 680400 h 1360804"/>
                <a:gd name="connsiteX2" fmla="*/ 7636 w 1359709"/>
                <a:gd name="connsiteY2" fmla="*/ 756147 h 1360804"/>
                <a:gd name="connsiteX3" fmla="*/ 0 w 1359709"/>
                <a:gd name="connsiteY3" fmla="*/ 680402 h 1360804"/>
                <a:gd name="connsiteX4" fmla="*/ 7637 w 1359709"/>
                <a:gd name="connsiteY4" fmla="*/ 604654 h 1360804"/>
                <a:gd name="connsiteX5" fmla="*/ 680402 w 1359709"/>
                <a:gd name="connsiteY5" fmla="*/ 0 h 1360804"/>
                <a:gd name="connsiteX6" fmla="*/ 1351357 w 1359709"/>
                <a:gd name="connsiteY6" fmla="*/ 586686 h 1360804"/>
                <a:gd name="connsiteX7" fmla="*/ 1350654 w 1359709"/>
                <a:gd name="connsiteY7" fmla="*/ 781087 h 1360804"/>
                <a:gd name="connsiteX8" fmla="*/ 680402 w 1359709"/>
                <a:gd name="connsiteY8" fmla="*/ 1360804 h 1360804"/>
                <a:gd name="connsiteX9" fmla="*/ 95509 w 1359709"/>
                <a:gd name="connsiteY9" fmla="*/ 1022697 h 1360804"/>
                <a:gd name="connsiteX10" fmla="*/ 242600 w 1359709"/>
                <a:gd name="connsiteY10" fmla="*/ 839985 h 1360804"/>
                <a:gd name="connsiteX11" fmla="*/ 680402 w 1359709"/>
                <a:gd name="connsiteY11" fmla="*/ 1147988 h 1360804"/>
                <a:gd name="connsiteX12" fmla="*/ 1147988 w 1359709"/>
                <a:gd name="connsiteY12" fmla="*/ 680402 h 1360804"/>
                <a:gd name="connsiteX13" fmla="*/ 680402 w 1359709"/>
                <a:gd name="connsiteY13" fmla="*/ 212816 h 1360804"/>
                <a:gd name="connsiteX14" fmla="*/ 242601 w 1359709"/>
                <a:gd name="connsiteY14" fmla="*/ 520817 h 1360804"/>
                <a:gd name="connsiteX15" fmla="*/ 95511 w 1359709"/>
                <a:gd name="connsiteY15" fmla="*/ 338104 h 1360804"/>
                <a:gd name="connsiteX16" fmla="*/ 680402 w 1359709"/>
                <a:gd name="connsiteY16" fmla="*/ 0 h 136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9709" h="1360804">
                  <a:moveTo>
                    <a:pt x="7637" y="604654"/>
                  </a:moveTo>
                  <a:lnTo>
                    <a:pt x="68615" y="680400"/>
                  </a:lnTo>
                  <a:lnTo>
                    <a:pt x="7636" y="756147"/>
                  </a:lnTo>
                  <a:cubicBezTo>
                    <a:pt x="1429" y="731536"/>
                    <a:pt x="0" y="706136"/>
                    <a:pt x="0" y="680402"/>
                  </a:cubicBezTo>
                  <a:lnTo>
                    <a:pt x="7637" y="604654"/>
                  </a:lnTo>
                  <a:close/>
                  <a:moveTo>
                    <a:pt x="680402" y="0"/>
                  </a:moveTo>
                  <a:cubicBezTo>
                    <a:pt x="1024239" y="0"/>
                    <a:pt x="1308508" y="255045"/>
                    <a:pt x="1351357" y="586686"/>
                  </a:cubicBezTo>
                  <a:cubicBezTo>
                    <a:pt x="1361426" y="672092"/>
                    <a:pt x="1363767" y="711135"/>
                    <a:pt x="1350654" y="781087"/>
                  </a:cubicBezTo>
                  <a:cubicBezTo>
                    <a:pt x="1304519" y="1109323"/>
                    <a:pt x="1021829" y="1360804"/>
                    <a:pt x="680402" y="1360804"/>
                  </a:cubicBezTo>
                  <a:cubicBezTo>
                    <a:pt x="430014" y="1360804"/>
                    <a:pt x="211214" y="1225553"/>
                    <a:pt x="95509" y="1022697"/>
                  </a:cubicBezTo>
                  <a:lnTo>
                    <a:pt x="242600" y="839985"/>
                  </a:lnTo>
                  <a:cubicBezTo>
                    <a:pt x="306363" y="1019930"/>
                    <a:pt x="478428" y="1147988"/>
                    <a:pt x="680402" y="1147988"/>
                  </a:cubicBezTo>
                  <a:cubicBezTo>
                    <a:pt x="938643" y="1147988"/>
                    <a:pt x="1147988" y="938643"/>
                    <a:pt x="1147988" y="680402"/>
                  </a:cubicBezTo>
                  <a:cubicBezTo>
                    <a:pt x="1147988" y="422162"/>
                    <a:pt x="938643" y="212816"/>
                    <a:pt x="680402" y="212816"/>
                  </a:cubicBezTo>
                  <a:cubicBezTo>
                    <a:pt x="478430" y="212816"/>
                    <a:pt x="306366" y="340872"/>
                    <a:pt x="242601" y="520817"/>
                  </a:cubicBezTo>
                  <a:lnTo>
                    <a:pt x="95511" y="338104"/>
                  </a:lnTo>
                  <a:cubicBezTo>
                    <a:pt x="211217" y="135250"/>
                    <a:pt x="430015" y="0"/>
                    <a:pt x="680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Donut 48">
              <a:extLst>
                <a:ext uri="{FF2B5EF4-FFF2-40B4-BE49-F238E27FC236}">
                  <a16:creationId xmlns:a16="http://schemas.microsoft.com/office/drawing/2014/main" id="{82D4BD82-1934-41C3-89D6-C09A7F358C5F}"/>
                </a:ext>
              </a:extLst>
            </p:cNvPr>
            <p:cNvSpPr/>
            <p:nvPr/>
          </p:nvSpPr>
          <p:spPr>
            <a:xfrm>
              <a:off x="7074104" y="2446822"/>
              <a:ext cx="1969982" cy="1360804"/>
            </a:xfrm>
            <a:custGeom>
              <a:avLst/>
              <a:gdLst/>
              <a:ahLst/>
              <a:cxnLst/>
              <a:rect l="l" t="t" r="r" b="b"/>
              <a:pathLst>
                <a:path w="1824052" h="1260000">
                  <a:moveTo>
                    <a:pt x="7071" y="559863"/>
                  </a:moveTo>
                  <a:lnTo>
                    <a:pt x="63532" y="629998"/>
                  </a:lnTo>
                  <a:lnTo>
                    <a:pt x="7070" y="700134"/>
                  </a:lnTo>
                  <a:cubicBezTo>
                    <a:pt x="1323" y="677346"/>
                    <a:pt x="0" y="653828"/>
                    <a:pt x="0" y="630000"/>
                  </a:cubicBezTo>
                  <a:close/>
                  <a:moveTo>
                    <a:pt x="630000" y="0"/>
                  </a:moveTo>
                  <a:cubicBezTo>
                    <a:pt x="948367" y="0"/>
                    <a:pt x="1211578" y="236152"/>
                    <a:pt x="1251253" y="543226"/>
                  </a:cubicBezTo>
                  <a:lnTo>
                    <a:pt x="1571198" y="543226"/>
                  </a:lnTo>
                  <a:lnTo>
                    <a:pt x="1445980" y="387684"/>
                  </a:lnTo>
                  <a:lnTo>
                    <a:pt x="1628978" y="387684"/>
                  </a:lnTo>
                  <a:lnTo>
                    <a:pt x="1824052" y="630000"/>
                  </a:lnTo>
                  <a:lnTo>
                    <a:pt x="1628978" y="872316"/>
                  </a:lnTo>
                  <a:lnTo>
                    <a:pt x="1445980" y="872316"/>
                  </a:lnTo>
                  <a:lnTo>
                    <a:pt x="1566004" y="723226"/>
                  </a:lnTo>
                  <a:lnTo>
                    <a:pt x="1250602" y="723226"/>
                  </a:lnTo>
                  <a:cubicBezTo>
                    <a:pt x="1207884" y="1027148"/>
                    <a:pt x="946135" y="1260000"/>
                    <a:pt x="630000" y="1260000"/>
                  </a:cubicBezTo>
                  <a:cubicBezTo>
                    <a:pt x="398160" y="1260000"/>
                    <a:pt x="195568" y="1134768"/>
                    <a:pt x="88434" y="946939"/>
                  </a:cubicBezTo>
                  <a:lnTo>
                    <a:pt x="224629" y="777761"/>
                  </a:lnTo>
                  <a:cubicBezTo>
                    <a:pt x="283669" y="944377"/>
                    <a:pt x="442988" y="1062949"/>
                    <a:pt x="630000" y="1062949"/>
                  </a:cubicBezTo>
                  <a:cubicBezTo>
                    <a:pt x="869111" y="1062949"/>
                    <a:pt x="1062949" y="869111"/>
                    <a:pt x="1062949" y="630000"/>
                  </a:cubicBezTo>
                  <a:cubicBezTo>
                    <a:pt x="1062949" y="390889"/>
                    <a:pt x="869111" y="197051"/>
                    <a:pt x="630000" y="197051"/>
                  </a:cubicBezTo>
                  <a:cubicBezTo>
                    <a:pt x="442989" y="197051"/>
                    <a:pt x="283671" y="315621"/>
                    <a:pt x="224630" y="482236"/>
                  </a:cubicBezTo>
                  <a:lnTo>
                    <a:pt x="88436" y="313058"/>
                  </a:lnTo>
                  <a:cubicBezTo>
                    <a:pt x="195571" y="125231"/>
                    <a:pt x="398161" y="0"/>
                    <a:pt x="63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Donut 44">
              <a:extLst>
                <a:ext uri="{FF2B5EF4-FFF2-40B4-BE49-F238E27FC236}">
                  <a16:creationId xmlns:a16="http://schemas.microsoft.com/office/drawing/2014/main" id="{2BD1539E-7464-4A94-B6F9-BA080E92AE2D}"/>
                </a:ext>
              </a:extLst>
            </p:cNvPr>
            <p:cNvSpPr/>
            <p:nvPr/>
          </p:nvSpPr>
          <p:spPr>
            <a:xfrm>
              <a:off x="5335178" y="2446822"/>
              <a:ext cx="1969982" cy="1360804"/>
            </a:xfrm>
            <a:custGeom>
              <a:avLst/>
              <a:gdLst/>
              <a:ahLst/>
              <a:cxnLst/>
              <a:rect l="l" t="t" r="r" b="b"/>
              <a:pathLst>
                <a:path w="1824052" h="1260000">
                  <a:moveTo>
                    <a:pt x="7070" y="559864"/>
                  </a:moveTo>
                  <a:lnTo>
                    <a:pt x="63532" y="629999"/>
                  </a:lnTo>
                  <a:lnTo>
                    <a:pt x="7070" y="700135"/>
                  </a:lnTo>
                  <a:cubicBezTo>
                    <a:pt x="1323" y="677347"/>
                    <a:pt x="0" y="653828"/>
                    <a:pt x="0" y="630000"/>
                  </a:cubicBezTo>
                  <a:close/>
                  <a:moveTo>
                    <a:pt x="630000" y="0"/>
                  </a:moveTo>
                  <a:cubicBezTo>
                    <a:pt x="948367" y="0"/>
                    <a:pt x="1211578" y="236152"/>
                    <a:pt x="1251253" y="543226"/>
                  </a:cubicBezTo>
                  <a:lnTo>
                    <a:pt x="1571198" y="543226"/>
                  </a:lnTo>
                  <a:lnTo>
                    <a:pt x="1445980" y="387684"/>
                  </a:lnTo>
                  <a:lnTo>
                    <a:pt x="1628978" y="387684"/>
                  </a:lnTo>
                  <a:lnTo>
                    <a:pt x="1824052" y="630000"/>
                  </a:lnTo>
                  <a:lnTo>
                    <a:pt x="1628978" y="872316"/>
                  </a:lnTo>
                  <a:lnTo>
                    <a:pt x="1445980" y="872316"/>
                  </a:lnTo>
                  <a:lnTo>
                    <a:pt x="1566004" y="723226"/>
                  </a:lnTo>
                  <a:lnTo>
                    <a:pt x="1250602" y="723226"/>
                  </a:lnTo>
                  <a:cubicBezTo>
                    <a:pt x="1207884" y="1027148"/>
                    <a:pt x="946135" y="1260000"/>
                    <a:pt x="630000" y="1260000"/>
                  </a:cubicBezTo>
                  <a:cubicBezTo>
                    <a:pt x="398160" y="1260000"/>
                    <a:pt x="195569" y="1134769"/>
                    <a:pt x="88434" y="946940"/>
                  </a:cubicBezTo>
                  <a:lnTo>
                    <a:pt x="224630" y="777762"/>
                  </a:lnTo>
                  <a:cubicBezTo>
                    <a:pt x="283669" y="944378"/>
                    <a:pt x="442988" y="1062949"/>
                    <a:pt x="630000" y="1062949"/>
                  </a:cubicBezTo>
                  <a:cubicBezTo>
                    <a:pt x="869111" y="1062949"/>
                    <a:pt x="1062949" y="869111"/>
                    <a:pt x="1062949" y="630000"/>
                  </a:cubicBezTo>
                  <a:cubicBezTo>
                    <a:pt x="1062949" y="390889"/>
                    <a:pt x="869111" y="197051"/>
                    <a:pt x="630000" y="197051"/>
                  </a:cubicBezTo>
                  <a:cubicBezTo>
                    <a:pt x="442989" y="197051"/>
                    <a:pt x="283670" y="315622"/>
                    <a:pt x="224630" y="482237"/>
                  </a:cubicBezTo>
                  <a:lnTo>
                    <a:pt x="88435" y="313059"/>
                  </a:lnTo>
                  <a:cubicBezTo>
                    <a:pt x="195570" y="125231"/>
                    <a:pt x="398161" y="0"/>
                    <a:pt x="630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Donut 40">
              <a:extLst>
                <a:ext uri="{FF2B5EF4-FFF2-40B4-BE49-F238E27FC236}">
                  <a16:creationId xmlns:a16="http://schemas.microsoft.com/office/drawing/2014/main" id="{32B3DED6-2C7B-4DAB-B2D9-15FE06992275}"/>
                </a:ext>
              </a:extLst>
            </p:cNvPr>
            <p:cNvSpPr/>
            <p:nvPr/>
          </p:nvSpPr>
          <p:spPr>
            <a:xfrm>
              <a:off x="3596254" y="2446822"/>
              <a:ext cx="1969982" cy="1360804"/>
            </a:xfrm>
            <a:custGeom>
              <a:avLst/>
              <a:gdLst/>
              <a:ahLst/>
              <a:cxnLst/>
              <a:rect l="l" t="t" r="r" b="b"/>
              <a:pathLst>
                <a:path w="1824052" h="1260000">
                  <a:moveTo>
                    <a:pt x="7070" y="559865"/>
                  </a:moveTo>
                  <a:lnTo>
                    <a:pt x="63532" y="630000"/>
                  </a:lnTo>
                  <a:lnTo>
                    <a:pt x="7070" y="700135"/>
                  </a:lnTo>
                  <a:cubicBezTo>
                    <a:pt x="1323" y="677348"/>
                    <a:pt x="0" y="653828"/>
                    <a:pt x="0" y="630000"/>
                  </a:cubicBezTo>
                  <a:close/>
                  <a:moveTo>
                    <a:pt x="630000" y="0"/>
                  </a:moveTo>
                  <a:cubicBezTo>
                    <a:pt x="948367" y="0"/>
                    <a:pt x="1211578" y="236152"/>
                    <a:pt x="1251253" y="543226"/>
                  </a:cubicBezTo>
                  <a:lnTo>
                    <a:pt x="1571198" y="543226"/>
                  </a:lnTo>
                  <a:lnTo>
                    <a:pt x="1445980" y="387684"/>
                  </a:lnTo>
                  <a:lnTo>
                    <a:pt x="1628978" y="387684"/>
                  </a:lnTo>
                  <a:lnTo>
                    <a:pt x="1824052" y="630000"/>
                  </a:lnTo>
                  <a:lnTo>
                    <a:pt x="1628978" y="872316"/>
                  </a:lnTo>
                  <a:lnTo>
                    <a:pt x="1445980" y="872316"/>
                  </a:lnTo>
                  <a:lnTo>
                    <a:pt x="1566003" y="723226"/>
                  </a:lnTo>
                  <a:lnTo>
                    <a:pt x="1250602" y="723226"/>
                  </a:lnTo>
                  <a:cubicBezTo>
                    <a:pt x="1207884" y="1027148"/>
                    <a:pt x="946135" y="1260000"/>
                    <a:pt x="630000" y="1260000"/>
                  </a:cubicBezTo>
                  <a:cubicBezTo>
                    <a:pt x="398160" y="1260000"/>
                    <a:pt x="195569" y="1134769"/>
                    <a:pt x="88435" y="946940"/>
                  </a:cubicBezTo>
                  <a:lnTo>
                    <a:pt x="224630" y="777762"/>
                  </a:lnTo>
                  <a:cubicBezTo>
                    <a:pt x="283670" y="944378"/>
                    <a:pt x="442988" y="1062949"/>
                    <a:pt x="630000" y="1062949"/>
                  </a:cubicBezTo>
                  <a:cubicBezTo>
                    <a:pt x="869111" y="1062949"/>
                    <a:pt x="1062949" y="869111"/>
                    <a:pt x="1062949" y="630000"/>
                  </a:cubicBezTo>
                  <a:cubicBezTo>
                    <a:pt x="1062949" y="390889"/>
                    <a:pt x="869111" y="197051"/>
                    <a:pt x="630000" y="197051"/>
                  </a:cubicBezTo>
                  <a:cubicBezTo>
                    <a:pt x="442988" y="197051"/>
                    <a:pt x="283670" y="315622"/>
                    <a:pt x="224630" y="482238"/>
                  </a:cubicBezTo>
                  <a:lnTo>
                    <a:pt x="88435" y="313060"/>
                  </a:lnTo>
                  <a:cubicBezTo>
                    <a:pt x="195570" y="125231"/>
                    <a:pt x="398160" y="0"/>
                    <a:pt x="63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Donut 27">
              <a:extLst>
                <a:ext uri="{FF2B5EF4-FFF2-40B4-BE49-F238E27FC236}">
                  <a16:creationId xmlns:a16="http://schemas.microsoft.com/office/drawing/2014/main" id="{44AAC771-1B24-474D-8240-B2BF164EA521}"/>
                </a:ext>
              </a:extLst>
            </p:cNvPr>
            <p:cNvSpPr/>
            <p:nvPr/>
          </p:nvSpPr>
          <p:spPr>
            <a:xfrm>
              <a:off x="1857328" y="2446822"/>
              <a:ext cx="1969982" cy="1360804"/>
            </a:xfrm>
            <a:custGeom>
              <a:avLst/>
              <a:gdLst/>
              <a:ahLst/>
              <a:cxnLst/>
              <a:rect l="l" t="t" r="r" b="b"/>
              <a:pathLst>
                <a:path w="1824052" h="1260000">
                  <a:moveTo>
                    <a:pt x="630000" y="197051"/>
                  </a:moveTo>
                  <a:cubicBezTo>
                    <a:pt x="390889" y="197051"/>
                    <a:pt x="197051" y="390889"/>
                    <a:pt x="197051" y="630000"/>
                  </a:cubicBezTo>
                  <a:cubicBezTo>
                    <a:pt x="197051" y="869111"/>
                    <a:pt x="390889" y="1062949"/>
                    <a:pt x="630000" y="1062949"/>
                  </a:cubicBezTo>
                  <a:cubicBezTo>
                    <a:pt x="869111" y="1062949"/>
                    <a:pt x="1062949" y="869111"/>
                    <a:pt x="1062949" y="630000"/>
                  </a:cubicBezTo>
                  <a:cubicBezTo>
                    <a:pt x="1062949" y="390889"/>
                    <a:pt x="869111" y="197051"/>
                    <a:pt x="630000" y="197051"/>
                  </a:cubicBezTo>
                  <a:close/>
                  <a:moveTo>
                    <a:pt x="630000" y="0"/>
                  </a:moveTo>
                  <a:cubicBezTo>
                    <a:pt x="948367" y="0"/>
                    <a:pt x="1211578" y="236152"/>
                    <a:pt x="1251252" y="543226"/>
                  </a:cubicBezTo>
                  <a:lnTo>
                    <a:pt x="1571198" y="543226"/>
                  </a:lnTo>
                  <a:lnTo>
                    <a:pt x="1445980" y="387684"/>
                  </a:lnTo>
                  <a:lnTo>
                    <a:pt x="1628978" y="387684"/>
                  </a:lnTo>
                  <a:lnTo>
                    <a:pt x="1824052" y="630000"/>
                  </a:lnTo>
                  <a:lnTo>
                    <a:pt x="1628978" y="872316"/>
                  </a:lnTo>
                  <a:lnTo>
                    <a:pt x="1445980" y="872316"/>
                  </a:lnTo>
                  <a:lnTo>
                    <a:pt x="1566003" y="723226"/>
                  </a:lnTo>
                  <a:lnTo>
                    <a:pt x="1250602" y="723226"/>
                  </a:lnTo>
                  <a:cubicBezTo>
                    <a:pt x="1207884" y="1027148"/>
                    <a:pt x="946134" y="1260000"/>
                    <a:pt x="630000" y="1260000"/>
                  </a:cubicBezTo>
                  <a:cubicBezTo>
                    <a:pt x="282061" y="1260000"/>
                    <a:pt x="0" y="977939"/>
                    <a:pt x="0" y="630000"/>
                  </a:cubicBezTo>
                  <a:cubicBezTo>
                    <a:pt x="0" y="282061"/>
                    <a:pt x="282061" y="0"/>
                    <a:pt x="630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ounded Rectangle 32">
              <a:extLst>
                <a:ext uri="{FF2B5EF4-FFF2-40B4-BE49-F238E27FC236}">
                  <a16:creationId xmlns:a16="http://schemas.microsoft.com/office/drawing/2014/main" id="{591BB284-51C1-44B3-BE2B-3D24F4CF4318}"/>
                </a:ext>
              </a:extLst>
            </p:cNvPr>
            <p:cNvSpPr/>
            <p:nvPr/>
          </p:nvSpPr>
          <p:spPr>
            <a:xfrm>
              <a:off x="5827149" y="2947867"/>
              <a:ext cx="387620" cy="38762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0CC390-62B4-4987-BDD8-66E93FC881F3}"/>
                </a:ext>
              </a:extLst>
            </p:cNvPr>
            <p:cNvSpPr/>
            <p:nvPr/>
          </p:nvSpPr>
          <p:spPr>
            <a:xfrm>
              <a:off x="4096684" y="2936169"/>
              <a:ext cx="395821" cy="370524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8A259F92-6301-4619-93BA-B67035CA8724}"/>
                </a:ext>
              </a:extLst>
            </p:cNvPr>
            <p:cNvSpPr/>
            <p:nvPr/>
          </p:nvSpPr>
          <p:spPr>
            <a:xfrm>
              <a:off x="7547270" y="2904411"/>
              <a:ext cx="434043" cy="43404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ectangle 36">
              <a:extLst>
                <a:ext uri="{FF2B5EF4-FFF2-40B4-BE49-F238E27FC236}">
                  <a16:creationId xmlns:a16="http://schemas.microsoft.com/office/drawing/2014/main" id="{0A90AFEA-3200-494D-8C83-E311C69BA785}"/>
                </a:ext>
              </a:extLst>
            </p:cNvPr>
            <p:cNvSpPr/>
            <p:nvPr/>
          </p:nvSpPr>
          <p:spPr>
            <a:xfrm>
              <a:off x="2318062" y="2959960"/>
              <a:ext cx="467794" cy="391038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01899320-7D3F-4631-9153-C4018018782D}"/>
                </a:ext>
              </a:extLst>
            </p:cNvPr>
            <p:cNvSpPr/>
            <p:nvPr/>
          </p:nvSpPr>
          <p:spPr>
            <a:xfrm>
              <a:off x="9270874" y="2998348"/>
              <a:ext cx="473498" cy="311190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34E3111-A052-41ED-A281-EC92C57209C1}"/>
              </a:ext>
            </a:extLst>
          </p:cNvPr>
          <p:cNvSpPr txBox="1"/>
          <p:nvPr/>
        </p:nvSpPr>
        <p:spPr>
          <a:xfrm>
            <a:off x="4591612" y="5038323"/>
            <a:ext cx="3008775" cy="126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 DESIGNED</a:t>
            </a:r>
          </a:p>
        </p:txBody>
      </p:sp>
      <p:cxnSp>
        <p:nvCxnSpPr>
          <p:cNvPr id="15" name="Straight Connector 26">
            <a:extLst>
              <a:ext uri="{FF2B5EF4-FFF2-40B4-BE49-F238E27FC236}">
                <a16:creationId xmlns:a16="http://schemas.microsoft.com/office/drawing/2014/main" id="{9C8305E9-E7E8-4111-93EB-C605338F4BF3}"/>
              </a:ext>
            </a:extLst>
          </p:cNvPr>
          <p:cNvCxnSpPr>
            <a:cxnSpLocks/>
          </p:cNvCxnSpPr>
          <p:nvPr/>
        </p:nvCxnSpPr>
        <p:spPr>
          <a:xfrm>
            <a:off x="4361329" y="52102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7">
            <a:extLst>
              <a:ext uri="{FF2B5EF4-FFF2-40B4-BE49-F238E27FC236}">
                <a16:creationId xmlns:a16="http://schemas.microsoft.com/office/drawing/2014/main" id="{71DE6FE5-16DD-4DFA-893C-53011C1F7B42}"/>
              </a:ext>
            </a:extLst>
          </p:cNvPr>
          <p:cNvCxnSpPr>
            <a:cxnSpLocks/>
          </p:cNvCxnSpPr>
          <p:nvPr/>
        </p:nvCxnSpPr>
        <p:spPr>
          <a:xfrm>
            <a:off x="7830670" y="52102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8">
            <a:extLst>
              <a:ext uri="{FF2B5EF4-FFF2-40B4-BE49-F238E27FC236}">
                <a16:creationId xmlns:a16="http://schemas.microsoft.com/office/drawing/2014/main" id="{C494C01D-996D-401E-969A-524E9BD29078}"/>
              </a:ext>
            </a:extLst>
          </p:cNvPr>
          <p:cNvGrpSpPr/>
          <p:nvPr/>
        </p:nvGrpSpPr>
        <p:grpSpPr>
          <a:xfrm>
            <a:off x="470091" y="5104524"/>
            <a:ext cx="3422101" cy="1191037"/>
            <a:chOff x="4822352" y="1916832"/>
            <a:chExt cx="3422056" cy="1191037"/>
          </a:xfrm>
        </p:grpSpPr>
        <p:sp>
          <p:nvSpPr>
            <p:cNvPr id="18" name="Text Placeholder 10">
              <a:extLst>
                <a:ext uri="{FF2B5EF4-FFF2-40B4-BE49-F238E27FC236}">
                  <a16:creationId xmlns:a16="http://schemas.microsoft.com/office/drawing/2014/main" id="{7289CE7F-8C3A-4536-8820-38D1D726BD1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F8A7C1-C8C7-434D-AFAF-F0A46C9B83DA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1">
            <a:extLst>
              <a:ext uri="{FF2B5EF4-FFF2-40B4-BE49-F238E27FC236}">
                <a16:creationId xmlns:a16="http://schemas.microsoft.com/office/drawing/2014/main" id="{6594AE60-C9EE-472F-A3CC-A6B3A745394D}"/>
              </a:ext>
            </a:extLst>
          </p:cNvPr>
          <p:cNvGrpSpPr/>
          <p:nvPr/>
        </p:nvGrpSpPr>
        <p:grpSpPr>
          <a:xfrm>
            <a:off x="8299807" y="5104524"/>
            <a:ext cx="3422101" cy="1191037"/>
            <a:chOff x="4822352" y="1916832"/>
            <a:chExt cx="3422056" cy="1191037"/>
          </a:xfrm>
        </p:grpSpPr>
        <p:sp>
          <p:nvSpPr>
            <p:cNvPr id="21" name="Text Placeholder 10">
              <a:extLst>
                <a:ext uri="{FF2B5EF4-FFF2-40B4-BE49-F238E27FC236}">
                  <a16:creationId xmlns:a16="http://schemas.microsoft.com/office/drawing/2014/main" id="{897CE6FE-0295-42A0-A337-65631100BAF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9CBF0A-01D1-49EF-9422-40423D52B4CD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7">
            <a:extLst>
              <a:ext uri="{FF2B5EF4-FFF2-40B4-BE49-F238E27FC236}">
                <a16:creationId xmlns:a16="http://schemas.microsoft.com/office/drawing/2014/main" id="{6B0C9AEB-BDF7-44AB-ADDD-1652EDFCD538}"/>
              </a:ext>
            </a:extLst>
          </p:cNvPr>
          <p:cNvGrpSpPr/>
          <p:nvPr/>
        </p:nvGrpSpPr>
        <p:grpSpPr>
          <a:xfrm>
            <a:off x="615823" y="3637889"/>
            <a:ext cx="2002930" cy="904116"/>
            <a:chOff x="724074" y="3649500"/>
            <a:chExt cx="2353482" cy="90411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45DB18-D3F1-4529-98E4-7C1238491B49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E9FF86-066E-413B-98BA-C37D33C135D9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Group 40">
            <a:extLst>
              <a:ext uri="{FF2B5EF4-FFF2-40B4-BE49-F238E27FC236}">
                <a16:creationId xmlns:a16="http://schemas.microsoft.com/office/drawing/2014/main" id="{D8969B42-6C55-40F4-9527-CD215A897704}"/>
              </a:ext>
            </a:extLst>
          </p:cNvPr>
          <p:cNvGrpSpPr/>
          <p:nvPr/>
        </p:nvGrpSpPr>
        <p:grpSpPr>
          <a:xfrm>
            <a:off x="2855179" y="3637889"/>
            <a:ext cx="2002930" cy="904116"/>
            <a:chOff x="724074" y="3649500"/>
            <a:chExt cx="2353482" cy="90411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31DE2D-3A6D-4DDC-8095-BA63D5C4CC4A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2A6CF54-5C61-464B-AFCD-285506AD9654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29" name="Group 43">
            <a:extLst>
              <a:ext uri="{FF2B5EF4-FFF2-40B4-BE49-F238E27FC236}">
                <a16:creationId xmlns:a16="http://schemas.microsoft.com/office/drawing/2014/main" id="{9E0413EA-B76A-4BF7-BFE5-346C4E804093}"/>
              </a:ext>
            </a:extLst>
          </p:cNvPr>
          <p:cNvGrpSpPr/>
          <p:nvPr/>
        </p:nvGrpSpPr>
        <p:grpSpPr>
          <a:xfrm>
            <a:off x="5094535" y="3637889"/>
            <a:ext cx="2002930" cy="904116"/>
            <a:chOff x="724074" y="3649500"/>
            <a:chExt cx="2353482" cy="9041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91A3EE0-B99C-4853-ACDC-97951D6AC624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5A6D25-60F3-4A70-BDA1-0D235C60C15D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33A1E983-62D6-48DC-BD34-8867851365B4}"/>
              </a:ext>
            </a:extLst>
          </p:cNvPr>
          <p:cNvGrpSpPr/>
          <p:nvPr/>
        </p:nvGrpSpPr>
        <p:grpSpPr>
          <a:xfrm>
            <a:off x="7333891" y="3637889"/>
            <a:ext cx="2002930" cy="904116"/>
            <a:chOff x="724074" y="3649500"/>
            <a:chExt cx="2353482" cy="90411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9B08BD-14F8-4B2A-92A6-AA124E3DF292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7E4CBB-59B2-49E2-A3BD-1184083C3FDE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5" name="Group 49">
            <a:extLst>
              <a:ext uri="{FF2B5EF4-FFF2-40B4-BE49-F238E27FC236}">
                <a16:creationId xmlns:a16="http://schemas.microsoft.com/office/drawing/2014/main" id="{A9C7ABB6-AB98-4D71-AA65-684A398DC225}"/>
              </a:ext>
            </a:extLst>
          </p:cNvPr>
          <p:cNvGrpSpPr/>
          <p:nvPr/>
        </p:nvGrpSpPr>
        <p:grpSpPr>
          <a:xfrm>
            <a:off x="9573247" y="3637889"/>
            <a:ext cx="2002930" cy="904116"/>
            <a:chOff x="724074" y="3649500"/>
            <a:chExt cx="2353482" cy="90411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8D8F7C2-B9B2-4C4C-AF91-AEC25BF3D829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0ACD8F-0B50-4E69-A98F-B01C0616D794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766618" y="437503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C1A02-4010-483A-9975-68714188F2E1}"/>
              </a:ext>
            </a:extLst>
          </p:cNvPr>
          <p:cNvSpPr txBox="1"/>
          <p:nvPr/>
        </p:nvSpPr>
        <p:spPr>
          <a:xfrm>
            <a:off x="4825108" y="1040186"/>
            <a:ext cx="660027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6F1D9-2CAD-4368-B299-8B5E3056B023}"/>
              </a:ext>
            </a:extLst>
          </p:cNvPr>
          <p:cNvSpPr txBox="1"/>
          <p:nvPr/>
        </p:nvSpPr>
        <p:spPr>
          <a:xfrm>
            <a:off x="4825108" y="2191829"/>
            <a:ext cx="6600274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36059-A493-4CBA-8078-295AD5B856C0}"/>
              </a:ext>
            </a:extLst>
          </p:cNvPr>
          <p:cNvSpPr txBox="1"/>
          <p:nvPr/>
        </p:nvSpPr>
        <p:spPr>
          <a:xfrm>
            <a:off x="5974588" y="534888"/>
            <a:ext cx="43013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8220364" y="456767"/>
            <a:ext cx="318508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38EE9-DCB5-4885-80D6-9B36BB7D4CB9}"/>
              </a:ext>
            </a:extLst>
          </p:cNvPr>
          <p:cNvSpPr txBox="1"/>
          <p:nvPr/>
        </p:nvSpPr>
        <p:spPr>
          <a:xfrm>
            <a:off x="604091" y="1084621"/>
            <a:ext cx="29803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 Clean </a:t>
            </a:r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6A169-E7A5-4BBB-B2B1-090731854E86}"/>
              </a:ext>
            </a:extLst>
          </p:cNvPr>
          <p:cNvSpPr txBox="1"/>
          <p:nvPr/>
        </p:nvSpPr>
        <p:spPr>
          <a:xfrm>
            <a:off x="604091" y="1607841"/>
            <a:ext cx="2980347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64250-5B11-43F7-BF03-FBAC4206C4E0}"/>
              </a:ext>
            </a:extLst>
          </p:cNvPr>
          <p:cNvSpPr txBox="1"/>
          <p:nvPr/>
        </p:nvSpPr>
        <p:spPr>
          <a:xfrm>
            <a:off x="604091" y="776844"/>
            <a:ext cx="298034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7B655-1852-4390-98DE-88F5997F9E85}"/>
              </a:ext>
            </a:extLst>
          </p:cNvPr>
          <p:cNvSpPr txBox="1"/>
          <p:nvPr/>
        </p:nvSpPr>
        <p:spPr>
          <a:xfrm>
            <a:off x="4057762" y="1084621"/>
            <a:ext cx="29803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ALLPPT </a:t>
            </a:r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 Clean </a:t>
            </a:r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7B5D8D-982A-4B18-83EC-A6503D88C87D}"/>
              </a:ext>
            </a:extLst>
          </p:cNvPr>
          <p:cNvSpPr txBox="1"/>
          <p:nvPr/>
        </p:nvSpPr>
        <p:spPr>
          <a:xfrm>
            <a:off x="4057762" y="1607841"/>
            <a:ext cx="2980347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62C729-FBA4-461C-B745-8D23F7CB6D21}"/>
              </a:ext>
            </a:extLst>
          </p:cNvPr>
          <p:cNvSpPr txBox="1"/>
          <p:nvPr/>
        </p:nvSpPr>
        <p:spPr>
          <a:xfrm>
            <a:off x="4057762" y="776844"/>
            <a:ext cx="298034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262DBE2-D83D-4E39-B9E3-FDB048282A7B}"/>
              </a:ext>
            </a:extLst>
          </p:cNvPr>
          <p:cNvGrpSpPr/>
          <p:nvPr/>
        </p:nvGrpSpPr>
        <p:grpSpPr>
          <a:xfrm>
            <a:off x="1" y="4714489"/>
            <a:ext cx="12191999" cy="1318987"/>
            <a:chOff x="1" y="4714489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714489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cs typeface="Arial" pitchFamily="34" charset="0"/>
                </a:rPr>
                <a:t>THANK YOU</a:t>
              </a:r>
              <a:endParaRPr lang="ko-KR" altLang="en-US" sz="6000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5E3FA54-4A14-4D66-BBD7-5CC40496480B}"/>
              </a:ext>
            </a:extLst>
          </p:cNvPr>
          <p:cNvGrpSpPr/>
          <p:nvPr/>
        </p:nvGrpSpPr>
        <p:grpSpPr>
          <a:xfrm>
            <a:off x="158909" y="709950"/>
            <a:ext cx="2545782" cy="3765896"/>
            <a:chOff x="846108" y="967350"/>
            <a:chExt cx="3763356" cy="5567016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54E8E9AB-D5DF-40B0-9A31-D47CBAA5F3DE}"/>
                </a:ext>
              </a:extLst>
            </p:cNvPr>
            <p:cNvGrpSpPr/>
            <p:nvPr/>
          </p:nvGrpSpPr>
          <p:grpSpPr>
            <a:xfrm>
              <a:off x="1439130" y="2996647"/>
              <a:ext cx="2433184" cy="3467228"/>
              <a:chOff x="3663952" y="2889184"/>
              <a:chExt cx="2785182" cy="3968816"/>
            </a:xfrm>
          </p:grpSpPr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6C4BA1D7-37BC-4C47-898B-0F1F39BD25EA}"/>
                  </a:ext>
                </a:extLst>
              </p:cNvPr>
              <p:cNvSpPr/>
              <p:nvPr/>
            </p:nvSpPr>
            <p:spPr>
              <a:xfrm>
                <a:off x="3663952" y="2889184"/>
                <a:ext cx="2785182" cy="3968816"/>
              </a:xfrm>
              <a:custGeom>
                <a:avLst/>
                <a:gdLst>
                  <a:gd name="connsiteX0" fmla="*/ 0 w 2785182"/>
                  <a:gd name="connsiteY0" fmla="*/ 0 h 3968816"/>
                  <a:gd name="connsiteX1" fmla="*/ 2785183 w 2785182"/>
                  <a:gd name="connsiteY1" fmla="*/ 0 h 3968816"/>
                  <a:gd name="connsiteX2" fmla="*/ 2785183 w 2785182"/>
                  <a:gd name="connsiteY2" fmla="*/ 3968817 h 3968816"/>
                  <a:gd name="connsiteX3" fmla="*/ 0 w 2785182"/>
                  <a:gd name="connsiteY3" fmla="*/ 3968817 h 3968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5182" h="3968816">
                    <a:moveTo>
                      <a:pt x="0" y="0"/>
                    </a:moveTo>
                    <a:lnTo>
                      <a:pt x="2785183" y="0"/>
                    </a:lnTo>
                    <a:lnTo>
                      <a:pt x="2785183" y="3968817"/>
                    </a:lnTo>
                    <a:lnTo>
                      <a:pt x="0" y="3968817"/>
                    </a:lnTo>
                    <a:close/>
                  </a:path>
                </a:pathLst>
              </a:custGeom>
              <a:solidFill>
                <a:schemeClr val="accent5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BBF66843-59E2-4ACD-8C84-BFA6921BEC5F}"/>
                  </a:ext>
                </a:extLst>
              </p:cNvPr>
              <p:cNvSpPr/>
              <p:nvPr/>
            </p:nvSpPr>
            <p:spPr>
              <a:xfrm>
                <a:off x="3802188" y="3049114"/>
                <a:ext cx="2523252" cy="3658500"/>
              </a:xfrm>
              <a:custGeom>
                <a:avLst/>
                <a:gdLst>
                  <a:gd name="connsiteX0" fmla="*/ 2478335 w 2523252"/>
                  <a:gd name="connsiteY0" fmla="*/ 218 h 3658500"/>
                  <a:gd name="connsiteX1" fmla="*/ 2523253 w 2523252"/>
                  <a:gd name="connsiteY1" fmla="*/ 43224 h 3658500"/>
                  <a:gd name="connsiteX2" fmla="*/ 2523184 w 2523252"/>
                  <a:gd name="connsiteY2" fmla="*/ 3618020 h 3658500"/>
                  <a:gd name="connsiteX3" fmla="*/ 2481338 w 2523252"/>
                  <a:gd name="connsiteY3" fmla="*/ 3658501 h 3658500"/>
                  <a:gd name="connsiteX4" fmla="*/ 44645 w 2523252"/>
                  <a:gd name="connsiteY4" fmla="*/ 3658501 h 3658500"/>
                  <a:gd name="connsiteX5" fmla="*/ 68 w 2523252"/>
                  <a:gd name="connsiteY5" fmla="*/ 3615835 h 3658500"/>
                  <a:gd name="connsiteX6" fmla="*/ 0 w 2523252"/>
                  <a:gd name="connsiteY6" fmla="*/ 45955 h 3658500"/>
                  <a:gd name="connsiteX7" fmla="*/ 46898 w 2523252"/>
                  <a:gd name="connsiteY7" fmla="*/ 13 h 3658500"/>
                  <a:gd name="connsiteX8" fmla="*/ 2478335 w 2523252"/>
                  <a:gd name="connsiteY8" fmla="*/ 218 h 365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3252" h="3658500">
                    <a:moveTo>
                      <a:pt x="2478335" y="218"/>
                    </a:moveTo>
                    <a:cubicBezTo>
                      <a:pt x="2512126" y="-55"/>
                      <a:pt x="2523253" y="7932"/>
                      <a:pt x="2523253" y="43224"/>
                    </a:cubicBezTo>
                    <a:cubicBezTo>
                      <a:pt x="2522297" y="1234846"/>
                      <a:pt x="2522365" y="2426399"/>
                      <a:pt x="2523184" y="3618020"/>
                    </a:cubicBezTo>
                    <a:cubicBezTo>
                      <a:pt x="2523184" y="3650787"/>
                      <a:pt x="2513559" y="3658569"/>
                      <a:pt x="2481338" y="3658501"/>
                    </a:cubicBezTo>
                    <a:cubicBezTo>
                      <a:pt x="1669130" y="3657613"/>
                      <a:pt x="856853" y="3657613"/>
                      <a:pt x="44645" y="3658501"/>
                    </a:cubicBezTo>
                    <a:cubicBezTo>
                      <a:pt x="10854" y="3658569"/>
                      <a:pt x="0" y="3651197"/>
                      <a:pt x="68" y="3615835"/>
                    </a:cubicBezTo>
                    <a:cubicBezTo>
                      <a:pt x="1024" y="2425853"/>
                      <a:pt x="1092" y="1235938"/>
                      <a:pt x="0" y="45955"/>
                    </a:cubicBezTo>
                    <a:cubicBezTo>
                      <a:pt x="0" y="8614"/>
                      <a:pt x="9966" y="-396"/>
                      <a:pt x="46898" y="13"/>
                    </a:cubicBezTo>
                    <a:cubicBezTo>
                      <a:pt x="232509" y="1925"/>
                      <a:pt x="2309313" y="1652"/>
                      <a:pt x="2478335" y="218"/>
                    </a:cubicBezTo>
                    <a:close/>
                  </a:path>
                </a:pathLst>
              </a:custGeom>
              <a:solidFill>
                <a:srgbClr val="F7F6F8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D9278DA0-EAE0-40B9-9D73-89BEE1A7B0A3}"/>
                  </a:ext>
                </a:extLst>
              </p:cNvPr>
              <p:cNvSpPr/>
              <p:nvPr/>
            </p:nvSpPr>
            <p:spPr>
              <a:xfrm>
                <a:off x="3936464" y="3231188"/>
                <a:ext cx="572601" cy="573225"/>
              </a:xfrm>
              <a:custGeom>
                <a:avLst/>
                <a:gdLst>
                  <a:gd name="connsiteX0" fmla="*/ 0 w 572601"/>
                  <a:gd name="connsiteY0" fmla="*/ 285413 h 573225"/>
                  <a:gd name="connsiteX1" fmla="*/ 285549 w 572601"/>
                  <a:gd name="connsiteY1" fmla="*/ 0 h 573225"/>
                  <a:gd name="connsiteX2" fmla="*/ 572601 w 572601"/>
                  <a:gd name="connsiteY2" fmla="*/ 285276 h 573225"/>
                  <a:gd name="connsiteX3" fmla="*/ 283979 w 572601"/>
                  <a:gd name="connsiteY3" fmla="*/ 573215 h 573225"/>
                  <a:gd name="connsiteX4" fmla="*/ 0 w 572601"/>
                  <a:gd name="connsiteY4" fmla="*/ 285413 h 5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2601" h="573225">
                    <a:moveTo>
                      <a:pt x="0" y="285413"/>
                    </a:moveTo>
                    <a:cubicBezTo>
                      <a:pt x="0" y="126357"/>
                      <a:pt x="126357" y="0"/>
                      <a:pt x="285549" y="0"/>
                    </a:cubicBezTo>
                    <a:cubicBezTo>
                      <a:pt x="443718" y="0"/>
                      <a:pt x="572396" y="127927"/>
                      <a:pt x="572601" y="285276"/>
                    </a:cubicBezTo>
                    <a:cubicBezTo>
                      <a:pt x="572805" y="443923"/>
                      <a:pt x="441806" y="574581"/>
                      <a:pt x="283979" y="573215"/>
                    </a:cubicBezTo>
                    <a:cubicBezTo>
                      <a:pt x="125333" y="571782"/>
                      <a:pt x="68" y="444878"/>
                      <a:pt x="0" y="28541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C3A8A127-0D7C-48E1-8422-BD8FB3175AE8}"/>
                  </a:ext>
                </a:extLst>
              </p:cNvPr>
              <p:cNvSpPr/>
              <p:nvPr/>
            </p:nvSpPr>
            <p:spPr>
              <a:xfrm>
                <a:off x="4083344" y="3310620"/>
                <a:ext cx="276369" cy="371147"/>
              </a:xfrm>
              <a:custGeom>
                <a:avLst/>
                <a:gdLst>
                  <a:gd name="connsiteX0" fmla="*/ 109383 w 276369"/>
                  <a:gd name="connsiteY0" fmla="*/ 174102 h 371147"/>
                  <a:gd name="connsiteX1" fmla="*/ 50471 w 276369"/>
                  <a:gd name="connsiteY1" fmla="*/ 59077 h 371147"/>
                  <a:gd name="connsiteX2" fmla="*/ 133072 w 276369"/>
                  <a:gd name="connsiteY2" fmla="*/ 28 h 371147"/>
                  <a:gd name="connsiteX3" fmla="*/ 213623 w 276369"/>
                  <a:gd name="connsiteY3" fmla="*/ 62558 h 371147"/>
                  <a:gd name="connsiteX4" fmla="*/ 160923 w 276369"/>
                  <a:gd name="connsiteY4" fmla="*/ 167276 h 371147"/>
                  <a:gd name="connsiteX5" fmla="*/ 200789 w 276369"/>
                  <a:gd name="connsiteY5" fmla="*/ 180655 h 371147"/>
                  <a:gd name="connsiteX6" fmla="*/ 276358 w 276369"/>
                  <a:gd name="connsiteY6" fmla="*/ 271652 h 371147"/>
                  <a:gd name="connsiteX7" fmla="*/ 201403 w 276369"/>
                  <a:gd name="connsiteY7" fmla="*/ 359235 h 371147"/>
                  <a:gd name="connsiteX8" fmla="*/ 56410 w 276369"/>
                  <a:gd name="connsiteY8" fmla="*/ 351111 h 371147"/>
                  <a:gd name="connsiteX9" fmla="*/ 24 w 276369"/>
                  <a:gd name="connsiteY9" fmla="*/ 268648 h 371147"/>
                  <a:gd name="connsiteX10" fmla="*/ 56478 w 276369"/>
                  <a:gd name="connsiteY10" fmla="*/ 189598 h 371147"/>
                  <a:gd name="connsiteX11" fmla="*/ 109383 w 276369"/>
                  <a:gd name="connsiteY11" fmla="*/ 174102 h 37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369" h="371147">
                    <a:moveTo>
                      <a:pt x="109383" y="174102"/>
                    </a:moveTo>
                    <a:cubicBezTo>
                      <a:pt x="50608" y="131983"/>
                      <a:pt x="35727" y="101947"/>
                      <a:pt x="50471" y="59077"/>
                    </a:cubicBezTo>
                    <a:cubicBezTo>
                      <a:pt x="62964" y="22623"/>
                      <a:pt x="96004" y="-928"/>
                      <a:pt x="133072" y="28"/>
                    </a:cubicBezTo>
                    <a:cubicBezTo>
                      <a:pt x="169798" y="984"/>
                      <a:pt x="204134" y="27675"/>
                      <a:pt x="213623" y="62558"/>
                    </a:cubicBezTo>
                    <a:cubicBezTo>
                      <a:pt x="224818" y="103653"/>
                      <a:pt x="207479" y="138878"/>
                      <a:pt x="160923" y="167276"/>
                    </a:cubicBezTo>
                    <a:cubicBezTo>
                      <a:pt x="171914" y="179700"/>
                      <a:pt x="188160" y="175536"/>
                      <a:pt x="200789" y="180655"/>
                    </a:cubicBezTo>
                    <a:cubicBezTo>
                      <a:pt x="247482" y="199838"/>
                      <a:pt x="277041" y="233833"/>
                      <a:pt x="276358" y="271652"/>
                    </a:cubicBezTo>
                    <a:cubicBezTo>
                      <a:pt x="275675" y="308378"/>
                      <a:pt x="246799" y="342715"/>
                      <a:pt x="201403" y="359235"/>
                    </a:cubicBezTo>
                    <a:cubicBezTo>
                      <a:pt x="152048" y="377188"/>
                      <a:pt x="103172" y="375140"/>
                      <a:pt x="56410" y="351111"/>
                    </a:cubicBezTo>
                    <a:cubicBezTo>
                      <a:pt x="23234" y="334045"/>
                      <a:pt x="-863" y="308037"/>
                      <a:pt x="24" y="268648"/>
                    </a:cubicBezTo>
                    <a:cubicBezTo>
                      <a:pt x="844" y="231034"/>
                      <a:pt x="24531" y="206459"/>
                      <a:pt x="56478" y="189598"/>
                    </a:cubicBezTo>
                    <a:cubicBezTo>
                      <a:pt x="72180" y="181338"/>
                      <a:pt x="88700" y="174921"/>
                      <a:pt x="109383" y="174102"/>
                    </a:cubicBezTo>
                    <a:close/>
                  </a:path>
                </a:pathLst>
              </a:custGeom>
              <a:solidFill>
                <a:srgbClr val="FEFEFE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4C8C7E8B-893B-4712-B523-CF9078613C1E}"/>
                  </a:ext>
                </a:extLst>
              </p:cNvPr>
              <p:cNvGrpSpPr/>
              <p:nvPr/>
            </p:nvGrpSpPr>
            <p:grpSpPr>
              <a:xfrm>
                <a:off x="3964831" y="6038807"/>
                <a:ext cx="2156635" cy="358403"/>
                <a:chOff x="3964831" y="5976661"/>
                <a:chExt cx="2156635" cy="358403"/>
              </a:xfrm>
            </p:grpSpPr>
            <p:sp>
              <p:nvSpPr>
                <p:cNvPr id="44" name="자유형: 도형 43">
                  <a:extLst>
                    <a:ext uri="{FF2B5EF4-FFF2-40B4-BE49-F238E27FC236}">
                      <a16:creationId xmlns:a16="http://schemas.microsoft.com/office/drawing/2014/main" id="{DA3944C6-8C8E-47C2-B04B-DD7F2842690A}"/>
                    </a:ext>
                  </a:extLst>
                </p:cNvPr>
                <p:cNvSpPr/>
                <p:nvPr/>
              </p:nvSpPr>
              <p:spPr>
                <a:xfrm>
                  <a:off x="3964831" y="5976661"/>
                  <a:ext cx="518565" cy="358403"/>
                </a:xfrm>
                <a:custGeom>
                  <a:avLst/>
                  <a:gdLst>
                    <a:gd name="connsiteX0" fmla="*/ 518566 w 518565"/>
                    <a:gd name="connsiteY0" fmla="*/ 37866 h 358403"/>
                    <a:gd name="connsiteX1" fmla="*/ 504981 w 518565"/>
                    <a:gd name="connsiteY1" fmla="*/ 52475 h 358403"/>
                    <a:gd name="connsiteX2" fmla="*/ 185573 w 518565"/>
                    <a:gd name="connsiteY2" fmla="*/ 350107 h 358403"/>
                    <a:gd name="connsiteX3" fmla="*/ 155604 w 518565"/>
                    <a:gd name="connsiteY3" fmla="*/ 349902 h 358403"/>
                    <a:gd name="connsiteX4" fmla="*/ 9724 w 518565"/>
                    <a:gd name="connsiteY4" fmla="*/ 216309 h 358403"/>
                    <a:gd name="connsiteX5" fmla="*/ 13547 w 518565"/>
                    <a:gd name="connsiteY5" fmla="*/ 181835 h 358403"/>
                    <a:gd name="connsiteX6" fmla="*/ 50136 w 518565"/>
                    <a:gd name="connsiteY6" fmla="*/ 172756 h 358403"/>
                    <a:gd name="connsiteX7" fmla="*/ 149939 w 518565"/>
                    <a:gd name="connsiteY7" fmla="*/ 265732 h 358403"/>
                    <a:gd name="connsiteX8" fmla="*/ 190556 w 518565"/>
                    <a:gd name="connsiteY8" fmla="*/ 266005 h 358403"/>
                    <a:gd name="connsiteX9" fmla="*/ 460268 w 518565"/>
                    <a:gd name="connsiteY9" fmla="*/ 15134 h 358403"/>
                    <a:gd name="connsiteX10" fmla="*/ 484160 w 518565"/>
                    <a:gd name="connsiteY10" fmla="*/ 2574 h 358403"/>
                    <a:gd name="connsiteX11" fmla="*/ 518566 w 518565"/>
                    <a:gd name="connsiteY11" fmla="*/ 37866 h 358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18565" h="358403">
                      <a:moveTo>
                        <a:pt x="518566" y="37866"/>
                      </a:moveTo>
                      <a:cubicBezTo>
                        <a:pt x="513855" y="42986"/>
                        <a:pt x="509760" y="48037"/>
                        <a:pt x="504981" y="52475"/>
                      </a:cubicBezTo>
                      <a:cubicBezTo>
                        <a:pt x="398420" y="151594"/>
                        <a:pt x="291655" y="250441"/>
                        <a:pt x="185573" y="350107"/>
                      </a:cubicBezTo>
                      <a:cubicBezTo>
                        <a:pt x="173421" y="361507"/>
                        <a:pt x="167209" y="360893"/>
                        <a:pt x="155604" y="349902"/>
                      </a:cubicBezTo>
                      <a:cubicBezTo>
                        <a:pt x="107683" y="304643"/>
                        <a:pt x="59420" y="259657"/>
                        <a:pt x="9724" y="216309"/>
                      </a:cubicBezTo>
                      <a:cubicBezTo>
                        <a:pt x="-8844" y="200131"/>
                        <a:pt x="3034" y="192007"/>
                        <a:pt x="13547" y="181835"/>
                      </a:cubicBezTo>
                      <a:cubicBezTo>
                        <a:pt x="23786" y="172005"/>
                        <a:pt x="30203" y="152891"/>
                        <a:pt x="50136" y="172756"/>
                      </a:cubicBezTo>
                      <a:cubicBezTo>
                        <a:pt x="82289" y="204841"/>
                        <a:pt x="117854" y="233580"/>
                        <a:pt x="149939" y="265732"/>
                      </a:cubicBezTo>
                      <a:cubicBezTo>
                        <a:pt x="165502" y="281296"/>
                        <a:pt x="174445" y="281296"/>
                        <a:pt x="190556" y="266005"/>
                      </a:cubicBezTo>
                      <a:cubicBezTo>
                        <a:pt x="279709" y="181562"/>
                        <a:pt x="369954" y="98348"/>
                        <a:pt x="460268" y="15134"/>
                      </a:cubicBezTo>
                      <a:cubicBezTo>
                        <a:pt x="466753" y="9195"/>
                        <a:pt x="472282" y="-6028"/>
                        <a:pt x="484160" y="2574"/>
                      </a:cubicBezTo>
                      <a:cubicBezTo>
                        <a:pt x="496789" y="11789"/>
                        <a:pt x="506415" y="25101"/>
                        <a:pt x="518566" y="3786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8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5" name="자유형: 도형 44">
                  <a:extLst>
                    <a:ext uri="{FF2B5EF4-FFF2-40B4-BE49-F238E27FC236}">
                      <a16:creationId xmlns:a16="http://schemas.microsoft.com/office/drawing/2014/main" id="{6A17D720-D0AE-412F-805F-0F4FA4BD2D60}"/>
                    </a:ext>
                  </a:extLst>
                </p:cNvPr>
                <p:cNvSpPr/>
                <p:nvPr/>
              </p:nvSpPr>
              <p:spPr>
                <a:xfrm>
                  <a:off x="4769834" y="6064837"/>
                  <a:ext cx="1351632" cy="25200"/>
                </a:xfrm>
                <a:custGeom>
                  <a:avLst/>
                  <a:gdLst>
                    <a:gd name="connsiteX0" fmla="*/ 1342895 w 1351632"/>
                    <a:gd name="connsiteY0" fmla="*/ 17476 h 17475"/>
                    <a:gd name="connsiteX1" fmla="*/ 8738 w 1351632"/>
                    <a:gd name="connsiteY1" fmla="*/ 17476 h 17475"/>
                    <a:gd name="connsiteX2" fmla="*/ 0 w 1351632"/>
                    <a:gd name="connsiteY2" fmla="*/ 8738 h 17475"/>
                    <a:gd name="connsiteX3" fmla="*/ 0 w 1351632"/>
                    <a:gd name="connsiteY3" fmla="*/ 8738 h 17475"/>
                    <a:gd name="connsiteX4" fmla="*/ 8738 w 1351632"/>
                    <a:gd name="connsiteY4" fmla="*/ 0 h 17475"/>
                    <a:gd name="connsiteX5" fmla="*/ 1342895 w 1351632"/>
                    <a:gd name="connsiteY5" fmla="*/ 0 h 17475"/>
                    <a:gd name="connsiteX6" fmla="*/ 1351633 w 1351632"/>
                    <a:gd name="connsiteY6" fmla="*/ 8738 h 17475"/>
                    <a:gd name="connsiteX7" fmla="*/ 1351633 w 1351632"/>
                    <a:gd name="connsiteY7" fmla="*/ 8738 h 17475"/>
                    <a:gd name="connsiteX8" fmla="*/ 1342895 w 1351632"/>
                    <a:gd name="connsiteY8" fmla="*/ 17476 h 1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1632" h="17475">
                      <a:moveTo>
                        <a:pt x="1342895" y="17476"/>
                      </a:moveTo>
                      <a:lnTo>
                        <a:pt x="8738" y="17476"/>
                      </a:lnTo>
                      <a:cubicBezTo>
                        <a:pt x="3891" y="17476"/>
                        <a:pt x="0" y="13585"/>
                        <a:pt x="0" y="8738"/>
                      </a:cubicBezTo>
                      <a:lnTo>
                        <a:pt x="0" y="8738"/>
                      </a:lnTo>
                      <a:cubicBezTo>
                        <a:pt x="0" y="3891"/>
                        <a:pt x="3891" y="0"/>
                        <a:pt x="8738" y="0"/>
                      </a:cubicBezTo>
                      <a:lnTo>
                        <a:pt x="1342895" y="0"/>
                      </a:lnTo>
                      <a:cubicBezTo>
                        <a:pt x="1347742" y="0"/>
                        <a:pt x="1351633" y="3891"/>
                        <a:pt x="1351633" y="8738"/>
                      </a:cubicBezTo>
                      <a:lnTo>
                        <a:pt x="1351633" y="8738"/>
                      </a:lnTo>
                      <a:cubicBezTo>
                        <a:pt x="1351633" y="13585"/>
                        <a:pt x="1347742" y="17476"/>
                        <a:pt x="1342895" y="17476"/>
                      </a:cubicBezTo>
                      <a:close/>
                    </a:path>
                  </a:pathLst>
                </a:custGeom>
                <a:solidFill>
                  <a:srgbClr val="2650A8"/>
                </a:solidFill>
                <a:ln w="68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자유형: 도형 45">
                  <a:extLst>
                    <a:ext uri="{FF2B5EF4-FFF2-40B4-BE49-F238E27FC236}">
                      <a16:creationId xmlns:a16="http://schemas.microsoft.com/office/drawing/2014/main" id="{5862E38E-085B-476E-913D-A2EC348D151C}"/>
                    </a:ext>
                  </a:extLst>
                </p:cNvPr>
                <p:cNvSpPr/>
                <p:nvPr/>
              </p:nvSpPr>
              <p:spPr>
                <a:xfrm>
                  <a:off x="4769834" y="6156584"/>
                  <a:ext cx="1351632" cy="25200"/>
                </a:xfrm>
                <a:custGeom>
                  <a:avLst/>
                  <a:gdLst>
                    <a:gd name="connsiteX0" fmla="*/ 1342895 w 1351632"/>
                    <a:gd name="connsiteY0" fmla="*/ 17476 h 17475"/>
                    <a:gd name="connsiteX1" fmla="*/ 8738 w 1351632"/>
                    <a:gd name="connsiteY1" fmla="*/ 17476 h 17475"/>
                    <a:gd name="connsiteX2" fmla="*/ 0 w 1351632"/>
                    <a:gd name="connsiteY2" fmla="*/ 8738 h 17475"/>
                    <a:gd name="connsiteX3" fmla="*/ 0 w 1351632"/>
                    <a:gd name="connsiteY3" fmla="*/ 8738 h 17475"/>
                    <a:gd name="connsiteX4" fmla="*/ 8738 w 1351632"/>
                    <a:gd name="connsiteY4" fmla="*/ 0 h 17475"/>
                    <a:gd name="connsiteX5" fmla="*/ 1342895 w 1351632"/>
                    <a:gd name="connsiteY5" fmla="*/ 0 h 17475"/>
                    <a:gd name="connsiteX6" fmla="*/ 1351633 w 1351632"/>
                    <a:gd name="connsiteY6" fmla="*/ 8738 h 17475"/>
                    <a:gd name="connsiteX7" fmla="*/ 1351633 w 1351632"/>
                    <a:gd name="connsiteY7" fmla="*/ 8738 h 17475"/>
                    <a:gd name="connsiteX8" fmla="*/ 1342895 w 1351632"/>
                    <a:gd name="connsiteY8" fmla="*/ 17476 h 1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1632" h="17475">
                      <a:moveTo>
                        <a:pt x="1342895" y="17476"/>
                      </a:moveTo>
                      <a:lnTo>
                        <a:pt x="8738" y="17476"/>
                      </a:lnTo>
                      <a:cubicBezTo>
                        <a:pt x="3891" y="17476"/>
                        <a:pt x="0" y="13585"/>
                        <a:pt x="0" y="8738"/>
                      </a:cubicBezTo>
                      <a:lnTo>
                        <a:pt x="0" y="8738"/>
                      </a:lnTo>
                      <a:cubicBezTo>
                        <a:pt x="0" y="3891"/>
                        <a:pt x="3891" y="0"/>
                        <a:pt x="8738" y="0"/>
                      </a:cubicBezTo>
                      <a:lnTo>
                        <a:pt x="1342895" y="0"/>
                      </a:lnTo>
                      <a:cubicBezTo>
                        <a:pt x="1347742" y="0"/>
                        <a:pt x="1351633" y="3891"/>
                        <a:pt x="1351633" y="8738"/>
                      </a:cubicBezTo>
                      <a:lnTo>
                        <a:pt x="1351633" y="8738"/>
                      </a:lnTo>
                      <a:cubicBezTo>
                        <a:pt x="1351633" y="13585"/>
                        <a:pt x="1347742" y="17476"/>
                        <a:pt x="1342895" y="17476"/>
                      </a:cubicBezTo>
                      <a:close/>
                    </a:path>
                  </a:pathLst>
                </a:custGeom>
                <a:solidFill>
                  <a:srgbClr val="2650A8"/>
                </a:solidFill>
                <a:ln w="68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E27E1626-18EF-4930-AF4A-09A6A7E48463}"/>
                  </a:ext>
                </a:extLst>
              </p:cNvPr>
              <p:cNvSpPr/>
              <p:nvPr/>
            </p:nvSpPr>
            <p:spPr>
              <a:xfrm>
                <a:off x="4769834" y="3586844"/>
                <a:ext cx="1351632" cy="25200"/>
              </a:xfrm>
              <a:custGeom>
                <a:avLst/>
                <a:gdLst>
                  <a:gd name="connsiteX0" fmla="*/ 1342895 w 1351632"/>
                  <a:gd name="connsiteY0" fmla="*/ 17476 h 17475"/>
                  <a:gd name="connsiteX1" fmla="*/ 8738 w 1351632"/>
                  <a:gd name="connsiteY1" fmla="*/ 17476 h 17475"/>
                  <a:gd name="connsiteX2" fmla="*/ 0 w 1351632"/>
                  <a:gd name="connsiteY2" fmla="*/ 8738 h 17475"/>
                  <a:gd name="connsiteX3" fmla="*/ 0 w 1351632"/>
                  <a:gd name="connsiteY3" fmla="*/ 8738 h 17475"/>
                  <a:gd name="connsiteX4" fmla="*/ 8738 w 1351632"/>
                  <a:gd name="connsiteY4" fmla="*/ 0 h 17475"/>
                  <a:gd name="connsiteX5" fmla="*/ 1342895 w 1351632"/>
                  <a:gd name="connsiteY5" fmla="*/ 0 h 17475"/>
                  <a:gd name="connsiteX6" fmla="*/ 1351633 w 1351632"/>
                  <a:gd name="connsiteY6" fmla="*/ 8738 h 17475"/>
                  <a:gd name="connsiteX7" fmla="*/ 1351633 w 1351632"/>
                  <a:gd name="connsiteY7" fmla="*/ 8738 h 17475"/>
                  <a:gd name="connsiteX8" fmla="*/ 1342895 w 1351632"/>
                  <a:gd name="connsiteY8" fmla="*/ 17476 h 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1632" h="17475">
                    <a:moveTo>
                      <a:pt x="1342895" y="17476"/>
                    </a:moveTo>
                    <a:lnTo>
                      <a:pt x="8738" y="17476"/>
                    </a:lnTo>
                    <a:cubicBezTo>
                      <a:pt x="3891" y="17476"/>
                      <a:pt x="0" y="13585"/>
                      <a:pt x="0" y="8738"/>
                    </a:cubicBezTo>
                    <a:lnTo>
                      <a:pt x="0" y="8738"/>
                    </a:lnTo>
                    <a:cubicBezTo>
                      <a:pt x="0" y="3891"/>
                      <a:pt x="3891" y="0"/>
                      <a:pt x="8738" y="0"/>
                    </a:cubicBezTo>
                    <a:lnTo>
                      <a:pt x="1342895" y="0"/>
                    </a:lnTo>
                    <a:cubicBezTo>
                      <a:pt x="1347742" y="0"/>
                      <a:pt x="1351633" y="3891"/>
                      <a:pt x="1351633" y="8738"/>
                    </a:cubicBezTo>
                    <a:lnTo>
                      <a:pt x="1351633" y="8738"/>
                    </a:lnTo>
                    <a:cubicBezTo>
                      <a:pt x="1351633" y="13585"/>
                      <a:pt x="1347742" y="17476"/>
                      <a:pt x="1342895" y="17476"/>
                    </a:cubicBezTo>
                    <a:close/>
                  </a:path>
                </a:pathLst>
              </a:custGeom>
              <a:solidFill>
                <a:srgbClr val="2650A8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14FE1066-20EA-46E6-AB34-D9075E9123E4}"/>
                  </a:ext>
                </a:extLst>
              </p:cNvPr>
              <p:cNvSpPr/>
              <p:nvPr/>
            </p:nvSpPr>
            <p:spPr>
              <a:xfrm>
                <a:off x="4769834" y="3719550"/>
                <a:ext cx="1351632" cy="25200"/>
              </a:xfrm>
              <a:custGeom>
                <a:avLst/>
                <a:gdLst>
                  <a:gd name="connsiteX0" fmla="*/ 1342895 w 1351632"/>
                  <a:gd name="connsiteY0" fmla="*/ 17476 h 17475"/>
                  <a:gd name="connsiteX1" fmla="*/ 8738 w 1351632"/>
                  <a:gd name="connsiteY1" fmla="*/ 17476 h 17475"/>
                  <a:gd name="connsiteX2" fmla="*/ 0 w 1351632"/>
                  <a:gd name="connsiteY2" fmla="*/ 8738 h 17475"/>
                  <a:gd name="connsiteX3" fmla="*/ 0 w 1351632"/>
                  <a:gd name="connsiteY3" fmla="*/ 8738 h 17475"/>
                  <a:gd name="connsiteX4" fmla="*/ 8738 w 1351632"/>
                  <a:gd name="connsiteY4" fmla="*/ 0 h 17475"/>
                  <a:gd name="connsiteX5" fmla="*/ 1342895 w 1351632"/>
                  <a:gd name="connsiteY5" fmla="*/ 0 h 17475"/>
                  <a:gd name="connsiteX6" fmla="*/ 1351633 w 1351632"/>
                  <a:gd name="connsiteY6" fmla="*/ 8738 h 17475"/>
                  <a:gd name="connsiteX7" fmla="*/ 1351633 w 1351632"/>
                  <a:gd name="connsiteY7" fmla="*/ 8738 h 17475"/>
                  <a:gd name="connsiteX8" fmla="*/ 1342895 w 1351632"/>
                  <a:gd name="connsiteY8" fmla="*/ 17476 h 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1632" h="17475">
                    <a:moveTo>
                      <a:pt x="1342895" y="17476"/>
                    </a:moveTo>
                    <a:lnTo>
                      <a:pt x="8738" y="17476"/>
                    </a:lnTo>
                    <a:cubicBezTo>
                      <a:pt x="3891" y="17476"/>
                      <a:pt x="0" y="13585"/>
                      <a:pt x="0" y="8738"/>
                    </a:cubicBezTo>
                    <a:lnTo>
                      <a:pt x="0" y="8738"/>
                    </a:lnTo>
                    <a:cubicBezTo>
                      <a:pt x="0" y="3891"/>
                      <a:pt x="3891" y="0"/>
                      <a:pt x="8738" y="0"/>
                    </a:cubicBezTo>
                    <a:lnTo>
                      <a:pt x="1342895" y="0"/>
                    </a:lnTo>
                    <a:cubicBezTo>
                      <a:pt x="1347742" y="0"/>
                      <a:pt x="1351633" y="3891"/>
                      <a:pt x="1351633" y="8738"/>
                    </a:cubicBezTo>
                    <a:lnTo>
                      <a:pt x="1351633" y="8738"/>
                    </a:lnTo>
                    <a:cubicBezTo>
                      <a:pt x="1351633" y="13585"/>
                      <a:pt x="1347742" y="17476"/>
                      <a:pt x="1342895" y="17476"/>
                    </a:cubicBezTo>
                    <a:close/>
                  </a:path>
                </a:pathLst>
              </a:custGeom>
              <a:solidFill>
                <a:srgbClr val="2650A8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F7C3F8AC-0904-4002-94DE-BC8409C34A9F}"/>
                  </a:ext>
                </a:extLst>
              </p:cNvPr>
              <p:cNvSpPr/>
              <p:nvPr/>
            </p:nvSpPr>
            <p:spPr>
              <a:xfrm>
                <a:off x="4783486" y="3431134"/>
                <a:ext cx="812344" cy="40958"/>
              </a:xfrm>
              <a:custGeom>
                <a:avLst/>
                <a:gdLst>
                  <a:gd name="connsiteX0" fmla="*/ 798692 w 812344"/>
                  <a:gd name="connsiteY0" fmla="*/ 40959 h 40958"/>
                  <a:gd name="connsiteX1" fmla="*/ 13653 w 812344"/>
                  <a:gd name="connsiteY1" fmla="*/ 40959 h 40958"/>
                  <a:gd name="connsiteX2" fmla="*/ 0 w 812344"/>
                  <a:gd name="connsiteY2" fmla="*/ 27306 h 40958"/>
                  <a:gd name="connsiteX3" fmla="*/ 0 w 812344"/>
                  <a:gd name="connsiteY3" fmla="*/ 13653 h 40958"/>
                  <a:gd name="connsiteX4" fmla="*/ 13653 w 812344"/>
                  <a:gd name="connsiteY4" fmla="*/ 0 h 40958"/>
                  <a:gd name="connsiteX5" fmla="*/ 798692 w 812344"/>
                  <a:gd name="connsiteY5" fmla="*/ 0 h 40958"/>
                  <a:gd name="connsiteX6" fmla="*/ 812345 w 812344"/>
                  <a:gd name="connsiteY6" fmla="*/ 13653 h 40958"/>
                  <a:gd name="connsiteX7" fmla="*/ 812345 w 812344"/>
                  <a:gd name="connsiteY7" fmla="*/ 27306 h 40958"/>
                  <a:gd name="connsiteX8" fmla="*/ 798692 w 812344"/>
                  <a:gd name="connsiteY8" fmla="*/ 40959 h 4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2344" h="40958">
                    <a:moveTo>
                      <a:pt x="798692" y="40959"/>
                    </a:moveTo>
                    <a:lnTo>
                      <a:pt x="13653" y="40959"/>
                    </a:lnTo>
                    <a:cubicBezTo>
                      <a:pt x="6144" y="40959"/>
                      <a:pt x="0" y="34815"/>
                      <a:pt x="0" y="27306"/>
                    </a:cubicBezTo>
                    <a:lnTo>
                      <a:pt x="0" y="13653"/>
                    </a:lnTo>
                    <a:cubicBezTo>
                      <a:pt x="0" y="6144"/>
                      <a:pt x="6144" y="0"/>
                      <a:pt x="13653" y="0"/>
                    </a:cubicBezTo>
                    <a:lnTo>
                      <a:pt x="798692" y="0"/>
                    </a:lnTo>
                    <a:cubicBezTo>
                      <a:pt x="806201" y="0"/>
                      <a:pt x="812345" y="6144"/>
                      <a:pt x="812345" y="13653"/>
                    </a:cubicBezTo>
                    <a:lnTo>
                      <a:pt x="812345" y="27306"/>
                    </a:lnTo>
                    <a:cubicBezTo>
                      <a:pt x="812345" y="34883"/>
                      <a:pt x="806201" y="40959"/>
                      <a:pt x="798692" y="40959"/>
                    </a:cubicBezTo>
                    <a:close/>
                  </a:path>
                </a:pathLst>
              </a:custGeom>
              <a:solidFill>
                <a:srgbClr val="2650A8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99C9A424-5AF2-4372-B501-B543C0207A6C}"/>
                  </a:ext>
                </a:extLst>
              </p:cNvPr>
              <p:cNvGrpSpPr/>
              <p:nvPr/>
            </p:nvGrpSpPr>
            <p:grpSpPr>
              <a:xfrm>
                <a:off x="3964831" y="5431521"/>
                <a:ext cx="2156635" cy="358403"/>
                <a:chOff x="3964831" y="5976661"/>
                <a:chExt cx="2156635" cy="358403"/>
              </a:xfrm>
            </p:grpSpPr>
            <p:sp>
              <p:nvSpPr>
                <p:cNvPr id="41" name="자유형: 도형 40">
                  <a:extLst>
                    <a:ext uri="{FF2B5EF4-FFF2-40B4-BE49-F238E27FC236}">
                      <a16:creationId xmlns:a16="http://schemas.microsoft.com/office/drawing/2014/main" id="{1D9A421A-78DB-492F-AB89-7CFB051987A8}"/>
                    </a:ext>
                  </a:extLst>
                </p:cNvPr>
                <p:cNvSpPr/>
                <p:nvPr/>
              </p:nvSpPr>
              <p:spPr>
                <a:xfrm>
                  <a:off x="3964831" y="5976661"/>
                  <a:ext cx="518565" cy="358403"/>
                </a:xfrm>
                <a:custGeom>
                  <a:avLst/>
                  <a:gdLst>
                    <a:gd name="connsiteX0" fmla="*/ 518566 w 518565"/>
                    <a:gd name="connsiteY0" fmla="*/ 37866 h 358403"/>
                    <a:gd name="connsiteX1" fmla="*/ 504981 w 518565"/>
                    <a:gd name="connsiteY1" fmla="*/ 52475 h 358403"/>
                    <a:gd name="connsiteX2" fmla="*/ 185573 w 518565"/>
                    <a:gd name="connsiteY2" fmla="*/ 350107 h 358403"/>
                    <a:gd name="connsiteX3" fmla="*/ 155604 w 518565"/>
                    <a:gd name="connsiteY3" fmla="*/ 349902 h 358403"/>
                    <a:gd name="connsiteX4" fmla="*/ 9724 w 518565"/>
                    <a:gd name="connsiteY4" fmla="*/ 216309 h 358403"/>
                    <a:gd name="connsiteX5" fmla="*/ 13547 w 518565"/>
                    <a:gd name="connsiteY5" fmla="*/ 181835 h 358403"/>
                    <a:gd name="connsiteX6" fmla="*/ 50136 w 518565"/>
                    <a:gd name="connsiteY6" fmla="*/ 172756 h 358403"/>
                    <a:gd name="connsiteX7" fmla="*/ 149939 w 518565"/>
                    <a:gd name="connsiteY7" fmla="*/ 265732 h 358403"/>
                    <a:gd name="connsiteX8" fmla="*/ 190556 w 518565"/>
                    <a:gd name="connsiteY8" fmla="*/ 266005 h 358403"/>
                    <a:gd name="connsiteX9" fmla="*/ 460268 w 518565"/>
                    <a:gd name="connsiteY9" fmla="*/ 15134 h 358403"/>
                    <a:gd name="connsiteX10" fmla="*/ 484160 w 518565"/>
                    <a:gd name="connsiteY10" fmla="*/ 2574 h 358403"/>
                    <a:gd name="connsiteX11" fmla="*/ 518566 w 518565"/>
                    <a:gd name="connsiteY11" fmla="*/ 37866 h 358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18565" h="358403">
                      <a:moveTo>
                        <a:pt x="518566" y="37866"/>
                      </a:moveTo>
                      <a:cubicBezTo>
                        <a:pt x="513855" y="42986"/>
                        <a:pt x="509760" y="48037"/>
                        <a:pt x="504981" y="52475"/>
                      </a:cubicBezTo>
                      <a:cubicBezTo>
                        <a:pt x="398420" y="151594"/>
                        <a:pt x="291655" y="250441"/>
                        <a:pt x="185573" y="350107"/>
                      </a:cubicBezTo>
                      <a:cubicBezTo>
                        <a:pt x="173421" y="361507"/>
                        <a:pt x="167209" y="360893"/>
                        <a:pt x="155604" y="349902"/>
                      </a:cubicBezTo>
                      <a:cubicBezTo>
                        <a:pt x="107683" y="304643"/>
                        <a:pt x="59420" y="259657"/>
                        <a:pt x="9724" y="216309"/>
                      </a:cubicBezTo>
                      <a:cubicBezTo>
                        <a:pt x="-8844" y="200131"/>
                        <a:pt x="3034" y="192007"/>
                        <a:pt x="13547" y="181835"/>
                      </a:cubicBezTo>
                      <a:cubicBezTo>
                        <a:pt x="23786" y="172005"/>
                        <a:pt x="30203" y="152891"/>
                        <a:pt x="50136" y="172756"/>
                      </a:cubicBezTo>
                      <a:cubicBezTo>
                        <a:pt x="82289" y="204841"/>
                        <a:pt x="117854" y="233580"/>
                        <a:pt x="149939" y="265732"/>
                      </a:cubicBezTo>
                      <a:cubicBezTo>
                        <a:pt x="165502" y="281296"/>
                        <a:pt x="174445" y="281296"/>
                        <a:pt x="190556" y="266005"/>
                      </a:cubicBezTo>
                      <a:cubicBezTo>
                        <a:pt x="279709" y="181562"/>
                        <a:pt x="369954" y="98348"/>
                        <a:pt x="460268" y="15134"/>
                      </a:cubicBezTo>
                      <a:cubicBezTo>
                        <a:pt x="466753" y="9195"/>
                        <a:pt x="472282" y="-6028"/>
                        <a:pt x="484160" y="2574"/>
                      </a:cubicBezTo>
                      <a:cubicBezTo>
                        <a:pt x="496789" y="11789"/>
                        <a:pt x="506415" y="25101"/>
                        <a:pt x="518566" y="3786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8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자유형: 도형 41">
                  <a:extLst>
                    <a:ext uri="{FF2B5EF4-FFF2-40B4-BE49-F238E27FC236}">
                      <a16:creationId xmlns:a16="http://schemas.microsoft.com/office/drawing/2014/main" id="{7999663A-7BA2-4E7F-BAEE-49E07F7E0F20}"/>
                    </a:ext>
                  </a:extLst>
                </p:cNvPr>
                <p:cNvSpPr/>
                <p:nvPr/>
              </p:nvSpPr>
              <p:spPr>
                <a:xfrm>
                  <a:off x="4769834" y="6064837"/>
                  <a:ext cx="1351632" cy="25200"/>
                </a:xfrm>
                <a:custGeom>
                  <a:avLst/>
                  <a:gdLst>
                    <a:gd name="connsiteX0" fmla="*/ 1342895 w 1351632"/>
                    <a:gd name="connsiteY0" fmla="*/ 17476 h 17475"/>
                    <a:gd name="connsiteX1" fmla="*/ 8738 w 1351632"/>
                    <a:gd name="connsiteY1" fmla="*/ 17476 h 17475"/>
                    <a:gd name="connsiteX2" fmla="*/ 0 w 1351632"/>
                    <a:gd name="connsiteY2" fmla="*/ 8738 h 17475"/>
                    <a:gd name="connsiteX3" fmla="*/ 0 w 1351632"/>
                    <a:gd name="connsiteY3" fmla="*/ 8738 h 17475"/>
                    <a:gd name="connsiteX4" fmla="*/ 8738 w 1351632"/>
                    <a:gd name="connsiteY4" fmla="*/ 0 h 17475"/>
                    <a:gd name="connsiteX5" fmla="*/ 1342895 w 1351632"/>
                    <a:gd name="connsiteY5" fmla="*/ 0 h 17475"/>
                    <a:gd name="connsiteX6" fmla="*/ 1351633 w 1351632"/>
                    <a:gd name="connsiteY6" fmla="*/ 8738 h 17475"/>
                    <a:gd name="connsiteX7" fmla="*/ 1351633 w 1351632"/>
                    <a:gd name="connsiteY7" fmla="*/ 8738 h 17475"/>
                    <a:gd name="connsiteX8" fmla="*/ 1342895 w 1351632"/>
                    <a:gd name="connsiteY8" fmla="*/ 17476 h 1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1632" h="17475">
                      <a:moveTo>
                        <a:pt x="1342895" y="17476"/>
                      </a:moveTo>
                      <a:lnTo>
                        <a:pt x="8738" y="17476"/>
                      </a:lnTo>
                      <a:cubicBezTo>
                        <a:pt x="3891" y="17476"/>
                        <a:pt x="0" y="13585"/>
                        <a:pt x="0" y="8738"/>
                      </a:cubicBezTo>
                      <a:lnTo>
                        <a:pt x="0" y="8738"/>
                      </a:lnTo>
                      <a:cubicBezTo>
                        <a:pt x="0" y="3891"/>
                        <a:pt x="3891" y="0"/>
                        <a:pt x="8738" y="0"/>
                      </a:cubicBezTo>
                      <a:lnTo>
                        <a:pt x="1342895" y="0"/>
                      </a:lnTo>
                      <a:cubicBezTo>
                        <a:pt x="1347742" y="0"/>
                        <a:pt x="1351633" y="3891"/>
                        <a:pt x="1351633" y="8738"/>
                      </a:cubicBezTo>
                      <a:lnTo>
                        <a:pt x="1351633" y="8738"/>
                      </a:lnTo>
                      <a:cubicBezTo>
                        <a:pt x="1351633" y="13585"/>
                        <a:pt x="1347742" y="17476"/>
                        <a:pt x="1342895" y="17476"/>
                      </a:cubicBezTo>
                      <a:close/>
                    </a:path>
                  </a:pathLst>
                </a:custGeom>
                <a:solidFill>
                  <a:srgbClr val="2650A8"/>
                </a:solidFill>
                <a:ln w="68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자유형: 도형 42">
                  <a:extLst>
                    <a:ext uri="{FF2B5EF4-FFF2-40B4-BE49-F238E27FC236}">
                      <a16:creationId xmlns:a16="http://schemas.microsoft.com/office/drawing/2014/main" id="{633A9CED-6B72-41F1-B21A-ECD040BB31A4}"/>
                    </a:ext>
                  </a:extLst>
                </p:cNvPr>
                <p:cNvSpPr/>
                <p:nvPr/>
              </p:nvSpPr>
              <p:spPr>
                <a:xfrm>
                  <a:off x="4769834" y="6156584"/>
                  <a:ext cx="1351632" cy="25200"/>
                </a:xfrm>
                <a:custGeom>
                  <a:avLst/>
                  <a:gdLst>
                    <a:gd name="connsiteX0" fmla="*/ 1342895 w 1351632"/>
                    <a:gd name="connsiteY0" fmla="*/ 17476 h 17475"/>
                    <a:gd name="connsiteX1" fmla="*/ 8738 w 1351632"/>
                    <a:gd name="connsiteY1" fmla="*/ 17476 h 17475"/>
                    <a:gd name="connsiteX2" fmla="*/ 0 w 1351632"/>
                    <a:gd name="connsiteY2" fmla="*/ 8738 h 17475"/>
                    <a:gd name="connsiteX3" fmla="*/ 0 w 1351632"/>
                    <a:gd name="connsiteY3" fmla="*/ 8738 h 17475"/>
                    <a:gd name="connsiteX4" fmla="*/ 8738 w 1351632"/>
                    <a:gd name="connsiteY4" fmla="*/ 0 h 17475"/>
                    <a:gd name="connsiteX5" fmla="*/ 1342895 w 1351632"/>
                    <a:gd name="connsiteY5" fmla="*/ 0 h 17475"/>
                    <a:gd name="connsiteX6" fmla="*/ 1351633 w 1351632"/>
                    <a:gd name="connsiteY6" fmla="*/ 8738 h 17475"/>
                    <a:gd name="connsiteX7" fmla="*/ 1351633 w 1351632"/>
                    <a:gd name="connsiteY7" fmla="*/ 8738 h 17475"/>
                    <a:gd name="connsiteX8" fmla="*/ 1342895 w 1351632"/>
                    <a:gd name="connsiteY8" fmla="*/ 17476 h 1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1632" h="17475">
                      <a:moveTo>
                        <a:pt x="1342895" y="17476"/>
                      </a:moveTo>
                      <a:lnTo>
                        <a:pt x="8738" y="17476"/>
                      </a:lnTo>
                      <a:cubicBezTo>
                        <a:pt x="3891" y="17476"/>
                        <a:pt x="0" y="13585"/>
                        <a:pt x="0" y="8738"/>
                      </a:cubicBezTo>
                      <a:lnTo>
                        <a:pt x="0" y="8738"/>
                      </a:lnTo>
                      <a:cubicBezTo>
                        <a:pt x="0" y="3891"/>
                        <a:pt x="3891" y="0"/>
                        <a:pt x="8738" y="0"/>
                      </a:cubicBezTo>
                      <a:lnTo>
                        <a:pt x="1342895" y="0"/>
                      </a:lnTo>
                      <a:cubicBezTo>
                        <a:pt x="1347742" y="0"/>
                        <a:pt x="1351633" y="3891"/>
                        <a:pt x="1351633" y="8738"/>
                      </a:cubicBezTo>
                      <a:lnTo>
                        <a:pt x="1351633" y="8738"/>
                      </a:lnTo>
                      <a:cubicBezTo>
                        <a:pt x="1351633" y="13585"/>
                        <a:pt x="1347742" y="17476"/>
                        <a:pt x="1342895" y="17476"/>
                      </a:cubicBezTo>
                      <a:close/>
                    </a:path>
                  </a:pathLst>
                </a:custGeom>
                <a:solidFill>
                  <a:srgbClr val="2650A8"/>
                </a:solidFill>
                <a:ln w="68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7C45D524-BA0E-4B03-91B3-0E51CBA6A73F}"/>
                  </a:ext>
                </a:extLst>
              </p:cNvPr>
              <p:cNvGrpSpPr/>
              <p:nvPr/>
            </p:nvGrpSpPr>
            <p:grpSpPr>
              <a:xfrm>
                <a:off x="3964831" y="4824234"/>
                <a:ext cx="2156635" cy="358403"/>
                <a:chOff x="3964831" y="5976661"/>
                <a:chExt cx="2156635" cy="358403"/>
              </a:xfrm>
            </p:grpSpPr>
            <p:sp>
              <p:nvSpPr>
                <p:cNvPr id="38" name="자유형: 도형 37">
                  <a:extLst>
                    <a:ext uri="{FF2B5EF4-FFF2-40B4-BE49-F238E27FC236}">
                      <a16:creationId xmlns:a16="http://schemas.microsoft.com/office/drawing/2014/main" id="{94B571CD-C664-45D0-A283-DE783B8A88E0}"/>
                    </a:ext>
                  </a:extLst>
                </p:cNvPr>
                <p:cNvSpPr/>
                <p:nvPr/>
              </p:nvSpPr>
              <p:spPr>
                <a:xfrm>
                  <a:off x="3964831" y="5976661"/>
                  <a:ext cx="518565" cy="358403"/>
                </a:xfrm>
                <a:custGeom>
                  <a:avLst/>
                  <a:gdLst>
                    <a:gd name="connsiteX0" fmla="*/ 518566 w 518565"/>
                    <a:gd name="connsiteY0" fmla="*/ 37866 h 358403"/>
                    <a:gd name="connsiteX1" fmla="*/ 504981 w 518565"/>
                    <a:gd name="connsiteY1" fmla="*/ 52475 h 358403"/>
                    <a:gd name="connsiteX2" fmla="*/ 185573 w 518565"/>
                    <a:gd name="connsiteY2" fmla="*/ 350107 h 358403"/>
                    <a:gd name="connsiteX3" fmla="*/ 155604 w 518565"/>
                    <a:gd name="connsiteY3" fmla="*/ 349902 h 358403"/>
                    <a:gd name="connsiteX4" fmla="*/ 9724 w 518565"/>
                    <a:gd name="connsiteY4" fmla="*/ 216309 h 358403"/>
                    <a:gd name="connsiteX5" fmla="*/ 13547 w 518565"/>
                    <a:gd name="connsiteY5" fmla="*/ 181835 h 358403"/>
                    <a:gd name="connsiteX6" fmla="*/ 50136 w 518565"/>
                    <a:gd name="connsiteY6" fmla="*/ 172756 h 358403"/>
                    <a:gd name="connsiteX7" fmla="*/ 149939 w 518565"/>
                    <a:gd name="connsiteY7" fmla="*/ 265732 h 358403"/>
                    <a:gd name="connsiteX8" fmla="*/ 190556 w 518565"/>
                    <a:gd name="connsiteY8" fmla="*/ 266005 h 358403"/>
                    <a:gd name="connsiteX9" fmla="*/ 460268 w 518565"/>
                    <a:gd name="connsiteY9" fmla="*/ 15134 h 358403"/>
                    <a:gd name="connsiteX10" fmla="*/ 484160 w 518565"/>
                    <a:gd name="connsiteY10" fmla="*/ 2574 h 358403"/>
                    <a:gd name="connsiteX11" fmla="*/ 518566 w 518565"/>
                    <a:gd name="connsiteY11" fmla="*/ 37866 h 358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18565" h="358403">
                      <a:moveTo>
                        <a:pt x="518566" y="37866"/>
                      </a:moveTo>
                      <a:cubicBezTo>
                        <a:pt x="513855" y="42986"/>
                        <a:pt x="509760" y="48037"/>
                        <a:pt x="504981" y="52475"/>
                      </a:cubicBezTo>
                      <a:cubicBezTo>
                        <a:pt x="398420" y="151594"/>
                        <a:pt x="291655" y="250441"/>
                        <a:pt x="185573" y="350107"/>
                      </a:cubicBezTo>
                      <a:cubicBezTo>
                        <a:pt x="173421" y="361507"/>
                        <a:pt x="167209" y="360893"/>
                        <a:pt x="155604" y="349902"/>
                      </a:cubicBezTo>
                      <a:cubicBezTo>
                        <a:pt x="107683" y="304643"/>
                        <a:pt x="59420" y="259657"/>
                        <a:pt x="9724" y="216309"/>
                      </a:cubicBezTo>
                      <a:cubicBezTo>
                        <a:pt x="-8844" y="200131"/>
                        <a:pt x="3034" y="192007"/>
                        <a:pt x="13547" y="181835"/>
                      </a:cubicBezTo>
                      <a:cubicBezTo>
                        <a:pt x="23786" y="172005"/>
                        <a:pt x="30203" y="152891"/>
                        <a:pt x="50136" y="172756"/>
                      </a:cubicBezTo>
                      <a:cubicBezTo>
                        <a:pt x="82289" y="204841"/>
                        <a:pt x="117854" y="233580"/>
                        <a:pt x="149939" y="265732"/>
                      </a:cubicBezTo>
                      <a:cubicBezTo>
                        <a:pt x="165502" y="281296"/>
                        <a:pt x="174445" y="281296"/>
                        <a:pt x="190556" y="266005"/>
                      </a:cubicBezTo>
                      <a:cubicBezTo>
                        <a:pt x="279709" y="181562"/>
                        <a:pt x="369954" y="98348"/>
                        <a:pt x="460268" y="15134"/>
                      </a:cubicBezTo>
                      <a:cubicBezTo>
                        <a:pt x="466753" y="9195"/>
                        <a:pt x="472282" y="-6028"/>
                        <a:pt x="484160" y="2574"/>
                      </a:cubicBezTo>
                      <a:cubicBezTo>
                        <a:pt x="496789" y="11789"/>
                        <a:pt x="506415" y="25101"/>
                        <a:pt x="518566" y="3786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8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자유형: 도형 38">
                  <a:extLst>
                    <a:ext uri="{FF2B5EF4-FFF2-40B4-BE49-F238E27FC236}">
                      <a16:creationId xmlns:a16="http://schemas.microsoft.com/office/drawing/2014/main" id="{5917DF7D-694F-4C0A-BEA0-5DD5A6EE3B22}"/>
                    </a:ext>
                  </a:extLst>
                </p:cNvPr>
                <p:cNvSpPr/>
                <p:nvPr/>
              </p:nvSpPr>
              <p:spPr>
                <a:xfrm>
                  <a:off x="4769834" y="6064837"/>
                  <a:ext cx="1351632" cy="25200"/>
                </a:xfrm>
                <a:custGeom>
                  <a:avLst/>
                  <a:gdLst>
                    <a:gd name="connsiteX0" fmla="*/ 1342895 w 1351632"/>
                    <a:gd name="connsiteY0" fmla="*/ 17476 h 17475"/>
                    <a:gd name="connsiteX1" fmla="*/ 8738 w 1351632"/>
                    <a:gd name="connsiteY1" fmla="*/ 17476 h 17475"/>
                    <a:gd name="connsiteX2" fmla="*/ 0 w 1351632"/>
                    <a:gd name="connsiteY2" fmla="*/ 8738 h 17475"/>
                    <a:gd name="connsiteX3" fmla="*/ 0 w 1351632"/>
                    <a:gd name="connsiteY3" fmla="*/ 8738 h 17475"/>
                    <a:gd name="connsiteX4" fmla="*/ 8738 w 1351632"/>
                    <a:gd name="connsiteY4" fmla="*/ 0 h 17475"/>
                    <a:gd name="connsiteX5" fmla="*/ 1342895 w 1351632"/>
                    <a:gd name="connsiteY5" fmla="*/ 0 h 17475"/>
                    <a:gd name="connsiteX6" fmla="*/ 1351633 w 1351632"/>
                    <a:gd name="connsiteY6" fmla="*/ 8738 h 17475"/>
                    <a:gd name="connsiteX7" fmla="*/ 1351633 w 1351632"/>
                    <a:gd name="connsiteY7" fmla="*/ 8738 h 17475"/>
                    <a:gd name="connsiteX8" fmla="*/ 1342895 w 1351632"/>
                    <a:gd name="connsiteY8" fmla="*/ 17476 h 1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1632" h="17475">
                      <a:moveTo>
                        <a:pt x="1342895" y="17476"/>
                      </a:moveTo>
                      <a:lnTo>
                        <a:pt x="8738" y="17476"/>
                      </a:lnTo>
                      <a:cubicBezTo>
                        <a:pt x="3891" y="17476"/>
                        <a:pt x="0" y="13585"/>
                        <a:pt x="0" y="8738"/>
                      </a:cubicBezTo>
                      <a:lnTo>
                        <a:pt x="0" y="8738"/>
                      </a:lnTo>
                      <a:cubicBezTo>
                        <a:pt x="0" y="3891"/>
                        <a:pt x="3891" y="0"/>
                        <a:pt x="8738" y="0"/>
                      </a:cubicBezTo>
                      <a:lnTo>
                        <a:pt x="1342895" y="0"/>
                      </a:lnTo>
                      <a:cubicBezTo>
                        <a:pt x="1347742" y="0"/>
                        <a:pt x="1351633" y="3891"/>
                        <a:pt x="1351633" y="8738"/>
                      </a:cubicBezTo>
                      <a:lnTo>
                        <a:pt x="1351633" y="8738"/>
                      </a:lnTo>
                      <a:cubicBezTo>
                        <a:pt x="1351633" y="13585"/>
                        <a:pt x="1347742" y="17476"/>
                        <a:pt x="1342895" y="17476"/>
                      </a:cubicBezTo>
                      <a:close/>
                    </a:path>
                  </a:pathLst>
                </a:custGeom>
                <a:solidFill>
                  <a:srgbClr val="2650A8"/>
                </a:solidFill>
                <a:ln w="68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자유형: 도형 39">
                  <a:extLst>
                    <a:ext uri="{FF2B5EF4-FFF2-40B4-BE49-F238E27FC236}">
                      <a16:creationId xmlns:a16="http://schemas.microsoft.com/office/drawing/2014/main" id="{2F9052BB-0CED-48AC-89D8-9FD199862B2F}"/>
                    </a:ext>
                  </a:extLst>
                </p:cNvPr>
                <p:cNvSpPr/>
                <p:nvPr/>
              </p:nvSpPr>
              <p:spPr>
                <a:xfrm>
                  <a:off x="4769834" y="6156584"/>
                  <a:ext cx="1351632" cy="25200"/>
                </a:xfrm>
                <a:custGeom>
                  <a:avLst/>
                  <a:gdLst>
                    <a:gd name="connsiteX0" fmla="*/ 1342895 w 1351632"/>
                    <a:gd name="connsiteY0" fmla="*/ 17476 h 17475"/>
                    <a:gd name="connsiteX1" fmla="*/ 8738 w 1351632"/>
                    <a:gd name="connsiteY1" fmla="*/ 17476 h 17475"/>
                    <a:gd name="connsiteX2" fmla="*/ 0 w 1351632"/>
                    <a:gd name="connsiteY2" fmla="*/ 8738 h 17475"/>
                    <a:gd name="connsiteX3" fmla="*/ 0 w 1351632"/>
                    <a:gd name="connsiteY3" fmla="*/ 8738 h 17475"/>
                    <a:gd name="connsiteX4" fmla="*/ 8738 w 1351632"/>
                    <a:gd name="connsiteY4" fmla="*/ 0 h 17475"/>
                    <a:gd name="connsiteX5" fmla="*/ 1342895 w 1351632"/>
                    <a:gd name="connsiteY5" fmla="*/ 0 h 17475"/>
                    <a:gd name="connsiteX6" fmla="*/ 1351633 w 1351632"/>
                    <a:gd name="connsiteY6" fmla="*/ 8738 h 17475"/>
                    <a:gd name="connsiteX7" fmla="*/ 1351633 w 1351632"/>
                    <a:gd name="connsiteY7" fmla="*/ 8738 h 17475"/>
                    <a:gd name="connsiteX8" fmla="*/ 1342895 w 1351632"/>
                    <a:gd name="connsiteY8" fmla="*/ 17476 h 1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1632" h="17475">
                      <a:moveTo>
                        <a:pt x="1342895" y="17476"/>
                      </a:moveTo>
                      <a:lnTo>
                        <a:pt x="8738" y="17476"/>
                      </a:lnTo>
                      <a:cubicBezTo>
                        <a:pt x="3891" y="17476"/>
                        <a:pt x="0" y="13585"/>
                        <a:pt x="0" y="8738"/>
                      </a:cubicBezTo>
                      <a:lnTo>
                        <a:pt x="0" y="8738"/>
                      </a:lnTo>
                      <a:cubicBezTo>
                        <a:pt x="0" y="3891"/>
                        <a:pt x="3891" y="0"/>
                        <a:pt x="8738" y="0"/>
                      </a:cubicBezTo>
                      <a:lnTo>
                        <a:pt x="1342895" y="0"/>
                      </a:lnTo>
                      <a:cubicBezTo>
                        <a:pt x="1347742" y="0"/>
                        <a:pt x="1351633" y="3891"/>
                        <a:pt x="1351633" y="8738"/>
                      </a:cubicBezTo>
                      <a:lnTo>
                        <a:pt x="1351633" y="8738"/>
                      </a:lnTo>
                      <a:cubicBezTo>
                        <a:pt x="1351633" y="13585"/>
                        <a:pt x="1347742" y="17476"/>
                        <a:pt x="1342895" y="17476"/>
                      </a:cubicBezTo>
                      <a:close/>
                    </a:path>
                  </a:pathLst>
                </a:custGeom>
                <a:solidFill>
                  <a:srgbClr val="2650A8"/>
                </a:solidFill>
                <a:ln w="68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FA2278FF-5443-480F-81DE-913BEA788174}"/>
                  </a:ext>
                </a:extLst>
              </p:cNvPr>
              <p:cNvGrpSpPr/>
              <p:nvPr/>
            </p:nvGrpSpPr>
            <p:grpSpPr>
              <a:xfrm>
                <a:off x="3964831" y="4216947"/>
                <a:ext cx="2156635" cy="358403"/>
                <a:chOff x="3964831" y="5976661"/>
                <a:chExt cx="2156635" cy="358403"/>
              </a:xfrm>
            </p:grpSpPr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D0989515-805C-4CEA-AC43-96A102359C14}"/>
                    </a:ext>
                  </a:extLst>
                </p:cNvPr>
                <p:cNvSpPr/>
                <p:nvPr/>
              </p:nvSpPr>
              <p:spPr>
                <a:xfrm>
                  <a:off x="3964831" y="5976661"/>
                  <a:ext cx="518565" cy="358403"/>
                </a:xfrm>
                <a:custGeom>
                  <a:avLst/>
                  <a:gdLst>
                    <a:gd name="connsiteX0" fmla="*/ 518566 w 518565"/>
                    <a:gd name="connsiteY0" fmla="*/ 37866 h 358403"/>
                    <a:gd name="connsiteX1" fmla="*/ 504981 w 518565"/>
                    <a:gd name="connsiteY1" fmla="*/ 52475 h 358403"/>
                    <a:gd name="connsiteX2" fmla="*/ 185573 w 518565"/>
                    <a:gd name="connsiteY2" fmla="*/ 350107 h 358403"/>
                    <a:gd name="connsiteX3" fmla="*/ 155604 w 518565"/>
                    <a:gd name="connsiteY3" fmla="*/ 349902 h 358403"/>
                    <a:gd name="connsiteX4" fmla="*/ 9724 w 518565"/>
                    <a:gd name="connsiteY4" fmla="*/ 216309 h 358403"/>
                    <a:gd name="connsiteX5" fmla="*/ 13547 w 518565"/>
                    <a:gd name="connsiteY5" fmla="*/ 181835 h 358403"/>
                    <a:gd name="connsiteX6" fmla="*/ 50136 w 518565"/>
                    <a:gd name="connsiteY6" fmla="*/ 172756 h 358403"/>
                    <a:gd name="connsiteX7" fmla="*/ 149939 w 518565"/>
                    <a:gd name="connsiteY7" fmla="*/ 265732 h 358403"/>
                    <a:gd name="connsiteX8" fmla="*/ 190556 w 518565"/>
                    <a:gd name="connsiteY8" fmla="*/ 266005 h 358403"/>
                    <a:gd name="connsiteX9" fmla="*/ 460268 w 518565"/>
                    <a:gd name="connsiteY9" fmla="*/ 15134 h 358403"/>
                    <a:gd name="connsiteX10" fmla="*/ 484160 w 518565"/>
                    <a:gd name="connsiteY10" fmla="*/ 2574 h 358403"/>
                    <a:gd name="connsiteX11" fmla="*/ 518566 w 518565"/>
                    <a:gd name="connsiteY11" fmla="*/ 37866 h 358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18565" h="358403">
                      <a:moveTo>
                        <a:pt x="518566" y="37866"/>
                      </a:moveTo>
                      <a:cubicBezTo>
                        <a:pt x="513855" y="42986"/>
                        <a:pt x="509760" y="48037"/>
                        <a:pt x="504981" y="52475"/>
                      </a:cubicBezTo>
                      <a:cubicBezTo>
                        <a:pt x="398420" y="151594"/>
                        <a:pt x="291655" y="250441"/>
                        <a:pt x="185573" y="350107"/>
                      </a:cubicBezTo>
                      <a:cubicBezTo>
                        <a:pt x="173421" y="361507"/>
                        <a:pt x="167209" y="360893"/>
                        <a:pt x="155604" y="349902"/>
                      </a:cubicBezTo>
                      <a:cubicBezTo>
                        <a:pt x="107683" y="304643"/>
                        <a:pt x="59420" y="259657"/>
                        <a:pt x="9724" y="216309"/>
                      </a:cubicBezTo>
                      <a:cubicBezTo>
                        <a:pt x="-8844" y="200131"/>
                        <a:pt x="3034" y="192007"/>
                        <a:pt x="13547" y="181835"/>
                      </a:cubicBezTo>
                      <a:cubicBezTo>
                        <a:pt x="23786" y="172005"/>
                        <a:pt x="30203" y="152891"/>
                        <a:pt x="50136" y="172756"/>
                      </a:cubicBezTo>
                      <a:cubicBezTo>
                        <a:pt x="82289" y="204841"/>
                        <a:pt x="117854" y="233580"/>
                        <a:pt x="149939" y="265732"/>
                      </a:cubicBezTo>
                      <a:cubicBezTo>
                        <a:pt x="165502" y="281296"/>
                        <a:pt x="174445" y="281296"/>
                        <a:pt x="190556" y="266005"/>
                      </a:cubicBezTo>
                      <a:cubicBezTo>
                        <a:pt x="279709" y="181562"/>
                        <a:pt x="369954" y="98348"/>
                        <a:pt x="460268" y="15134"/>
                      </a:cubicBezTo>
                      <a:cubicBezTo>
                        <a:pt x="466753" y="9195"/>
                        <a:pt x="472282" y="-6028"/>
                        <a:pt x="484160" y="2574"/>
                      </a:cubicBezTo>
                      <a:cubicBezTo>
                        <a:pt x="496789" y="11789"/>
                        <a:pt x="506415" y="25101"/>
                        <a:pt x="518566" y="3786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8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E0CB7EDD-E54E-49AF-99F1-E2F648814D05}"/>
                    </a:ext>
                  </a:extLst>
                </p:cNvPr>
                <p:cNvSpPr/>
                <p:nvPr/>
              </p:nvSpPr>
              <p:spPr>
                <a:xfrm>
                  <a:off x="4769834" y="6064837"/>
                  <a:ext cx="1351632" cy="25200"/>
                </a:xfrm>
                <a:custGeom>
                  <a:avLst/>
                  <a:gdLst>
                    <a:gd name="connsiteX0" fmla="*/ 1342895 w 1351632"/>
                    <a:gd name="connsiteY0" fmla="*/ 17476 h 17475"/>
                    <a:gd name="connsiteX1" fmla="*/ 8738 w 1351632"/>
                    <a:gd name="connsiteY1" fmla="*/ 17476 h 17475"/>
                    <a:gd name="connsiteX2" fmla="*/ 0 w 1351632"/>
                    <a:gd name="connsiteY2" fmla="*/ 8738 h 17475"/>
                    <a:gd name="connsiteX3" fmla="*/ 0 w 1351632"/>
                    <a:gd name="connsiteY3" fmla="*/ 8738 h 17475"/>
                    <a:gd name="connsiteX4" fmla="*/ 8738 w 1351632"/>
                    <a:gd name="connsiteY4" fmla="*/ 0 h 17475"/>
                    <a:gd name="connsiteX5" fmla="*/ 1342895 w 1351632"/>
                    <a:gd name="connsiteY5" fmla="*/ 0 h 17475"/>
                    <a:gd name="connsiteX6" fmla="*/ 1351633 w 1351632"/>
                    <a:gd name="connsiteY6" fmla="*/ 8738 h 17475"/>
                    <a:gd name="connsiteX7" fmla="*/ 1351633 w 1351632"/>
                    <a:gd name="connsiteY7" fmla="*/ 8738 h 17475"/>
                    <a:gd name="connsiteX8" fmla="*/ 1342895 w 1351632"/>
                    <a:gd name="connsiteY8" fmla="*/ 17476 h 1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1632" h="17475">
                      <a:moveTo>
                        <a:pt x="1342895" y="17476"/>
                      </a:moveTo>
                      <a:lnTo>
                        <a:pt x="8738" y="17476"/>
                      </a:lnTo>
                      <a:cubicBezTo>
                        <a:pt x="3891" y="17476"/>
                        <a:pt x="0" y="13585"/>
                        <a:pt x="0" y="8738"/>
                      </a:cubicBezTo>
                      <a:lnTo>
                        <a:pt x="0" y="8738"/>
                      </a:lnTo>
                      <a:cubicBezTo>
                        <a:pt x="0" y="3891"/>
                        <a:pt x="3891" y="0"/>
                        <a:pt x="8738" y="0"/>
                      </a:cubicBezTo>
                      <a:lnTo>
                        <a:pt x="1342895" y="0"/>
                      </a:lnTo>
                      <a:cubicBezTo>
                        <a:pt x="1347742" y="0"/>
                        <a:pt x="1351633" y="3891"/>
                        <a:pt x="1351633" y="8738"/>
                      </a:cubicBezTo>
                      <a:lnTo>
                        <a:pt x="1351633" y="8738"/>
                      </a:lnTo>
                      <a:cubicBezTo>
                        <a:pt x="1351633" y="13585"/>
                        <a:pt x="1347742" y="17476"/>
                        <a:pt x="1342895" y="17476"/>
                      </a:cubicBezTo>
                      <a:close/>
                    </a:path>
                  </a:pathLst>
                </a:custGeom>
                <a:solidFill>
                  <a:srgbClr val="2650A8"/>
                </a:solidFill>
                <a:ln w="68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자유형: 도형 36">
                  <a:extLst>
                    <a:ext uri="{FF2B5EF4-FFF2-40B4-BE49-F238E27FC236}">
                      <a16:creationId xmlns:a16="http://schemas.microsoft.com/office/drawing/2014/main" id="{E5836F95-C230-4104-A18D-7242303AFDB5}"/>
                    </a:ext>
                  </a:extLst>
                </p:cNvPr>
                <p:cNvSpPr/>
                <p:nvPr/>
              </p:nvSpPr>
              <p:spPr>
                <a:xfrm>
                  <a:off x="4769834" y="6156584"/>
                  <a:ext cx="1351632" cy="25200"/>
                </a:xfrm>
                <a:custGeom>
                  <a:avLst/>
                  <a:gdLst>
                    <a:gd name="connsiteX0" fmla="*/ 1342895 w 1351632"/>
                    <a:gd name="connsiteY0" fmla="*/ 17476 h 17475"/>
                    <a:gd name="connsiteX1" fmla="*/ 8738 w 1351632"/>
                    <a:gd name="connsiteY1" fmla="*/ 17476 h 17475"/>
                    <a:gd name="connsiteX2" fmla="*/ 0 w 1351632"/>
                    <a:gd name="connsiteY2" fmla="*/ 8738 h 17475"/>
                    <a:gd name="connsiteX3" fmla="*/ 0 w 1351632"/>
                    <a:gd name="connsiteY3" fmla="*/ 8738 h 17475"/>
                    <a:gd name="connsiteX4" fmla="*/ 8738 w 1351632"/>
                    <a:gd name="connsiteY4" fmla="*/ 0 h 17475"/>
                    <a:gd name="connsiteX5" fmla="*/ 1342895 w 1351632"/>
                    <a:gd name="connsiteY5" fmla="*/ 0 h 17475"/>
                    <a:gd name="connsiteX6" fmla="*/ 1351633 w 1351632"/>
                    <a:gd name="connsiteY6" fmla="*/ 8738 h 17475"/>
                    <a:gd name="connsiteX7" fmla="*/ 1351633 w 1351632"/>
                    <a:gd name="connsiteY7" fmla="*/ 8738 h 17475"/>
                    <a:gd name="connsiteX8" fmla="*/ 1342895 w 1351632"/>
                    <a:gd name="connsiteY8" fmla="*/ 17476 h 1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1632" h="17475">
                      <a:moveTo>
                        <a:pt x="1342895" y="17476"/>
                      </a:moveTo>
                      <a:lnTo>
                        <a:pt x="8738" y="17476"/>
                      </a:lnTo>
                      <a:cubicBezTo>
                        <a:pt x="3891" y="17476"/>
                        <a:pt x="0" y="13585"/>
                        <a:pt x="0" y="8738"/>
                      </a:cubicBezTo>
                      <a:lnTo>
                        <a:pt x="0" y="8738"/>
                      </a:lnTo>
                      <a:cubicBezTo>
                        <a:pt x="0" y="3891"/>
                        <a:pt x="3891" y="0"/>
                        <a:pt x="8738" y="0"/>
                      </a:cubicBezTo>
                      <a:lnTo>
                        <a:pt x="1342895" y="0"/>
                      </a:lnTo>
                      <a:cubicBezTo>
                        <a:pt x="1347742" y="0"/>
                        <a:pt x="1351633" y="3891"/>
                        <a:pt x="1351633" y="8738"/>
                      </a:cubicBezTo>
                      <a:lnTo>
                        <a:pt x="1351633" y="8738"/>
                      </a:lnTo>
                      <a:cubicBezTo>
                        <a:pt x="1351633" y="13585"/>
                        <a:pt x="1347742" y="17476"/>
                        <a:pt x="1342895" y="17476"/>
                      </a:cubicBezTo>
                      <a:close/>
                    </a:path>
                  </a:pathLst>
                </a:custGeom>
                <a:solidFill>
                  <a:srgbClr val="2650A8"/>
                </a:solidFill>
                <a:ln w="68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705A83C2-B8ED-44D2-B6FC-87DD053F6D24}"/>
                </a:ext>
              </a:extLst>
            </p:cNvPr>
            <p:cNvGrpSpPr/>
            <p:nvPr/>
          </p:nvGrpSpPr>
          <p:grpSpPr>
            <a:xfrm>
              <a:off x="846108" y="967350"/>
              <a:ext cx="3617879" cy="2244156"/>
              <a:chOff x="891186" y="1240261"/>
              <a:chExt cx="4416855" cy="2739758"/>
            </a:xfrm>
          </p:grpSpPr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6F71438C-87D0-41F3-9119-E2F34AD02A26}"/>
                  </a:ext>
                </a:extLst>
              </p:cNvPr>
              <p:cNvSpPr/>
              <p:nvPr/>
            </p:nvSpPr>
            <p:spPr>
              <a:xfrm>
                <a:off x="2977836" y="2900395"/>
                <a:ext cx="237164" cy="671965"/>
              </a:xfrm>
              <a:custGeom>
                <a:avLst/>
                <a:gdLst>
                  <a:gd name="connsiteX0" fmla="*/ 0 w 237164"/>
                  <a:gd name="connsiteY0" fmla="*/ 0 h 671965"/>
                  <a:gd name="connsiteX1" fmla="*/ 237164 w 237164"/>
                  <a:gd name="connsiteY1" fmla="*/ 0 h 671965"/>
                  <a:gd name="connsiteX2" fmla="*/ 237164 w 237164"/>
                  <a:gd name="connsiteY2" fmla="*/ 671965 h 671965"/>
                  <a:gd name="connsiteX3" fmla="*/ 0 w 237164"/>
                  <a:gd name="connsiteY3" fmla="*/ 671965 h 67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7164" h="671965">
                    <a:moveTo>
                      <a:pt x="0" y="0"/>
                    </a:moveTo>
                    <a:lnTo>
                      <a:pt x="237164" y="0"/>
                    </a:lnTo>
                    <a:lnTo>
                      <a:pt x="237164" y="671965"/>
                    </a:lnTo>
                    <a:lnTo>
                      <a:pt x="0" y="671965"/>
                    </a:lnTo>
                    <a:close/>
                  </a:path>
                </a:pathLst>
              </a:custGeom>
              <a:solidFill>
                <a:srgbClr val="000000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3369D1A1-AACE-440E-8F56-6478DE207FE8}"/>
                  </a:ext>
                </a:extLst>
              </p:cNvPr>
              <p:cNvSpPr/>
              <p:nvPr/>
            </p:nvSpPr>
            <p:spPr>
              <a:xfrm>
                <a:off x="2269188" y="1240473"/>
                <a:ext cx="1670840" cy="2213635"/>
              </a:xfrm>
              <a:custGeom>
                <a:avLst/>
                <a:gdLst>
                  <a:gd name="connsiteX0" fmla="*/ 814779 w 1670840"/>
                  <a:gd name="connsiteY0" fmla="*/ 1617 h 2213635"/>
                  <a:gd name="connsiteX1" fmla="*/ 830524 w 1670840"/>
                  <a:gd name="connsiteY1" fmla="*/ 1354 h 2213635"/>
                  <a:gd name="connsiteX2" fmla="*/ 1131526 w 1670840"/>
                  <a:gd name="connsiteY2" fmla="*/ 246555 h 2213635"/>
                  <a:gd name="connsiteX3" fmla="*/ 1585036 w 1670840"/>
                  <a:gd name="connsiteY3" fmla="*/ 1221893 h 2213635"/>
                  <a:gd name="connsiteX4" fmla="*/ 1667187 w 1670840"/>
                  <a:gd name="connsiteY4" fmla="*/ 2183265 h 2213635"/>
                  <a:gd name="connsiteX5" fmla="*/ 940608 w 1670840"/>
                  <a:gd name="connsiteY5" fmla="*/ 1798202 h 2213635"/>
                  <a:gd name="connsiteX6" fmla="*/ 707990 w 1670840"/>
                  <a:gd name="connsiteY6" fmla="*/ 1806042 h 2213635"/>
                  <a:gd name="connsiteX7" fmla="*/ 4732 w 1670840"/>
                  <a:gd name="connsiteY7" fmla="*/ 2213635 h 2213635"/>
                  <a:gd name="connsiteX8" fmla="*/ 78977 w 1670840"/>
                  <a:gd name="connsiteY8" fmla="*/ 1169388 h 2213635"/>
                  <a:gd name="connsiteX9" fmla="*/ 483342 w 1670840"/>
                  <a:gd name="connsiteY9" fmla="*/ 277189 h 2213635"/>
                  <a:gd name="connsiteX10" fmla="*/ 814779 w 1670840"/>
                  <a:gd name="connsiteY10" fmla="*/ 1617 h 2213635"/>
                  <a:gd name="connsiteX11" fmla="*/ 814779 w 1670840"/>
                  <a:gd name="connsiteY11" fmla="*/ 1617 h 2213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840" h="2213635">
                    <a:moveTo>
                      <a:pt x="814779" y="1617"/>
                    </a:moveTo>
                    <a:cubicBezTo>
                      <a:pt x="819984" y="1551"/>
                      <a:pt x="826374" y="-1808"/>
                      <a:pt x="830524" y="1354"/>
                    </a:cubicBezTo>
                    <a:cubicBezTo>
                      <a:pt x="978686" y="111767"/>
                      <a:pt x="1038965" y="144377"/>
                      <a:pt x="1131526" y="246555"/>
                    </a:cubicBezTo>
                    <a:cubicBezTo>
                      <a:pt x="1382920" y="523840"/>
                      <a:pt x="1513162" y="863314"/>
                      <a:pt x="1585036" y="1221893"/>
                    </a:cubicBezTo>
                    <a:cubicBezTo>
                      <a:pt x="1629241" y="1442390"/>
                      <a:pt x="1685831" y="2164292"/>
                      <a:pt x="1667187" y="2183265"/>
                    </a:cubicBezTo>
                    <a:cubicBezTo>
                      <a:pt x="1489182" y="1934111"/>
                      <a:pt x="1235680" y="1842473"/>
                      <a:pt x="940608" y="1798202"/>
                    </a:cubicBezTo>
                    <a:cubicBezTo>
                      <a:pt x="853516" y="1785159"/>
                      <a:pt x="800813" y="1791746"/>
                      <a:pt x="707990" y="1806042"/>
                    </a:cubicBezTo>
                    <a:cubicBezTo>
                      <a:pt x="417595" y="1850774"/>
                      <a:pt x="173052" y="1963888"/>
                      <a:pt x="4732" y="2213635"/>
                    </a:cubicBezTo>
                    <a:cubicBezTo>
                      <a:pt x="-11145" y="2190051"/>
                      <a:pt x="12769" y="1487847"/>
                      <a:pt x="78977" y="1169388"/>
                    </a:cubicBezTo>
                    <a:cubicBezTo>
                      <a:pt x="146569" y="843748"/>
                      <a:pt x="264427" y="535896"/>
                      <a:pt x="483342" y="277189"/>
                    </a:cubicBezTo>
                    <a:cubicBezTo>
                      <a:pt x="561409" y="184761"/>
                      <a:pt x="786188" y="11302"/>
                      <a:pt x="814779" y="1617"/>
                    </a:cubicBezTo>
                    <a:lnTo>
                      <a:pt x="814779" y="1617"/>
                    </a:lnTo>
                    <a:close/>
                  </a:path>
                </a:pathLst>
              </a:custGeom>
              <a:solidFill>
                <a:schemeClr val="accent4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E031505E-499D-4B02-AD73-158AB7527C3D}"/>
                  </a:ext>
                </a:extLst>
              </p:cNvPr>
              <p:cNvSpPr/>
              <p:nvPr/>
            </p:nvSpPr>
            <p:spPr>
              <a:xfrm>
                <a:off x="891186" y="1240261"/>
                <a:ext cx="2192188" cy="2216895"/>
              </a:xfrm>
              <a:custGeom>
                <a:avLst/>
                <a:gdLst>
                  <a:gd name="connsiteX0" fmla="*/ 2192189 w 2192188"/>
                  <a:gd name="connsiteY0" fmla="*/ 973 h 2216895"/>
                  <a:gd name="connsiteX1" fmla="*/ 1470880 w 2192188"/>
                  <a:gd name="connsiteY1" fmla="*/ 1137319 h 2216895"/>
                  <a:gd name="connsiteX2" fmla="*/ 1380099 w 2192188"/>
                  <a:gd name="connsiteY2" fmla="*/ 2195665 h 2216895"/>
                  <a:gd name="connsiteX3" fmla="*/ 1382931 w 2192188"/>
                  <a:gd name="connsiteY3" fmla="*/ 2214704 h 2216895"/>
                  <a:gd name="connsiteX4" fmla="*/ 1365210 w 2192188"/>
                  <a:gd name="connsiteY4" fmla="*/ 2205679 h 2216895"/>
                  <a:gd name="connsiteX5" fmla="*/ 747331 w 2192188"/>
                  <a:gd name="connsiteY5" fmla="*/ 1833726 h 2216895"/>
                  <a:gd name="connsiteX6" fmla="*/ 154289 w 2192188"/>
                  <a:gd name="connsiteY6" fmla="*/ 1915679 h 2216895"/>
                  <a:gd name="connsiteX7" fmla="*/ 0 w 2192188"/>
                  <a:gd name="connsiteY7" fmla="*/ 1969371 h 2216895"/>
                  <a:gd name="connsiteX8" fmla="*/ 54218 w 2192188"/>
                  <a:gd name="connsiteY8" fmla="*/ 1672586 h 2216895"/>
                  <a:gd name="connsiteX9" fmla="*/ 1775834 w 2192188"/>
                  <a:gd name="connsiteY9" fmla="*/ 41357 h 2216895"/>
                  <a:gd name="connsiteX10" fmla="*/ 2192189 w 2192188"/>
                  <a:gd name="connsiteY10" fmla="*/ 973 h 2216895"/>
                  <a:gd name="connsiteX11" fmla="*/ 2192189 w 2192188"/>
                  <a:gd name="connsiteY11" fmla="*/ 973 h 221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2188" h="2216895">
                    <a:moveTo>
                      <a:pt x="2192189" y="973"/>
                    </a:moveTo>
                    <a:cubicBezTo>
                      <a:pt x="1767928" y="263040"/>
                      <a:pt x="1574507" y="672280"/>
                      <a:pt x="1470880" y="1137319"/>
                    </a:cubicBezTo>
                    <a:cubicBezTo>
                      <a:pt x="1393274" y="1485753"/>
                      <a:pt x="1375092" y="1839919"/>
                      <a:pt x="1380099" y="2195665"/>
                    </a:cubicBezTo>
                    <a:cubicBezTo>
                      <a:pt x="1380164" y="2202055"/>
                      <a:pt x="1381943" y="2208314"/>
                      <a:pt x="1382931" y="2214704"/>
                    </a:cubicBezTo>
                    <a:cubicBezTo>
                      <a:pt x="1372193" y="2221489"/>
                      <a:pt x="1368833" y="2210817"/>
                      <a:pt x="1365210" y="2205679"/>
                    </a:cubicBezTo>
                    <a:cubicBezTo>
                      <a:pt x="1216126" y="1986895"/>
                      <a:pt x="998462" y="1884321"/>
                      <a:pt x="747331" y="1833726"/>
                    </a:cubicBezTo>
                    <a:cubicBezTo>
                      <a:pt x="539022" y="1791761"/>
                      <a:pt x="346392" y="1848153"/>
                      <a:pt x="154289" y="1915679"/>
                    </a:cubicBezTo>
                    <a:cubicBezTo>
                      <a:pt x="104484" y="1933203"/>
                      <a:pt x="54745" y="1950332"/>
                      <a:pt x="0" y="1969371"/>
                    </a:cubicBezTo>
                    <a:cubicBezTo>
                      <a:pt x="7444" y="1865282"/>
                      <a:pt x="26022" y="1767386"/>
                      <a:pt x="54218" y="1672586"/>
                    </a:cubicBezTo>
                    <a:cubicBezTo>
                      <a:pt x="315033" y="798833"/>
                      <a:pt x="885545" y="250061"/>
                      <a:pt x="1775834" y="41357"/>
                    </a:cubicBezTo>
                    <a:cubicBezTo>
                      <a:pt x="1911742" y="9537"/>
                      <a:pt x="2051603" y="-3902"/>
                      <a:pt x="2192189" y="973"/>
                    </a:cubicBezTo>
                    <a:lnTo>
                      <a:pt x="2192189" y="973"/>
                    </a:ln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8DEA5DEB-3142-40B2-A36A-132CEB54A2EF}"/>
                  </a:ext>
                </a:extLst>
              </p:cNvPr>
              <p:cNvSpPr/>
              <p:nvPr/>
            </p:nvSpPr>
            <p:spPr>
              <a:xfrm>
                <a:off x="3100437" y="1241761"/>
                <a:ext cx="2207604" cy="2185972"/>
              </a:xfrm>
              <a:custGeom>
                <a:avLst/>
                <a:gdLst>
                  <a:gd name="connsiteX0" fmla="*/ 835872 w 2207604"/>
                  <a:gd name="connsiteY0" fmla="*/ 2182438 h 2185972"/>
                  <a:gd name="connsiteX1" fmla="*/ 814528 w 2207604"/>
                  <a:gd name="connsiteY1" fmla="*/ 1696844 h 2185972"/>
                  <a:gd name="connsiteX2" fmla="*/ 671175 w 2207604"/>
                  <a:gd name="connsiteY2" fmla="*/ 917958 h 2185972"/>
                  <a:gd name="connsiteX3" fmla="*/ 152312 w 2207604"/>
                  <a:gd name="connsiteY3" fmla="*/ 108766 h 2185972"/>
                  <a:gd name="connsiteX4" fmla="*/ 0 w 2207604"/>
                  <a:gd name="connsiteY4" fmla="*/ 0 h 2185972"/>
                  <a:gd name="connsiteX5" fmla="*/ 1302295 w 2207604"/>
                  <a:gd name="connsiteY5" fmla="*/ 420440 h 2185972"/>
                  <a:gd name="connsiteX6" fmla="*/ 2207605 w 2207604"/>
                  <a:gd name="connsiteY6" fmla="*/ 1888355 h 2185972"/>
                  <a:gd name="connsiteX7" fmla="*/ 2049692 w 2207604"/>
                  <a:gd name="connsiteY7" fmla="*/ 1839275 h 2185972"/>
                  <a:gd name="connsiteX8" fmla="*/ 1721417 w 2207604"/>
                  <a:gd name="connsiteY8" fmla="*/ 1765886 h 2185972"/>
                  <a:gd name="connsiteX9" fmla="*/ 1214347 w 2207604"/>
                  <a:gd name="connsiteY9" fmla="*/ 1905220 h 2185972"/>
                  <a:gd name="connsiteX10" fmla="*/ 872106 w 2207604"/>
                  <a:gd name="connsiteY10" fmla="*/ 2162543 h 2185972"/>
                  <a:gd name="connsiteX11" fmla="*/ 835872 w 2207604"/>
                  <a:gd name="connsiteY11" fmla="*/ 2182438 h 2185972"/>
                  <a:gd name="connsiteX12" fmla="*/ 835872 w 2207604"/>
                  <a:gd name="connsiteY12" fmla="*/ 2182438 h 218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07604" h="2185972">
                    <a:moveTo>
                      <a:pt x="835872" y="2182438"/>
                    </a:moveTo>
                    <a:cubicBezTo>
                      <a:pt x="842329" y="2020047"/>
                      <a:pt x="828823" y="1858314"/>
                      <a:pt x="814528" y="1696844"/>
                    </a:cubicBezTo>
                    <a:cubicBezTo>
                      <a:pt x="791141" y="1432933"/>
                      <a:pt x="750625" y="1171723"/>
                      <a:pt x="671175" y="917958"/>
                    </a:cubicBezTo>
                    <a:cubicBezTo>
                      <a:pt x="572027" y="600948"/>
                      <a:pt x="418397" y="318591"/>
                      <a:pt x="152312" y="108766"/>
                    </a:cubicBezTo>
                    <a:cubicBezTo>
                      <a:pt x="103430" y="70227"/>
                      <a:pt x="50793" y="36168"/>
                      <a:pt x="0" y="0"/>
                    </a:cubicBezTo>
                    <a:cubicBezTo>
                      <a:pt x="479335" y="0"/>
                      <a:pt x="915059" y="140190"/>
                      <a:pt x="1302295" y="420440"/>
                    </a:cubicBezTo>
                    <a:cubicBezTo>
                      <a:pt x="1802317" y="782181"/>
                      <a:pt x="2101473" y="1271266"/>
                      <a:pt x="2207605" y="1888355"/>
                    </a:cubicBezTo>
                    <a:cubicBezTo>
                      <a:pt x="2151146" y="1870831"/>
                      <a:pt x="2100419" y="1855020"/>
                      <a:pt x="2049692" y="1839275"/>
                    </a:cubicBezTo>
                    <a:cubicBezTo>
                      <a:pt x="1942310" y="1805940"/>
                      <a:pt x="1834071" y="1775438"/>
                      <a:pt x="1721417" y="1765886"/>
                    </a:cubicBezTo>
                    <a:cubicBezTo>
                      <a:pt x="1535573" y="1750009"/>
                      <a:pt x="1371007" y="1814438"/>
                      <a:pt x="1214347" y="1905220"/>
                    </a:cubicBezTo>
                    <a:cubicBezTo>
                      <a:pt x="1090034" y="1977225"/>
                      <a:pt x="977315" y="2064844"/>
                      <a:pt x="872106" y="2162543"/>
                    </a:cubicBezTo>
                    <a:cubicBezTo>
                      <a:pt x="862685" y="2171371"/>
                      <a:pt x="858008" y="2194824"/>
                      <a:pt x="835872" y="2182438"/>
                    </a:cubicBezTo>
                    <a:lnTo>
                      <a:pt x="835872" y="2182438"/>
                    </a:ln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C8AEB5F5-FB4A-4568-B85C-36AC117A83E2}"/>
                  </a:ext>
                </a:extLst>
              </p:cNvPr>
              <p:cNvSpPr/>
              <p:nvPr/>
            </p:nvSpPr>
            <p:spPr>
              <a:xfrm>
                <a:off x="2223193" y="3573085"/>
                <a:ext cx="1797705" cy="406934"/>
              </a:xfrm>
              <a:custGeom>
                <a:avLst/>
                <a:gdLst>
                  <a:gd name="connsiteX0" fmla="*/ 1742103 w 1797705"/>
                  <a:gd name="connsiteY0" fmla="*/ 406934 h 406934"/>
                  <a:gd name="connsiteX1" fmla="*/ 55602 w 1797705"/>
                  <a:gd name="connsiteY1" fmla="*/ 406934 h 406934"/>
                  <a:gd name="connsiteX2" fmla="*/ 0 w 1797705"/>
                  <a:gd name="connsiteY2" fmla="*/ 351201 h 406934"/>
                  <a:gd name="connsiteX3" fmla="*/ 0 w 1797705"/>
                  <a:gd name="connsiteY3" fmla="*/ 55734 h 406934"/>
                  <a:gd name="connsiteX4" fmla="*/ 55602 w 1797705"/>
                  <a:gd name="connsiteY4" fmla="*/ 0 h 406934"/>
                  <a:gd name="connsiteX5" fmla="*/ 1742103 w 1797705"/>
                  <a:gd name="connsiteY5" fmla="*/ 0 h 406934"/>
                  <a:gd name="connsiteX6" fmla="*/ 1797705 w 1797705"/>
                  <a:gd name="connsiteY6" fmla="*/ 55734 h 406934"/>
                  <a:gd name="connsiteX7" fmla="*/ 1797705 w 1797705"/>
                  <a:gd name="connsiteY7" fmla="*/ 351201 h 406934"/>
                  <a:gd name="connsiteX8" fmla="*/ 1742103 w 1797705"/>
                  <a:gd name="connsiteY8" fmla="*/ 406934 h 406934"/>
                  <a:gd name="connsiteX9" fmla="*/ 1742103 w 1797705"/>
                  <a:gd name="connsiteY9" fmla="*/ 406934 h 406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7705" h="406934">
                    <a:moveTo>
                      <a:pt x="1742103" y="406934"/>
                    </a:moveTo>
                    <a:lnTo>
                      <a:pt x="55602" y="406934"/>
                    </a:lnTo>
                    <a:cubicBezTo>
                      <a:pt x="24836" y="406934"/>
                      <a:pt x="0" y="382032"/>
                      <a:pt x="0" y="351201"/>
                    </a:cubicBezTo>
                    <a:lnTo>
                      <a:pt x="0" y="55734"/>
                    </a:lnTo>
                    <a:cubicBezTo>
                      <a:pt x="0" y="24902"/>
                      <a:pt x="24836" y="0"/>
                      <a:pt x="55602" y="0"/>
                    </a:cubicBezTo>
                    <a:lnTo>
                      <a:pt x="1742103" y="0"/>
                    </a:lnTo>
                    <a:cubicBezTo>
                      <a:pt x="1772869" y="0"/>
                      <a:pt x="1797705" y="24902"/>
                      <a:pt x="1797705" y="55734"/>
                    </a:cubicBezTo>
                    <a:lnTo>
                      <a:pt x="1797705" y="351201"/>
                    </a:lnTo>
                    <a:cubicBezTo>
                      <a:pt x="1797640" y="381966"/>
                      <a:pt x="1772803" y="406934"/>
                      <a:pt x="1742103" y="406934"/>
                    </a:cubicBezTo>
                    <a:lnTo>
                      <a:pt x="1742103" y="406934"/>
                    </a:lnTo>
                    <a:close/>
                  </a:path>
                </a:pathLst>
              </a:custGeom>
              <a:solidFill>
                <a:srgbClr val="1C021D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3F958B4-0ADD-448F-9BEA-7543210983F3}"/>
                </a:ext>
              </a:extLst>
            </p:cNvPr>
            <p:cNvGrpSpPr/>
            <p:nvPr/>
          </p:nvGrpSpPr>
          <p:grpSpPr>
            <a:xfrm>
              <a:off x="3190355" y="4852597"/>
              <a:ext cx="1419109" cy="1619616"/>
              <a:chOff x="8117169" y="1580956"/>
              <a:chExt cx="1419109" cy="1619616"/>
            </a:xfrm>
          </p:grpSpPr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5AE24C55-AF2D-400E-AB49-B5F00DEE9910}"/>
                  </a:ext>
                </a:extLst>
              </p:cNvPr>
              <p:cNvGrpSpPr/>
              <p:nvPr/>
            </p:nvGrpSpPr>
            <p:grpSpPr>
              <a:xfrm>
                <a:off x="8117169" y="1580956"/>
                <a:ext cx="1419109" cy="1619616"/>
                <a:chOff x="9948742" y="2006396"/>
                <a:chExt cx="1419109" cy="1619616"/>
              </a:xfrm>
            </p:grpSpPr>
            <p:sp>
              <p:nvSpPr>
                <p:cNvPr id="16" name="Freeform: Shape 327">
                  <a:extLst>
                    <a:ext uri="{FF2B5EF4-FFF2-40B4-BE49-F238E27FC236}">
                      <a16:creationId xmlns:a16="http://schemas.microsoft.com/office/drawing/2014/main" id="{4C414C4B-F33D-4B76-A40B-0C7AD7919782}"/>
                    </a:ext>
                  </a:extLst>
                </p:cNvPr>
                <p:cNvSpPr/>
                <p:nvPr/>
              </p:nvSpPr>
              <p:spPr>
                <a:xfrm>
                  <a:off x="9948742" y="2006396"/>
                  <a:ext cx="1419109" cy="1619616"/>
                </a:xfrm>
                <a:custGeom>
                  <a:avLst/>
                  <a:gdLst>
                    <a:gd name="connsiteX0" fmla="*/ 3124253 w 3161068"/>
                    <a:gd name="connsiteY0" fmla="*/ 564888 h 3735911"/>
                    <a:gd name="connsiteX1" fmla="*/ 2671334 w 3161068"/>
                    <a:gd name="connsiteY1" fmla="*/ 398789 h 3735911"/>
                    <a:gd name="connsiteX2" fmla="*/ 1605390 w 3161068"/>
                    <a:gd name="connsiteY2" fmla="*/ 4946 h 3735911"/>
                    <a:gd name="connsiteX3" fmla="*/ 1560869 w 3161068"/>
                    <a:gd name="connsiteY3" fmla="*/ 4090 h 3735911"/>
                    <a:gd name="connsiteX4" fmla="*/ 36013 w 3161068"/>
                    <a:gd name="connsiteY4" fmla="*/ 565744 h 3735911"/>
                    <a:gd name="connsiteX5" fmla="*/ 53 w 3161068"/>
                    <a:gd name="connsiteY5" fmla="*/ 618827 h 3735911"/>
                    <a:gd name="connsiteX6" fmla="*/ 48855 w 3161068"/>
                    <a:gd name="connsiteY6" fmla="*/ 1732717 h 3735911"/>
                    <a:gd name="connsiteX7" fmla="*/ 310846 w 3161068"/>
                    <a:gd name="connsiteY7" fmla="*/ 2644548 h 3735911"/>
                    <a:gd name="connsiteX8" fmla="*/ 847671 w 3161068"/>
                    <a:gd name="connsiteY8" fmla="*/ 3333773 h 3735911"/>
                    <a:gd name="connsiteX9" fmla="*/ 1365660 w 3161068"/>
                    <a:gd name="connsiteY9" fmla="*/ 3654840 h 3735911"/>
                    <a:gd name="connsiteX10" fmla="*/ 1632788 w 3161068"/>
                    <a:gd name="connsiteY10" fmla="*/ 3725047 h 3735911"/>
                    <a:gd name="connsiteX11" fmla="*/ 1845977 w 3161068"/>
                    <a:gd name="connsiteY11" fmla="*/ 3627443 h 3735911"/>
                    <a:gd name="connsiteX12" fmla="*/ 2660204 w 3161068"/>
                    <a:gd name="connsiteY12" fmla="*/ 2950205 h 3735911"/>
                    <a:gd name="connsiteX13" fmla="*/ 2893084 w 3161068"/>
                    <a:gd name="connsiteY13" fmla="*/ 2535813 h 3735911"/>
                    <a:gd name="connsiteX14" fmla="*/ 3161069 w 3161068"/>
                    <a:gd name="connsiteY14" fmla="*/ 616258 h 3735911"/>
                    <a:gd name="connsiteX15" fmla="*/ 3124253 w 3161068"/>
                    <a:gd name="connsiteY15" fmla="*/ 564888 h 3735911"/>
                    <a:gd name="connsiteX16" fmla="*/ 772327 w 3161068"/>
                    <a:gd name="connsiteY16" fmla="*/ 1315757 h 3735911"/>
                    <a:gd name="connsiteX17" fmla="*/ 772327 w 3161068"/>
                    <a:gd name="connsiteY17" fmla="*/ 1316614 h 3735911"/>
                    <a:gd name="connsiteX18" fmla="*/ 771471 w 3161068"/>
                    <a:gd name="connsiteY18" fmla="*/ 1316614 h 3735911"/>
                    <a:gd name="connsiteX19" fmla="*/ 772327 w 3161068"/>
                    <a:gd name="connsiteY19" fmla="*/ 1315757 h 3735911"/>
                    <a:gd name="connsiteX20" fmla="*/ 772327 w 3161068"/>
                    <a:gd name="connsiteY20" fmla="*/ 1315757 h 3735911"/>
                    <a:gd name="connsiteX21" fmla="*/ 772327 w 3161068"/>
                    <a:gd name="connsiteY21" fmla="*/ 1315757 h 3735911"/>
                    <a:gd name="connsiteX22" fmla="*/ 1304015 w 3161068"/>
                    <a:gd name="connsiteY22" fmla="*/ 1392813 h 3735911"/>
                    <a:gd name="connsiteX23" fmla="*/ 1307440 w 3161068"/>
                    <a:gd name="connsiteY23" fmla="*/ 1398807 h 3735911"/>
                    <a:gd name="connsiteX24" fmla="*/ 1300590 w 3161068"/>
                    <a:gd name="connsiteY24" fmla="*/ 1398807 h 3735911"/>
                    <a:gd name="connsiteX25" fmla="*/ 1304015 w 3161068"/>
                    <a:gd name="connsiteY25" fmla="*/ 1392813 h 3735911"/>
                    <a:gd name="connsiteX26" fmla="*/ 2088275 w 3161068"/>
                    <a:gd name="connsiteY26" fmla="*/ 2686501 h 3735911"/>
                    <a:gd name="connsiteX27" fmla="*/ 2088275 w 3161068"/>
                    <a:gd name="connsiteY27" fmla="*/ 2686501 h 3735911"/>
                    <a:gd name="connsiteX28" fmla="*/ 2088275 w 3161068"/>
                    <a:gd name="connsiteY28" fmla="*/ 2686501 h 3735911"/>
                    <a:gd name="connsiteX29" fmla="*/ 2088275 w 3161068"/>
                    <a:gd name="connsiteY29" fmla="*/ 2686501 h 3735911"/>
                    <a:gd name="connsiteX30" fmla="*/ 2088275 w 3161068"/>
                    <a:gd name="connsiteY30" fmla="*/ 2687357 h 3735911"/>
                    <a:gd name="connsiteX31" fmla="*/ 2088275 w 3161068"/>
                    <a:gd name="connsiteY31" fmla="*/ 2687357 h 3735911"/>
                    <a:gd name="connsiteX32" fmla="*/ 2088275 w 3161068"/>
                    <a:gd name="connsiteY32" fmla="*/ 2687357 h 3735911"/>
                    <a:gd name="connsiteX33" fmla="*/ 2088275 w 3161068"/>
                    <a:gd name="connsiteY33" fmla="*/ 2687357 h 3735911"/>
                    <a:gd name="connsiteX34" fmla="*/ 1401619 w 3161068"/>
                    <a:gd name="connsiteY34" fmla="*/ 2387694 h 3735911"/>
                    <a:gd name="connsiteX35" fmla="*/ 1401619 w 3161068"/>
                    <a:gd name="connsiteY35" fmla="*/ 2387694 h 3735911"/>
                    <a:gd name="connsiteX36" fmla="*/ 1401619 w 3161068"/>
                    <a:gd name="connsiteY36" fmla="*/ 2387694 h 3735911"/>
                    <a:gd name="connsiteX37" fmla="*/ 1401619 w 3161068"/>
                    <a:gd name="connsiteY37" fmla="*/ 2387694 h 3735911"/>
                    <a:gd name="connsiteX38" fmla="*/ 955550 w 3161068"/>
                    <a:gd name="connsiteY38" fmla="*/ 2665953 h 3735911"/>
                    <a:gd name="connsiteX39" fmla="*/ 955550 w 3161068"/>
                    <a:gd name="connsiteY39" fmla="*/ 2666809 h 3735911"/>
                    <a:gd name="connsiteX40" fmla="*/ 955550 w 3161068"/>
                    <a:gd name="connsiteY40" fmla="*/ 2666809 h 3735911"/>
                    <a:gd name="connsiteX41" fmla="*/ 955550 w 3161068"/>
                    <a:gd name="connsiteY41" fmla="*/ 2665953 h 3735911"/>
                    <a:gd name="connsiteX42" fmla="*/ 1074559 w 3161068"/>
                    <a:gd name="connsiteY42" fmla="*/ 2736160 h 3735911"/>
                    <a:gd name="connsiteX43" fmla="*/ 1074559 w 3161068"/>
                    <a:gd name="connsiteY43" fmla="*/ 2736160 h 3735911"/>
                    <a:gd name="connsiteX44" fmla="*/ 1074559 w 3161068"/>
                    <a:gd name="connsiteY44" fmla="*/ 2736160 h 3735911"/>
                    <a:gd name="connsiteX45" fmla="*/ 1074559 w 3161068"/>
                    <a:gd name="connsiteY45" fmla="*/ 2737016 h 3735911"/>
                    <a:gd name="connsiteX46" fmla="*/ 1072846 w 3161068"/>
                    <a:gd name="connsiteY46" fmla="*/ 2737016 h 3735911"/>
                    <a:gd name="connsiteX47" fmla="*/ 1074559 w 3161068"/>
                    <a:gd name="connsiteY47" fmla="*/ 2736160 h 3735911"/>
                    <a:gd name="connsiteX0" fmla="*/ 3124253 w 3161070"/>
                    <a:gd name="connsiteY0" fmla="*/ 564888 h 3735911"/>
                    <a:gd name="connsiteX1" fmla="*/ 1605390 w 3161070"/>
                    <a:gd name="connsiteY1" fmla="*/ 4946 h 3735911"/>
                    <a:gd name="connsiteX2" fmla="*/ 1560869 w 3161070"/>
                    <a:gd name="connsiteY2" fmla="*/ 4090 h 3735911"/>
                    <a:gd name="connsiteX3" fmla="*/ 36013 w 3161070"/>
                    <a:gd name="connsiteY3" fmla="*/ 565744 h 3735911"/>
                    <a:gd name="connsiteX4" fmla="*/ 53 w 3161070"/>
                    <a:gd name="connsiteY4" fmla="*/ 618827 h 3735911"/>
                    <a:gd name="connsiteX5" fmla="*/ 48855 w 3161070"/>
                    <a:gd name="connsiteY5" fmla="*/ 1732717 h 3735911"/>
                    <a:gd name="connsiteX6" fmla="*/ 310846 w 3161070"/>
                    <a:gd name="connsiteY6" fmla="*/ 2644548 h 3735911"/>
                    <a:gd name="connsiteX7" fmla="*/ 847671 w 3161070"/>
                    <a:gd name="connsiteY7" fmla="*/ 3333773 h 3735911"/>
                    <a:gd name="connsiteX8" fmla="*/ 1365660 w 3161070"/>
                    <a:gd name="connsiteY8" fmla="*/ 3654840 h 3735911"/>
                    <a:gd name="connsiteX9" fmla="*/ 1632788 w 3161070"/>
                    <a:gd name="connsiteY9" fmla="*/ 3725047 h 3735911"/>
                    <a:gd name="connsiteX10" fmla="*/ 1845977 w 3161070"/>
                    <a:gd name="connsiteY10" fmla="*/ 3627443 h 3735911"/>
                    <a:gd name="connsiteX11" fmla="*/ 2660204 w 3161070"/>
                    <a:gd name="connsiteY11" fmla="*/ 2950205 h 3735911"/>
                    <a:gd name="connsiteX12" fmla="*/ 2893084 w 3161070"/>
                    <a:gd name="connsiteY12" fmla="*/ 2535813 h 3735911"/>
                    <a:gd name="connsiteX13" fmla="*/ 3161069 w 3161070"/>
                    <a:gd name="connsiteY13" fmla="*/ 616258 h 3735911"/>
                    <a:gd name="connsiteX14" fmla="*/ 3124253 w 3161070"/>
                    <a:gd name="connsiteY14" fmla="*/ 564888 h 3735911"/>
                    <a:gd name="connsiteX15" fmla="*/ 772327 w 3161070"/>
                    <a:gd name="connsiteY15" fmla="*/ 1315757 h 3735911"/>
                    <a:gd name="connsiteX16" fmla="*/ 772327 w 3161070"/>
                    <a:gd name="connsiteY16" fmla="*/ 1316614 h 3735911"/>
                    <a:gd name="connsiteX17" fmla="*/ 771471 w 3161070"/>
                    <a:gd name="connsiteY17" fmla="*/ 1316614 h 3735911"/>
                    <a:gd name="connsiteX18" fmla="*/ 772327 w 3161070"/>
                    <a:gd name="connsiteY18" fmla="*/ 1315757 h 3735911"/>
                    <a:gd name="connsiteX19" fmla="*/ 772327 w 3161070"/>
                    <a:gd name="connsiteY19" fmla="*/ 1315757 h 3735911"/>
                    <a:gd name="connsiteX20" fmla="*/ 772327 w 3161070"/>
                    <a:gd name="connsiteY20" fmla="*/ 1315757 h 3735911"/>
                    <a:gd name="connsiteX21" fmla="*/ 1304015 w 3161070"/>
                    <a:gd name="connsiteY21" fmla="*/ 1392813 h 3735911"/>
                    <a:gd name="connsiteX22" fmla="*/ 1307440 w 3161070"/>
                    <a:gd name="connsiteY22" fmla="*/ 1398807 h 3735911"/>
                    <a:gd name="connsiteX23" fmla="*/ 1300590 w 3161070"/>
                    <a:gd name="connsiteY23" fmla="*/ 1398807 h 3735911"/>
                    <a:gd name="connsiteX24" fmla="*/ 1304015 w 3161070"/>
                    <a:gd name="connsiteY24" fmla="*/ 1392813 h 3735911"/>
                    <a:gd name="connsiteX25" fmla="*/ 2088275 w 3161070"/>
                    <a:gd name="connsiteY25" fmla="*/ 2686501 h 3735911"/>
                    <a:gd name="connsiteX26" fmla="*/ 2088275 w 3161070"/>
                    <a:gd name="connsiteY26" fmla="*/ 2686501 h 3735911"/>
                    <a:gd name="connsiteX27" fmla="*/ 2088275 w 3161070"/>
                    <a:gd name="connsiteY27" fmla="*/ 2686501 h 3735911"/>
                    <a:gd name="connsiteX28" fmla="*/ 2088275 w 3161070"/>
                    <a:gd name="connsiteY28" fmla="*/ 2686501 h 3735911"/>
                    <a:gd name="connsiteX29" fmla="*/ 2088275 w 3161070"/>
                    <a:gd name="connsiteY29" fmla="*/ 2687357 h 3735911"/>
                    <a:gd name="connsiteX30" fmla="*/ 2088275 w 3161070"/>
                    <a:gd name="connsiteY30" fmla="*/ 2687357 h 3735911"/>
                    <a:gd name="connsiteX31" fmla="*/ 2088275 w 3161070"/>
                    <a:gd name="connsiteY31" fmla="*/ 2687357 h 3735911"/>
                    <a:gd name="connsiteX32" fmla="*/ 2088275 w 3161070"/>
                    <a:gd name="connsiteY32" fmla="*/ 2687357 h 3735911"/>
                    <a:gd name="connsiteX33" fmla="*/ 1401619 w 3161070"/>
                    <a:gd name="connsiteY33" fmla="*/ 2387694 h 3735911"/>
                    <a:gd name="connsiteX34" fmla="*/ 1401619 w 3161070"/>
                    <a:gd name="connsiteY34" fmla="*/ 2387694 h 3735911"/>
                    <a:gd name="connsiteX35" fmla="*/ 1401619 w 3161070"/>
                    <a:gd name="connsiteY35" fmla="*/ 2387694 h 3735911"/>
                    <a:gd name="connsiteX36" fmla="*/ 1401619 w 3161070"/>
                    <a:gd name="connsiteY36" fmla="*/ 2387694 h 3735911"/>
                    <a:gd name="connsiteX37" fmla="*/ 955550 w 3161070"/>
                    <a:gd name="connsiteY37" fmla="*/ 2665953 h 3735911"/>
                    <a:gd name="connsiteX38" fmla="*/ 955550 w 3161070"/>
                    <a:gd name="connsiteY38" fmla="*/ 2666809 h 3735911"/>
                    <a:gd name="connsiteX39" fmla="*/ 955550 w 3161070"/>
                    <a:gd name="connsiteY39" fmla="*/ 2666809 h 3735911"/>
                    <a:gd name="connsiteX40" fmla="*/ 955550 w 3161070"/>
                    <a:gd name="connsiteY40" fmla="*/ 2665953 h 3735911"/>
                    <a:gd name="connsiteX41" fmla="*/ 1074559 w 3161070"/>
                    <a:gd name="connsiteY41" fmla="*/ 2736160 h 3735911"/>
                    <a:gd name="connsiteX42" fmla="*/ 1074559 w 3161070"/>
                    <a:gd name="connsiteY42" fmla="*/ 2736160 h 3735911"/>
                    <a:gd name="connsiteX43" fmla="*/ 1074559 w 3161070"/>
                    <a:gd name="connsiteY43" fmla="*/ 2736160 h 3735911"/>
                    <a:gd name="connsiteX44" fmla="*/ 1074559 w 3161070"/>
                    <a:gd name="connsiteY44" fmla="*/ 2737016 h 3735911"/>
                    <a:gd name="connsiteX45" fmla="*/ 1072846 w 3161070"/>
                    <a:gd name="connsiteY45" fmla="*/ 2737016 h 3735911"/>
                    <a:gd name="connsiteX46" fmla="*/ 1074559 w 3161070"/>
                    <a:gd name="connsiteY46" fmla="*/ 2736160 h 3735911"/>
                    <a:gd name="connsiteX0" fmla="*/ 3217468 w 3254283"/>
                    <a:gd name="connsiteY0" fmla="*/ 559942 h 3730965"/>
                    <a:gd name="connsiteX1" fmla="*/ 1698605 w 3254283"/>
                    <a:gd name="connsiteY1" fmla="*/ 0 h 3730965"/>
                    <a:gd name="connsiteX2" fmla="*/ 129228 w 3254283"/>
                    <a:gd name="connsiteY2" fmla="*/ 560798 h 3730965"/>
                    <a:gd name="connsiteX3" fmla="*/ 93268 w 3254283"/>
                    <a:gd name="connsiteY3" fmla="*/ 613881 h 3730965"/>
                    <a:gd name="connsiteX4" fmla="*/ 142070 w 3254283"/>
                    <a:gd name="connsiteY4" fmla="*/ 1727771 h 3730965"/>
                    <a:gd name="connsiteX5" fmla="*/ 404061 w 3254283"/>
                    <a:gd name="connsiteY5" fmla="*/ 2639602 h 3730965"/>
                    <a:gd name="connsiteX6" fmla="*/ 940886 w 3254283"/>
                    <a:gd name="connsiteY6" fmla="*/ 3328827 h 3730965"/>
                    <a:gd name="connsiteX7" fmla="*/ 1458875 w 3254283"/>
                    <a:gd name="connsiteY7" fmla="*/ 3649894 h 3730965"/>
                    <a:gd name="connsiteX8" fmla="*/ 1726003 w 3254283"/>
                    <a:gd name="connsiteY8" fmla="*/ 3720101 h 3730965"/>
                    <a:gd name="connsiteX9" fmla="*/ 1939192 w 3254283"/>
                    <a:gd name="connsiteY9" fmla="*/ 3622497 h 3730965"/>
                    <a:gd name="connsiteX10" fmla="*/ 2753419 w 3254283"/>
                    <a:gd name="connsiteY10" fmla="*/ 2945259 h 3730965"/>
                    <a:gd name="connsiteX11" fmla="*/ 2986299 w 3254283"/>
                    <a:gd name="connsiteY11" fmla="*/ 2530867 h 3730965"/>
                    <a:gd name="connsiteX12" fmla="*/ 3254284 w 3254283"/>
                    <a:gd name="connsiteY12" fmla="*/ 611312 h 3730965"/>
                    <a:gd name="connsiteX13" fmla="*/ 3217468 w 3254283"/>
                    <a:gd name="connsiteY13" fmla="*/ 559942 h 3730965"/>
                    <a:gd name="connsiteX14" fmla="*/ 865542 w 3254283"/>
                    <a:gd name="connsiteY14" fmla="*/ 1310811 h 3730965"/>
                    <a:gd name="connsiteX15" fmla="*/ 865542 w 3254283"/>
                    <a:gd name="connsiteY15" fmla="*/ 1311668 h 3730965"/>
                    <a:gd name="connsiteX16" fmla="*/ 864686 w 3254283"/>
                    <a:gd name="connsiteY16" fmla="*/ 1311668 h 3730965"/>
                    <a:gd name="connsiteX17" fmla="*/ 865542 w 3254283"/>
                    <a:gd name="connsiteY17" fmla="*/ 1310811 h 3730965"/>
                    <a:gd name="connsiteX18" fmla="*/ 865542 w 3254283"/>
                    <a:gd name="connsiteY18" fmla="*/ 1310811 h 3730965"/>
                    <a:gd name="connsiteX19" fmla="*/ 865542 w 3254283"/>
                    <a:gd name="connsiteY19" fmla="*/ 1310811 h 3730965"/>
                    <a:gd name="connsiteX20" fmla="*/ 1397230 w 3254283"/>
                    <a:gd name="connsiteY20" fmla="*/ 1387867 h 3730965"/>
                    <a:gd name="connsiteX21" fmla="*/ 1400655 w 3254283"/>
                    <a:gd name="connsiteY21" fmla="*/ 1393861 h 3730965"/>
                    <a:gd name="connsiteX22" fmla="*/ 1393805 w 3254283"/>
                    <a:gd name="connsiteY22" fmla="*/ 1393861 h 3730965"/>
                    <a:gd name="connsiteX23" fmla="*/ 1397230 w 3254283"/>
                    <a:gd name="connsiteY23" fmla="*/ 1387867 h 3730965"/>
                    <a:gd name="connsiteX24" fmla="*/ 2181490 w 3254283"/>
                    <a:gd name="connsiteY24" fmla="*/ 2681555 h 3730965"/>
                    <a:gd name="connsiteX25" fmla="*/ 2181490 w 3254283"/>
                    <a:gd name="connsiteY25" fmla="*/ 2681555 h 3730965"/>
                    <a:gd name="connsiteX26" fmla="*/ 2181490 w 3254283"/>
                    <a:gd name="connsiteY26" fmla="*/ 2681555 h 3730965"/>
                    <a:gd name="connsiteX27" fmla="*/ 2181490 w 3254283"/>
                    <a:gd name="connsiteY27" fmla="*/ 2681555 h 3730965"/>
                    <a:gd name="connsiteX28" fmla="*/ 2181490 w 3254283"/>
                    <a:gd name="connsiteY28" fmla="*/ 2682411 h 3730965"/>
                    <a:gd name="connsiteX29" fmla="*/ 2181490 w 3254283"/>
                    <a:gd name="connsiteY29" fmla="*/ 2682411 h 3730965"/>
                    <a:gd name="connsiteX30" fmla="*/ 2181490 w 3254283"/>
                    <a:gd name="connsiteY30" fmla="*/ 2682411 h 3730965"/>
                    <a:gd name="connsiteX31" fmla="*/ 2181490 w 3254283"/>
                    <a:gd name="connsiteY31" fmla="*/ 2682411 h 3730965"/>
                    <a:gd name="connsiteX32" fmla="*/ 1494834 w 3254283"/>
                    <a:gd name="connsiteY32" fmla="*/ 2382748 h 3730965"/>
                    <a:gd name="connsiteX33" fmla="*/ 1494834 w 3254283"/>
                    <a:gd name="connsiteY33" fmla="*/ 2382748 h 3730965"/>
                    <a:gd name="connsiteX34" fmla="*/ 1494834 w 3254283"/>
                    <a:gd name="connsiteY34" fmla="*/ 2382748 h 3730965"/>
                    <a:gd name="connsiteX35" fmla="*/ 1494834 w 3254283"/>
                    <a:gd name="connsiteY35" fmla="*/ 2382748 h 3730965"/>
                    <a:gd name="connsiteX36" fmla="*/ 1048765 w 3254283"/>
                    <a:gd name="connsiteY36" fmla="*/ 2661007 h 3730965"/>
                    <a:gd name="connsiteX37" fmla="*/ 1048765 w 3254283"/>
                    <a:gd name="connsiteY37" fmla="*/ 2661863 h 3730965"/>
                    <a:gd name="connsiteX38" fmla="*/ 1048765 w 3254283"/>
                    <a:gd name="connsiteY38" fmla="*/ 2661863 h 3730965"/>
                    <a:gd name="connsiteX39" fmla="*/ 1048765 w 3254283"/>
                    <a:gd name="connsiteY39" fmla="*/ 2661007 h 3730965"/>
                    <a:gd name="connsiteX40" fmla="*/ 1167774 w 3254283"/>
                    <a:gd name="connsiteY40" fmla="*/ 2731214 h 3730965"/>
                    <a:gd name="connsiteX41" fmla="*/ 1167774 w 3254283"/>
                    <a:gd name="connsiteY41" fmla="*/ 2731214 h 3730965"/>
                    <a:gd name="connsiteX42" fmla="*/ 1167774 w 3254283"/>
                    <a:gd name="connsiteY42" fmla="*/ 2731214 h 3730965"/>
                    <a:gd name="connsiteX43" fmla="*/ 1167774 w 3254283"/>
                    <a:gd name="connsiteY43" fmla="*/ 2732070 h 3730965"/>
                    <a:gd name="connsiteX44" fmla="*/ 1166061 w 3254283"/>
                    <a:gd name="connsiteY44" fmla="*/ 2732070 h 3730965"/>
                    <a:gd name="connsiteX45" fmla="*/ 1167774 w 3254283"/>
                    <a:gd name="connsiteY45" fmla="*/ 2731214 h 3730965"/>
                    <a:gd name="connsiteX0" fmla="*/ 3217468 w 3254285"/>
                    <a:gd name="connsiteY0" fmla="*/ 559942 h 3730965"/>
                    <a:gd name="connsiteX1" fmla="*/ 1698605 w 3254285"/>
                    <a:gd name="connsiteY1" fmla="*/ 0 h 3730965"/>
                    <a:gd name="connsiteX2" fmla="*/ 129228 w 3254285"/>
                    <a:gd name="connsiteY2" fmla="*/ 560798 h 3730965"/>
                    <a:gd name="connsiteX3" fmla="*/ 93268 w 3254285"/>
                    <a:gd name="connsiteY3" fmla="*/ 613881 h 3730965"/>
                    <a:gd name="connsiteX4" fmla="*/ 142070 w 3254285"/>
                    <a:gd name="connsiteY4" fmla="*/ 1727771 h 3730965"/>
                    <a:gd name="connsiteX5" fmla="*/ 404061 w 3254285"/>
                    <a:gd name="connsiteY5" fmla="*/ 2639602 h 3730965"/>
                    <a:gd name="connsiteX6" fmla="*/ 940886 w 3254285"/>
                    <a:gd name="connsiteY6" fmla="*/ 3328827 h 3730965"/>
                    <a:gd name="connsiteX7" fmla="*/ 1458875 w 3254285"/>
                    <a:gd name="connsiteY7" fmla="*/ 3649894 h 3730965"/>
                    <a:gd name="connsiteX8" fmla="*/ 1726003 w 3254285"/>
                    <a:gd name="connsiteY8" fmla="*/ 3720101 h 3730965"/>
                    <a:gd name="connsiteX9" fmla="*/ 1939192 w 3254285"/>
                    <a:gd name="connsiteY9" fmla="*/ 3622497 h 3730965"/>
                    <a:gd name="connsiteX10" fmla="*/ 2753419 w 3254285"/>
                    <a:gd name="connsiteY10" fmla="*/ 2945259 h 3730965"/>
                    <a:gd name="connsiteX11" fmla="*/ 2986299 w 3254285"/>
                    <a:gd name="connsiteY11" fmla="*/ 2530867 h 3730965"/>
                    <a:gd name="connsiteX12" fmla="*/ 3254284 w 3254285"/>
                    <a:gd name="connsiteY12" fmla="*/ 611312 h 3730965"/>
                    <a:gd name="connsiteX13" fmla="*/ 3217468 w 3254285"/>
                    <a:gd name="connsiteY13" fmla="*/ 559942 h 3730965"/>
                    <a:gd name="connsiteX14" fmla="*/ 865542 w 3254285"/>
                    <a:gd name="connsiteY14" fmla="*/ 1310811 h 3730965"/>
                    <a:gd name="connsiteX15" fmla="*/ 865542 w 3254285"/>
                    <a:gd name="connsiteY15" fmla="*/ 1311668 h 3730965"/>
                    <a:gd name="connsiteX16" fmla="*/ 864686 w 3254285"/>
                    <a:gd name="connsiteY16" fmla="*/ 1311668 h 3730965"/>
                    <a:gd name="connsiteX17" fmla="*/ 865542 w 3254285"/>
                    <a:gd name="connsiteY17" fmla="*/ 1310811 h 3730965"/>
                    <a:gd name="connsiteX18" fmla="*/ 865542 w 3254285"/>
                    <a:gd name="connsiteY18" fmla="*/ 1310811 h 3730965"/>
                    <a:gd name="connsiteX19" fmla="*/ 865542 w 3254285"/>
                    <a:gd name="connsiteY19" fmla="*/ 1310811 h 3730965"/>
                    <a:gd name="connsiteX20" fmla="*/ 1397230 w 3254285"/>
                    <a:gd name="connsiteY20" fmla="*/ 1387867 h 3730965"/>
                    <a:gd name="connsiteX21" fmla="*/ 1400655 w 3254285"/>
                    <a:gd name="connsiteY21" fmla="*/ 1393861 h 3730965"/>
                    <a:gd name="connsiteX22" fmla="*/ 1393805 w 3254285"/>
                    <a:gd name="connsiteY22" fmla="*/ 1393861 h 3730965"/>
                    <a:gd name="connsiteX23" fmla="*/ 1397230 w 3254285"/>
                    <a:gd name="connsiteY23" fmla="*/ 1387867 h 3730965"/>
                    <a:gd name="connsiteX24" fmla="*/ 2181490 w 3254285"/>
                    <a:gd name="connsiteY24" fmla="*/ 2681555 h 3730965"/>
                    <a:gd name="connsiteX25" fmla="*/ 2181490 w 3254285"/>
                    <a:gd name="connsiteY25" fmla="*/ 2681555 h 3730965"/>
                    <a:gd name="connsiteX26" fmla="*/ 2181490 w 3254285"/>
                    <a:gd name="connsiteY26" fmla="*/ 2681555 h 3730965"/>
                    <a:gd name="connsiteX27" fmla="*/ 2181490 w 3254285"/>
                    <a:gd name="connsiteY27" fmla="*/ 2681555 h 3730965"/>
                    <a:gd name="connsiteX28" fmla="*/ 2181490 w 3254285"/>
                    <a:gd name="connsiteY28" fmla="*/ 2682411 h 3730965"/>
                    <a:gd name="connsiteX29" fmla="*/ 2181490 w 3254285"/>
                    <a:gd name="connsiteY29" fmla="*/ 2682411 h 3730965"/>
                    <a:gd name="connsiteX30" fmla="*/ 2181490 w 3254285"/>
                    <a:gd name="connsiteY30" fmla="*/ 2682411 h 3730965"/>
                    <a:gd name="connsiteX31" fmla="*/ 2181490 w 3254285"/>
                    <a:gd name="connsiteY31" fmla="*/ 2682411 h 3730965"/>
                    <a:gd name="connsiteX32" fmla="*/ 1494834 w 3254285"/>
                    <a:gd name="connsiteY32" fmla="*/ 2382748 h 3730965"/>
                    <a:gd name="connsiteX33" fmla="*/ 1494834 w 3254285"/>
                    <a:gd name="connsiteY33" fmla="*/ 2382748 h 3730965"/>
                    <a:gd name="connsiteX34" fmla="*/ 1494834 w 3254285"/>
                    <a:gd name="connsiteY34" fmla="*/ 2382748 h 3730965"/>
                    <a:gd name="connsiteX35" fmla="*/ 1494834 w 3254285"/>
                    <a:gd name="connsiteY35" fmla="*/ 2382748 h 3730965"/>
                    <a:gd name="connsiteX36" fmla="*/ 1048765 w 3254285"/>
                    <a:gd name="connsiteY36" fmla="*/ 2661007 h 3730965"/>
                    <a:gd name="connsiteX37" fmla="*/ 1048765 w 3254285"/>
                    <a:gd name="connsiteY37" fmla="*/ 2661863 h 3730965"/>
                    <a:gd name="connsiteX38" fmla="*/ 1048765 w 3254285"/>
                    <a:gd name="connsiteY38" fmla="*/ 2661863 h 3730965"/>
                    <a:gd name="connsiteX39" fmla="*/ 1048765 w 3254285"/>
                    <a:gd name="connsiteY39" fmla="*/ 2661007 h 3730965"/>
                    <a:gd name="connsiteX40" fmla="*/ 1167774 w 3254285"/>
                    <a:gd name="connsiteY40" fmla="*/ 2731214 h 3730965"/>
                    <a:gd name="connsiteX41" fmla="*/ 1167774 w 3254285"/>
                    <a:gd name="connsiteY41" fmla="*/ 2731214 h 3730965"/>
                    <a:gd name="connsiteX42" fmla="*/ 1167774 w 3254285"/>
                    <a:gd name="connsiteY42" fmla="*/ 2731214 h 3730965"/>
                    <a:gd name="connsiteX43" fmla="*/ 1167774 w 3254285"/>
                    <a:gd name="connsiteY43" fmla="*/ 2732070 h 3730965"/>
                    <a:gd name="connsiteX44" fmla="*/ 1166061 w 3254285"/>
                    <a:gd name="connsiteY44" fmla="*/ 2732070 h 3730965"/>
                    <a:gd name="connsiteX45" fmla="*/ 1167774 w 3254285"/>
                    <a:gd name="connsiteY45" fmla="*/ 2731214 h 3730965"/>
                    <a:gd name="connsiteX0" fmla="*/ 3217468 w 3254283"/>
                    <a:gd name="connsiteY0" fmla="*/ 559942 h 3730965"/>
                    <a:gd name="connsiteX1" fmla="*/ 1698605 w 3254283"/>
                    <a:gd name="connsiteY1" fmla="*/ 0 h 3730965"/>
                    <a:gd name="connsiteX2" fmla="*/ 129228 w 3254283"/>
                    <a:gd name="connsiteY2" fmla="*/ 560798 h 3730965"/>
                    <a:gd name="connsiteX3" fmla="*/ 93268 w 3254283"/>
                    <a:gd name="connsiteY3" fmla="*/ 613881 h 3730965"/>
                    <a:gd name="connsiteX4" fmla="*/ 142070 w 3254283"/>
                    <a:gd name="connsiteY4" fmla="*/ 1727771 h 3730965"/>
                    <a:gd name="connsiteX5" fmla="*/ 404061 w 3254283"/>
                    <a:gd name="connsiteY5" fmla="*/ 2639602 h 3730965"/>
                    <a:gd name="connsiteX6" fmla="*/ 940886 w 3254283"/>
                    <a:gd name="connsiteY6" fmla="*/ 3328827 h 3730965"/>
                    <a:gd name="connsiteX7" fmla="*/ 1458875 w 3254283"/>
                    <a:gd name="connsiteY7" fmla="*/ 3649894 h 3730965"/>
                    <a:gd name="connsiteX8" fmla="*/ 1726003 w 3254283"/>
                    <a:gd name="connsiteY8" fmla="*/ 3720101 h 3730965"/>
                    <a:gd name="connsiteX9" fmla="*/ 1939192 w 3254283"/>
                    <a:gd name="connsiteY9" fmla="*/ 3622497 h 3730965"/>
                    <a:gd name="connsiteX10" fmla="*/ 2753419 w 3254283"/>
                    <a:gd name="connsiteY10" fmla="*/ 2945259 h 3730965"/>
                    <a:gd name="connsiteX11" fmla="*/ 2986299 w 3254283"/>
                    <a:gd name="connsiteY11" fmla="*/ 2530867 h 3730965"/>
                    <a:gd name="connsiteX12" fmla="*/ 3254284 w 3254283"/>
                    <a:gd name="connsiteY12" fmla="*/ 611312 h 3730965"/>
                    <a:gd name="connsiteX13" fmla="*/ 3217468 w 3254283"/>
                    <a:gd name="connsiteY13" fmla="*/ 559942 h 3730965"/>
                    <a:gd name="connsiteX14" fmla="*/ 865542 w 3254283"/>
                    <a:gd name="connsiteY14" fmla="*/ 1310811 h 3730965"/>
                    <a:gd name="connsiteX15" fmla="*/ 865542 w 3254283"/>
                    <a:gd name="connsiteY15" fmla="*/ 1311668 h 3730965"/>
                    <a:gd name="connsiteX16" fmla="*/ 864686 w 3254283"/>
                    <a:gd name="connsiteY16" fmla="*/ 1311668 h 3730965"/>
                    <a:gd name="connsiteX17" fmla="*/ 865542 w 3254283"/>
                    <a:gd name="connsiteY17" fmla="*/ 1310811 h 3730965"/>
                    <a:gd name="connsiteX18" fmla="*/ 865542 w 3254283"/>
                    <a:gd name="connsiteY18" fmla="*/ 1310811 h 3730965"/>
                    <a:gd name="connsiteX19" fmla="*/ 865542 w 3254283"/>
                    <a:gd name="connsiteY19" fmla="*/ 1310811 h 3730965"/>
                    <a:gd name="connsiteX20" fmla="*/ 1397230 w 3254283"/>
                    <a:gd name="connsiteY20" fmla="*/ 1387867 h 3730965"/>
                    <a:gd name="connsiteX21" fmla="*/ 1400655 w 3254283"/>
                    <a:gd name="connsiteY21" fmla="*/ 1393861 h 3730965"/>
                    <a:gd name="connsiteX22" fmla="*/ 1393805 w 3254283"/>
                    <a:gd name="connsiteY22" fmla="*/ 1393861 h 3730965"/>
                    <a:gd name="connsiteX23" fmla="*/ 1397230 w 3254283"/>
                    <a:gd name="connsiteY23" fmla="*/ 1387867 h 3730965"/>
                    <a:gd name="connsiteX24" fmla="*/ 2181490 w 3254283"/>
                    <a:gd name="connsiteY24" fmla="*/ 2681555 h 3730965"/>
                    <a:gd name="connsiteX25" fmla="*/ 2181490 w 3254283"/>
                    <a:gd name="connsiteY25" fmla="*/ 2681555 h 3730965"/>
                    <a:gd name="connsiteX26" fmla="*/ 2181490 w 3254283"/>
                    <a:gd name="connsiteY26" fmla="*/ 2681555 h 3730965"/>
                    <a:gd name="connsiteX27" fmla="*/ 2181490 w 3254283"/>
                    <a:gd name="connsiteY27" fmla="*/ 2681555 h 3730965"/>
                    <a:gd name="connsiteX28" fmla="*/ 2181490 w 3254283"/>
                    <a:gd name="connsiteY28" fmla="*/ 2682411 h 3730965"/>
                    <a:gd name="connsiteX29" fmla="*/ 2181490 w 3254283"/>
                    <a:gd name="connsiteY29" fmla="*/ 2682411 h 3730965"/>
                    <a:gd name="connsiteX30" fmla="*/ 2181490 w 3254283"/>
                    <a:gd name="connsiteY30" fmla="*/ 2682411 h 3730965"/>
                    <a:gd name="connsiteX31" fmla="*/ 2181490 w 3254283"/>
                    <a:gd name="connsiteY31" fmla="*/ 2682411 h 3730965"/>
                    <a:gd name="connsiteX32" fmla="*/ 1494834 w 3254283"/>
                    <a:gd name="connsiteY32" fmla="*/ 2382748 h 3730965"/>
                    <a:gd name="connsiteX33" fmla="*/ 1494834 w 3254283"/>
                    <a:gd name="connsiteY33" fmla="*/ 2382748 h 3730965"/>
                    <a:gd name="connsiteX34" fmla="*/ 1494834 w 3254283"/>
                    <a:gd name="connsiteY34" fmla="*/ 2382748 h 3730965"/>
                    <a:gd name="connsiteX35" fmla="*/ 1494834 w 3254283"/>
                    <a:gd name="connsiteY35" fmla="*/ 2382748 h 3730965"/>
                    <a:gd name="connsiteX36" fmla="*/ 1048765 w 3254283"/>
                    <a:gd name="connsiteY36" fmla="*/ 2661007 h 3730965"/>
                    <a:gd name="connsiteX37" fmla="*/ 1048765 w 3254283"/>
                    <a:gd name="connsiteY37" fmla="*/ 2661863 h 3730965"/>
                    <a:gd name="connsiteX38" fmla="*/ 1048765 w 3254283"/>
                    <a:gd name="connsiteY38" fmla="*/ 2661863 h 3730965"/>
                    <a:gd name="connsiteX39" fmla="*/ 1048765 w 3254283"/>
                    <a:gd name="connsiteY39" fmla="*/ 2661007 h 3730965"/>
                    <a:gd name="connsiteX40" fmla="*/ 1167774 w 3254283"/>
                    <a:gd name="connsiteY40" fmla="*/ 2731214 h 3730965"/>
                    <a:gd name="connsiteX41" fmla="*/ 1167774 w 3254283"/>
                    <a:gd name="connsiteY41" fmla="*/ 2731214 h 3730965"/>
                    <a:gd name="connsiteX42" fmla="*/ 1167774 w 3254283"/>
                    <a:gd name="connsiteY42" fmla="*/ 2731214 h 3730965"/>
                    <a:gd name="connsiteX43" fmla="*/ 1167774 w 3254283"/>
                    <a:gd name="connsiteY43" fmla="*/ 2732070 h 3730965"/>
                    <a:gd name="connsiteX44" fmla="*/ 1166061 w 3254283"/>
                    <a:gd name="connsiteY44" fmla="*/ 2732070 h 3730965"/>
                    <a:gd name="connsiteX45" fmla="*/ 1167774 w 3254283"/>
                    <a:gd name="connsiteY45" fmla="*/ 2731214 h 3730965"/>
                    <a:gd name="connsiteX0" fmla="*/ 3215203 w 3252020"/>
                    <a:gd name="connsiteY0" fmla="*/ 559942 h 3730965"/>
                    <a:gd name="connsiteX1" fmla="*/ 1665509 w 3252020"/>
                    <a:gd name="connsiteY1" fmla="*/ 0 h 3730965"/>
                    <a:gd name="connsiteX2" fmla="*/ 126963 w 3252020"/>
                    <a:gd name="connsiteY2" fmla="*/ 560798 h 3730965"/>
                    <a:gd name="connsiteX3" fmla="*/ 91003 w 3252020"/>
                    <a:gd name="connsiteY3" fmla="*/ 613881 h 3730965"/>
                    <a:gd name="connsiteX4" fmla="*/ 139805 w 3252020"/>
                    <a:gd name="connsiteY4" fmla="*/ 1727771 h 3730965"/>
                    <a:gd name="connsiteX5" fmla="*/ 401796 w 3252020"/>
                    <a:gd name="connsiteY5" fmla="*/ 2639602 h 3730965"/>
                    <a:gd name="connsiteX6" fmla="*/ 938621 w 3252020"/>
                    <a:gd name="connsiteY6" fmla="*/ 3328827 h 3730965"/>
                    <a:gd name="connsiteX7" fmla="*/ 1456610 w 3252020"/>
                    <a:gd name="connsiteY7" fmla="*/ 3649894 h 3730965"/>
                    <a:gd name="connsiteX8" fmla="*/ 1723738 w 3252020"/>
                    <a:gd name="connsiteY8" fmla="*/ 3720101 h 3730965"/>
                    <a:gd name="connsiteX9" fmla="*/ 1936927 w 3252020"/>
                    <a:gd name="connsiteY9" fmla="*/ 3622497 h 3730965"/>
                    <a:gd name="connsiteX10" fmla="*/ 2751154 w 3252020"/>
                    <a:gd name="connsiteY10" fmla="*/ 2945259 h 3730965"/>
                    <a:gd name="connsiteX11" fmla="*/ 2984034 w 3252020"/>
                    <a:gd name="connsiteY11" fmla="*/ 2530867 h 3730965"/>
                    <a:gd name="connsiteX12" fmla="*/ 3252019 w 3252020"/>
                    <a:gd name="connsiteY12" fmla="*/ 611312 h 3730965"/>
                    <a:gd name="connsiteX13" fmla="*/ 3215203 w 3252020"/>
                    <a:gd name="connsiteY13" fmla="*/ 559942 h 3730965"/>
                    <a:gd name="connsiteX14" fmla="*/ 863277 w 3252020"/>
                    <a:gd name="connsiteY14" fmla="*/ 1310811 h 3730965"/>
                    <a:gd name="connsiteX15" fmla="*/ 863277 w 3252020"/>
                    <a:gd name="connsiteY15" fmla="*/ 1311668 h 3730965"/>
                    <a:gd name="connsiteX16" fmla="*/ 862421 w 3252020"/>
                    <a:gd name="connsiteY16" fmla="*/ 1311668 h 3730965"/>
                    <a:gd name="connsiteX17" fmla="*/ 863277 w 3252020"/>
                    <a:gd name="connsiteY17" fmla="*/ 1310811 h 3730965"/>
                    <a:gd name="connsiteX18" fmla="*/ 863277 w 3252020"/>
                    <a:gd name="connsiteY18" fmla="*/ 1310811 h 3730965"/>
                    <a:gd name="connsiteX19" fmla="*/ 863277 w 3252020"/>
                    <a:gd name="connsiteY19" fmla="*/ 1310811 h 3730965"/>
                    <a:gd name="connsiteX20" fmla="*/ 1394965 w 3252020"/>
                    <a:gd name="connsiteY20" fmla="*/ 1387867 h 3730965"/>
                    <a:gd name="connsiteX21" fmla="*/ 1398390 w 3252020"/>
                    <a:gd name="connsiteY21" fmla="*/ 1393861 h 3730965"/>
                    <a:gd name="connsiteX22" fmla="*/ 1391540 w 3252020"/>
                    <a:gd name="connsiteY22" fmla="*/ 1393861 h 3730965"/>
                    <a:gd name="connsiteX23" fmla="*/ 1394965 w 3252020"/>
                    <a:gd name="connsiteY23" fmla="*/ 1387867 h 3730965"/>
                    <a:gd name="connsiteX24" fmla="*/ 2179225 w 3252020"/>
                    <a:gd name="connsiteY24" fmla="*/ 2681555 h 3730965"/>
                    <a:gd name="connsiteX25" fmla="*/ 2179225 w 3252020"/>
                    <a:gd name="connsiteY25" fmla="*/ 2681555 h 3730965"/>
                    <a:gd name="connsiteX26" fmla="*/ 2179225 w 3252020"/>
                    <a:gd name="connsiteY26" fmla="*/ 2681555 h 3730965"/>
                    <a:gd name="connsiteX27" fmla="*/ 2179225 w 3252020"/>
                    <a:gd name="connsiteY27" fmla="*/ 2681555 h 3730965"/>
                    <a:gd name="connsiteX28" fmla="*/ 2179225 w 3252020"/>
                    <a:gd name="connsiteY28" fmla="*/ 2682411 h 3730965"/>
                    <a:gd name="connsiteX29" fmla="*/ 2179225 w 3252020"/>
                    <a:gd name="connsiteY29" fmla="*/ 2682411 h 3730965"/>
                    <a:gd name="connsiteX30" fmla="*/ 2179225 w 3252020"/>
                    <a:gd name="connsiteY30" fmla="*/ 2682411 h 3730965"/>
                    <a:gd name="connsiteX31" fmla="*/ 2179225 w 3252020"/>
                    <a:gd name="connsiteY31" fmla="*/ 2682411 h 3730965"/>
                    <a:gd name="connsiteX32" fmla="*/ 1492569 w 3252020"/>
                    <a:gd name="connsiteY32" fmla="*/ 2382748 h 3730965"/>
                    <a:gd name="connsiteX33" fmla="*/ 1492569 w 3252020"/>
                    <a:gd name="connsiteY33" fmla="*/ 2382748 h 3730965"/>
                    <a:gd name="connsiteX34" fmla="*/ 1492569 w 3252020"/>
                    <a:gd name="connsiteY34" fmla="*/ 2382748 h 3730965"/>
                    <a:gd name="connsiteX35" fmla="*/ 1492569 w 3252020"/>
                    <a:gd name="connsiteY35" fmla="*/ 2382748 h 3730965"/>
                    <a:gd name="connsiteX36" fmla="*/ 1046500 w 3252020"/>
                    <a:gd name="connsiteY36" fmla="*/ 2661007 h 3730965"/>
                    <a:gd name="connsiteX37" fmla="*/ 1046500 w 3252020"/>
                    <a:gd name="connsiteY37" fmla="*/ 2661863 h 3730965"/>
                    <a:gd name="connsiteX38" fmla="*/ 1046500 w 3252020"/>
                    <a:gd name="connsiteY38" fmla="*/ 2661863 h 3730965"/>
                    <a:gd name="connsiteX39" fmla="*/ 1046500 w 3252020"/>
                    <a:gd name="connsiteY39" fmla="*/ 2661007 h 3730965"/>
                    <a:gd name="connsiteX40" fmla="*/ 1165509 w 3252020"/>
                    <a:gd name="connsiteY40" fmla="*/ 2731214 h 3730965"/>
                    <a:gd name="connsiteX41" fmla="*/ 1165509 w 3252020"/>
                    <a:gd name="connsiteY41" fmla="*/ 2731214 h 3730965"/>
                    <a:gd name="connsiteX42" fmla="*/ 1165509 w 3252020"/>
                    <a:gd name="connsiteY42" fmla="*/ 2731214 h 3730965"/>
                    <a:gd name="connsiteX43" fmla="*/ 1165509 w 3252020"/>
                    <a:gd name="connsiteY43" fmla="*/ 2732070 h 3730965"/>
                    <a:gd name="connsiteX44" fmla="*/ 1163796 w 3252020"/>
                    <a:gd name="connsiteY44" fmla="*/ 2732070 h 3730965"/>
                    <a:gd name="connsiteX45" fmla="*/ 1165509 w 3252020"/>
                    <a:gd name="connsiteY45" fmla="*/ 2731214 h 3730965"/>
                    <a:gd name="connsiteX0" fmla="*/ 3215203 w 3252018"/>
                    <a:gd name="connsiteY0" fmla="*/ 559942 h 3730965"/>
                    <a:gd name="connsiteX1" fmla="*/ 1665509 w 3252018"/>
                    <a:gd name="connsiteY1" fmla="*/ 0 h 3730965"/>
                    <a:gd name="connsiteX2" fmla="*/ 126963 w 3252018"/>
                    <a:gd name="connsiteY2" fmla="*/ 560798 h 3730965"/>
                    <a:gd name="connsiteX3" fmla="*/ 91003 w 3252018"/>
                    <a:gd name="connsiteY3" fmla="*/ 613881 h 3730965"/>
                    <a:gd name="connsiteX4" fmla="*/ 139805 w 3252018"/>
                    <a:gd name="connsiteY4" fmla="*/ 1727771 h 3730965"/>
                    <a:gd name="connsiteX5" fmla="*/ 401796 w 3252018"/>
                    <a:gd name="connsiteY5" fmla="*/ 2639602 h 3730965"/>
                    <a:gd name="connsiteX6" fmla="*/ 938621 w 3252018"/>
                    <a:gd name="connsiteY6" fmla="*/ 3328827 h 3730965"/>
                    <a:gd name="connsiteX7" fmla="*/ 1456610 w 3252018"/>
                    <a:gd name="connsiteY7" fmla="*/ 3649894 h 3730965"/>
                    <a:gd name="connsiteX8" fmla="*/ 1723738 w 3252018"/>
                    <a:gd name="connsiteY8" fmla="*/ 3720101 h 3730965"/>
                    <a:gd name="connsiteX9" fmla="*/ 1936927 w 3252018"/>
                    <a:gd name="connsiteY9" fmla="*/ 3622497 h 3730965"/>
                    <a:gd name="connsiteX10" fmla="*/ 2751154 w 3252018"/>
                    <a:gd name="connsiteY10" fmla="*/ 2945259 h 3730965"/>
                    <a:gd name="connsiteX11" fmla="*/ 2984034 w 3252018"/>
                    <a:gd name="connsiteY11" fmla="*/ 2530867 h 3730965"/>
                    <a:gd name="connsiteX12" fmla="*/ 3252019 w 3252018"/>
                    <a:gd name="connsiteY12" fmla="*/ 611312 h 3730965"/>
                    <a:gd name="connsiteX13" fmla="*/ 3215203 w 3252018"/>
                    <a:gd name="connsiteY13" fmla="*/ 559942 h 3730965"/>
                    <a:gd name="connsiteX14" fmla="*/ 863277 w 3252018"/>
                    <a:gd name="connsiteY14" fmla="*/ 1310811 h 3730965"/>
                    <a:gd name="connsiteX15" fmla="*/ 863277 w 3252018"/>
                    <a:gd name="connsiteY15" fmla="*/ 1311668 h 3730965"/>
                    <a:gd name="connsiteX16" fmla="*/ 862421 w 3252018"/>
                    <a:gd name="connsiteY16" fmla="*/ 1311668 h 3730965"/>
                    <a:gd name="connsiteX17" fmla="*/ 863277 w 3252018"/>
                    <a:gd name="connsiteY17" fmla="*/ 1310811 h 3730965"/>
                    <a:gd name="connsiteX18" fmla="*/ 863277 w 3252018"/>
                    <a:gd name="connsiteY18" fmla="*/ 1310811 h 3730965"/>
                    <a:gd name="connsiteX19" fmla="*/ 863277 w 3252018"/>
                    <a:gd name="connsiteY19" fmla="*/ 1310811 h 3730965"/>
                    <a:gd name="connsiteX20" fmla="*/ 1394965 w 3252018"/>
                    <a:gd name="connsiteY20" fmla="*/ 1387867 h 3730965"/>
                    <a:gd name="connsiteX21" fmla="*/ 1398390 w 3252018"/>
                    <a:gd name="connsiteY21" fmla="*/ 1393861 h 3730965"/>
                    <a:gd name="connsiteX22" fmla="*/ 1391540 w 3252018"/>
                    <a:gd name="connsiteY22" fmla="*/ 1393861 h 3730965"/>
                    <a:gd name="connsiteX23" fmla="*/ 1394965 w 3252018"/>
                    <a:gd name="connsiteY23" fmla="*/ 1387867 h 3730965"/>
                    <a:gd name="connsiteX24" fmla="*/ 2179225 w 3252018"/>
                    <a:gd name="connsiteY24" fmla="*/ 2681555 h 3730965"/>
                    <a:gd name="connsiteX25" fmla="*/ 2179225 w 3252018"/>
                    <a:gd name="connsiteY25" fmla="*/ 2681555 h 3730965"/>
                    <a:gd name="connsiteX26" fmla="*/ 2179225 w 3252018"/>
                    <a:gd name="connsiteY26" fmla="*/ 2681555 h 3730965"/>
                    <a:gd name="connsiteX27" fmla="*/ 2179225 w 3252018"/>
                    <a:gd name="connsiteY27" fmla="*/ 2681555 h 3730965"/>
                    <a:gd name="connsiteX28" fmla="*/ 2179225 w 3252018"/>
                    <a:gd name="connsiteY28" fmla="*/ 2682411 h 3730965"/>
                    <a:gd name="connsiteX29" fmla="*/ 2179225 w 3252018"/>
                    <a:gd name="connsiteY29" fmla="*/ 2682411 h 3730965"/>
                    <a:gd name="connsiteX30" fmla="*/ 2179225 w 3252018"/>
                    <a:gd name="connsiteY30" fmla="*/ 2682411 h 3730965"/>
                    <a:gd name="connsiteX31" fmla="*/ 2179225 w 3252018"/>
                    <a:gd name="connsiteY31" fmla="*/ 2682411 h 3730965"/>
                    <a:gd name="connsiteX32" fmla="*/ 1492569 w 3252018"/>
                    <a:gd name="connsiteY32" fmla="*/ 2382748 h 3730965"/>
                    <a:gd name="connsiteX33" fmla="*/ 1492569 w 3252018"/>
                    <a:gd name="connsiteY33" fmla="*/ 2382748 h 3730965"/>
                    <a:gd name="connsiteX34" fmla="*/ 1492569 w 3252018"/>
                    <a:gd name="connsiteY34" fmla="*/ 2382748 h 3730965"/>
                    <a:gd name="connsiteX35" fmla="*/ 1492569 w 3252018"/>
                    <a:gd name="connsiteY35" fmla="*/ 2382748 h 3730965"/>
                    <a:gd name="connsiteX36" fmla="*/ 1046500 w 3252018"/>
                    <a:gd name="connsiteY36" fmla="*/ 2661007 h 3730965"/>
                    <a:gd name="connsiteX37" fmla="*/ 1046500 w 3252018"/>
                    <a:gd name="connsiteY37" fmla="*/ 2661863 h 3730965"/>
                    <a:gd name="connsiteX38" fmla="*/ 1046500 w 3252018"/>
                    <a:gd name="connsiteY38" fmla="*/ 2661863 h 3730965"/>
                    <a:gd name="connsiteX39" fmla="*/ 1046500 w 3252018"/>
                    <a:gd name="connsiteY39" fmla="*/ 2661007 h 3730965"/>
                    <a:gd name="connsiteX40" fmla="*/ 1165509 w 3252018"/>
                    <a:gd name="connsiteY40" fmla="*/ 2731214 h 3730965"/>
                    <a:gd name="connsiteX41" fmla="*/ 1165509 w 3252018"/>
                    <a:gd name="connsiteY41" fmla="*/ 2731214 h 3730965"/>
                    <a:gd name="connsiteX42" fmla="*/ 1165509 w 3252018"/>
                    <a:gd name="connsiteY42" fmla="*/ 2731214 h 3730965"/>
                    <a:gd name="connsiteX43" fmla="*/ 1165509 w 3252018"/>
                    <a:gd name="connsiteY43" fmla="*/ 2732070 h 3730965"/>
                    <a:gd name="connsiteX44" fmla="*/ 1163796 w 3252018"/>
                    <a:gd name="connsiteY44" fmla="*/ 2732070 h 3730965"/>
                    <a:gd name="connsiteX45" fmla="*/ 1165509 w 3252018"/>
                    <a:gd name="connsiteY45" fmla="*/ 2731214 h 3730965"/>
                    <a:gd name="connsiteX0" fmla="*/ 3215203 w 3252020"/>
                    <a:gd name="connsiteY0" fmla="*/ 390370 h 3561393"/>
                    <a:gd name="connsiteX1" fmla="*/ 1665509 w 3252020"/>
                    <a:gd name="connsiteY1" fmla="*/ 0 h 3561393"/>
                    <a:gd name="connsiteX2" fmla="*/ 126963 w 3252020"/>
                    <a:gd name="connsiteY2" fmla="*/ 391226 h 3561393"/>
                    <a:gd name="connsiteX3" fmla="*/ 91003 w 3252020"/>
                    <a:gd name="connsiteY3" fmla="*/ 444309 h 3561393"/>
                    <a:gd name="connsiteX4" fmla="*/ 139805 w 3252020"/>
                    <a:gd name="connsiteY4" fmla="*/ 1558199 h 3561393"/>
                    <a:gd name="connsiteX5" fmla="*/ 401796 w 3252020"/>
                    <a:gd name="connsiteY5" fmla="*/ 2470030 h 3561393"/>
                    <a:gd name="connsiteX6" fmla="*/ 938621 w 3252020"/>
                    <a:gd name="connsiteY6" fmla="*/ 3159255 h 3561393"/>
                    <a:gd name="connsiteX7" fmla="*/ 1456610 w 3252020"/>
                    <a:gd name="connsiteY7" fmla="*/ 3480322 h 3561393"/>
                    <a:gd name="connsiteX8" fmla="*/ 1723738 w 3252020"/>
                    <a:gd name="connsiteY8" fmla="*/ 3550529 h 3561393"/>
                    <a:gd name="connsiteX9" fmla="*/ 1936927 w 3252020"/>
                    <a:gd name="connsiteY9" fmla="*/ 3452925 h 3561393"/>
                    <a:gd name="connsiteX10" fmla="*/ 2751154 w 3252020"/>
                    <a:gd name="connsiteY10" fmla="*/ 2775687 h 3561393"/>
                    <a:gd name="connsiteX11" fmla="*/ 2984034 w 3252020"/>
                    <a:gd name="connsiteY11" fmla="*/ 2361295 h 3561393"/>
                    <a:gd name="connsiteX12" fmla="*/ 3252019 w 3252020"/>
                    <a:gd name="connsiteY12" fmla="*/ 441740 h 3561393"/>
                    <a:gd name="connsiteX13" fmla="*/ 3215203 w 3252020"/>
                    <a:gd name="connsiteY13" fmla="*/ 390370 h 3561393"/>
                    <a:gd name="connsiteX14" fmla="*/ 863277 w 3252020"/>
                    <a:gd name="connsiteY14" fmla="*/ 1141239 h 3561393"/>
                    <a:gd name="connsiteX15" fmla="*/ 863277 w 3252020"/>
                    <a:gd name="connsiteY15" fmla="*/ 1142096 h 3561393"/>
                    <a:gd name="connsiteX16" fmla="*/ 862421 w 3252020"/>
                    <a:gd name="connsiteY16" fmla="*/ 1142096 h 3561393"/>
                    <a:gd name="connsiteX17" fmla="*/ 863277 w 3252020"/>
                    <a:gd name="connsiteY17" fmla="*/ 1141239 h 3561393"/>
                    <a:gd name="connsiteX18" fmla="*/ 863277 w 3252020"/>
                    <a:gd name="connsiteY18" fmla="*/ 1141239 h 3561393"/>
                    <a:gd name="connsiteX19" fmla="*/ 863277 w 3252020"/>
                    <a:gd name="connsiteY19" fmla="*/ 1141239 h 3561393"/>
                    <a:gd name="connsiteX20" fmla="*/ 1394965 w 3252020"/>
                    <a:gd name="connsiteY20" fmla="*/ 1218295 h 3561393"/>
                    <a:gd name="connsiteX21" fmla="*/ 1398390 w 3252020"/>
                    <a:gd name="connsiteY21" fmla="*/ 1224289 h 3561393"/>
                    <a:gd name="connsiteX22" fmla="*/ 1391540 w 3252020"/>
                    <a:gd name="connsiteY22" fmla="*/ 1224289 h 3561393"/>
                    <a:gd name="connsiteX23" fmla="*/ 1394965 w 3252020"/>
                    <a:gd name="connsiteY23" fmla="*/ 1218295 h 3561393"/>
                    <a:gd name="connsiteX24" fmla="*/ 2179225 w 3252020"/>
                    <a:gd name="connsiteY24" fmla="*/ 2511983 h 3561393"/>
                    <a:gd name="connsiteX25" fmla="*/ 2179225 w 3252020"/>
                    <a:gd name="connsiteY25" fmla="*/ 2511983 h 3561393"/>
                    <a:gd name="connsiteX26" fmla="*/ 2179225 w 3252020"/>
                    <a:gd name="connsiteY26" fmla="*/ 2511983 h 3561393"/>
                    <a:gd name="connsiteX27" fmla="*/ 2179225 w 3252020"/>
                    <a:gd name="connsiteY27" fmla="*/ 2511983 h 3561393"/>
                    <a:gd name="connsiteX28" fmla="*/ 2179225 w 3252020"/>
                    <a:gd name="connsiteY28" fmla="*/ 2512839 h 3561393"/>
                    <a:gd name="connsiteX29" fmla="*/ 2179225 w 3252020"/>
                    <a:gd name="connsiteY29" fmla="*/ 2512839 h 3561393"/>
                    <a:gd name="connsiteX30" fmla="*/ 2179225 w 3252020"/>
                    <a:gd name="connsiteY30" fmla="*/ 2512839 h 3561393"/>
                    <a:gd name="connsiteX31" fmla="*/ 2179225 w 3252020"/>
                    <a:gd name="connsiteY31" fmla="*/ 2512839 h 3561393"/>
                    <a:gd name="connsiteX32" fmla="*/ 1492569 w 3252020"/>
                    <a:gd name="connsiteY32" fmla="*/ 2213176 h 3561393"/>
                    <a:gd name="connsiteX33" fmla="*/ 1492569 w 3252020"/>
                    <a:gd name="connsiteY33" fmla="*/ 2213176 h 3561393"/>
                    <a:gd name="connsiteX34" fmla="*/ 1492569 w 3252020"/>
                    <a:gd name="connsiteY34" fmla="*/ 2213176 h 3561393"/>
                    <a:gd name="connsiteX35" fmla="*/ 1492569 w 3252020"/>
                    <a:gd name="connsiteY35" fmla="*/ 2213176 h 3561393"/>
                    <a:gd name="connsiteX36" fmla="*/ 1046500 w 3252020"/>
                    <a:gd name="connsiteY36" fmla="*/ 2491435 h 3561393"/>
                    <a:gd name="connsiteX37" fmla="*/ 1046500 w 3252020"/>
                    <a:gd name="connsiteY37" fmla="*/ 2492291 h 3561393"/>
                    <a:gd name="connsiteX38" fmla="*/ 1046500 w 3252020"/>
                    <a:gd name="connsiteY38" fmla="*/ 2492291 h 3561393"/>
                    <a:gd name="connsiteX39" fmla="*/ 1046500 w 3252020"/>
                    <a:gd name="connsiteY39" fmla="*/ 2491435 h 3561393"/>
                    <a:gd name="connsiteX40" fmla="*/ 1165509 w 3252020"/>
                    <a:gd name="connsiteY40" fmla="*/ 2561642 h 3561393"/>
                    <a:gd name="connsiteX41" fmla="*/ 1165509 w 3252020"/>
                    <a:gd name="connsiteY41" fmla="*/ 2561642 h 3561393"/>
                    <a:gd name="connsiteX42" fmla="*/ 1165509 w 3252020"/>
                    <a:gd name="connsiteY42" fmla="*/ 2561642 h 3561393"/>
                    <a:gd name="connsiteX43" fmla="*/ 1165509 w 3252020"/>
                    <a:gd name="connsiteY43" fmla="*/ 2562498 h 3561393"/>
                    <a:gd name="connsiteX44" fmla="*/ 1163796 w 3252020"/>
                    <a:gd name="connsiteY44" fmla="*/ 2562498 h 3561393"/>
                    <a:gd name="connsiteX45" fmla="*/ 1165509 w 3252020"/>
                    <a:gd name="connsiteY45" fmla="*/ 2561642 h 3561393"/>
                    <a:gd name="connsiteX0" fmla="*/ 3216335 w 3253151"/>
                    <a:gd name="connsiteY0" fmla="*/ 282461 h 3453484"/>
                    <a:gd name="connsiteX1" fmla="*/ 1682058 w 3253151"/>
                    <a:gd name="connsiteY1" fmla="*/ 0 h 3453484"/>
                    <a:gd name="connsiteX2" fmla="*/ 128095 w 3253151"/>
                    <a:gd name="connsiteY2" fmla="*/ 283317 h 3453484"/>
                    <a:gd name="connsiteX3" fmla="*/ 92135 w 3253151"/>
                    <a:gd name="connsiteY3" fmla="*/ 336400 h 3453484"/>
                    <a:gd name="connsiteX4" fmla="*/ 140937 w 3253151"/>
                    <a:gd name="connsiteY4" fmla="*/ 1450290 h 3453484"/>
                    <a:gd name="connsiteX5" fmla="*/ 402928 w 3253151"/>
                    <a:gd name="connsiteY5" fmla="*/ 2362121 h 3453484"/>
                    <a:gd name="connsiteX6" fmla="*/ 939753 w 3253151"/>
                    <a:gd name="connsiteY6" fmla="*/ 3051346 h 3453484"/>
                    <a:gd name="connsiteX7" fmla="*/ 1457742 w 3253151"/>
                    <a:gd name="connsiteY7" fmla="*/ 3372413 h 3453484"/>
                    <a:gd name="connsiteX8" fmla="*/ 1724870 w 3253151"/>
                    <a:gd name="connsiteY8" fmla="*/ 3442620 h 3453484"/>
                    <a:gd name="connsiteX9" fmla="*/ 1938059 w 3253151"/>
                    <a:gd name="connsiteY9" fmla="*/ 3345016 h 3453484"/>
                    <a:gd name="connsiteX10" fmla="*/ 2752286 w 3253151"/>
                    <a:gd name="connsiteY10" fmla="*/ 2667778 h 3453484"/>
                    <a:gd name="connsiteX11" fmla="*/ 2985166 w 3253151"/>
                    <a:gd name="connsiteY11" fmla="*/ 2253386 h 3453484"/>
                    <a:gd name="connsiteX12" fmla="*/ 3253151 w 3253151"/>
                    <a:gd name="connsiteY12" fmla="*/ 333831 h 3453484"/>
                    <a:gd name="connsiteX13" fmla="*/ 3216335 w 3253151"/>
                    <a:gd name="connsiteY13" fmla="*/ 282461 h 3453484"/>
                    <a:gd name="connsiteX14" fmla="*/ 864409 w 3253151"/>
                    <a:gd name="connsiteY14" fmla="*/ 1033330 h 3453484"/>
                    <a:gd name="connsiteX15" fmla="*/ 864409 w 3253151"/>
                    <a:gd name="connsiteY15" fmla="*/ 1034187 h 3453484"/>
                    <a:gd name="connsiteX16" fmla="*/ 863553 w 3253151"/>
                    <a:gd name="connsiteY16" fmla="*/ 1034187 h 3453484"/>
                    <a:gd name="connsiteX17" fmla="*/ 864409 w 3253151"/>
                    <a:gd name="connsiteY17" fmla="*/ 1033330 h 3453484"/>
                    <a:gd name="connsiteX18" fmla="*/ 864409 w 3253151"/>
                    <a:gd name="connsiteY18" fmla="*/ 1033330 h 3453484"/>
                    <a:gd name="connsiteX19" fmla="*/ 864409 w 3253151"/>
                    <a:gd name="connsiteY19" fmla="*/ 1033330 h 3453484"/>
                    <a:gd name="connsiteX20" fmla="*/ 1396097 w 3253151"/>
                    <a:gd name="connsiteY20" fmla="*/ 1110386 h 3453484"/>
                    <a:gd name="connsiteX21" fmla="*/ 1399522 w 3253151"/>
                    <a:gd name="connsiteY21" fmla="*/ 1116380 h 3453484"/>
                    <a:gd name="connsiteX22" fmla="*/ 1392672 w 3253151"/>
                    <a:gd name="connsiteY22" fmla="*/ 1116380 h 3453484"/>
                    <a:gd name="connsiteX23" fmla="*/ 1396097 w 3253151"/>
                    <a:gd name="connsiteY23" fmla="*/ 1110386 h 3453484"/>
                    <a:gd name="connsiteX24" fmla="*/ 2180357 w 3253151"/>
                    <a:gd name="connsiteY24" fmla="*/ 2404074 h 3453484"/>
                    <a:gd name="connsiteX25" fmla="*/ 2180357 w 3253151"/>
                    <a:gd name="connsiteY25" fmla="*/ 2404074 h 3453484"/>
                    <a:gd name="connsiteX26" fmla="*/ 2180357 w 3253151"/>
                    <a:gd name="connsiteY26" fmla="*/ 2404074 h 3453484"/>
                    <a:gd name="connsiteX27" fmla="*/ 2180357 w 3253151"/>
                    <a:gd name="connsiteY27" fmla="*/ 2404074 h 3453484"/>
                    <a:gd name="connsiteX28" fmla="*/ 2180357 w 3253151"/>
                    <a:gd name="connsiteY28" fmla="*/ 2404930 h 3453484"/>
                    <a:gd name="connsiteX29" fmla="*/ 2180357 w 3253151"/>
                    <a:gd name="connsiteY29" fmla="*/ 2404930 h 3453484"/>
                    <a:gd name="connsiteX30" fmla="*/ 2180357 w 3253151"/>
                    <a:gd name="connsiteY30" fmla="*/ 2404930 h 3453484"/>
                    <a:gd name="connsiteX31" fmla="*/ 2180357 w 3253151"/>
                    <a:gd name="connsiteY31" fmla="*/ 2404930 h 3453484"/>
                    <a:gd name="connsiteX32" fmla="*/ 1493701 w 3253151"/>
                    <a:gd name="connsiteY32" fmla="*/ 2105267 h 3453484"/>
                    <a:gd name="connsiteX33" fmla="*/ 1493701 w 3253151"/>
                    <a:gd name="connsiteY33" fmla="*/ 2105267 h 3453484"/>
                    <a:gd name="connsiteX34" fmla="*/ 1493701 w 3253151"/>
                    <a:gd name="connsiteY34" fmla="*/ 2105267 h 3453484"/>
                    <a:gd name="connsiteX35" fmla="*/ 1493701 w 3253151"/>
                    <a:gd name="connsiteY35" fmla="*/ 2105267 h 3453484"/>
                    <a:gd name="connsiteX36" fmla="*/ 1047632 w 3253151"/>
                    <a:gd name="connsiteY36" fmla="*/ 2383526 h 3453484"/>
                    <a:gd name="connsiteX37" fmla="*/ 1047632 w 3253151"/>
                    <a:gd name="connsiteY37" fmla="*/ 2384382 h 3453484"/>
                    <a:gd name="connsiteX38" fmla="*/ 1047632 w 3253151"/>
                    <a:gd name="connsiteY38" fmla="*/ 2384382 h 3453484"/>
                    <a:gd name="connsiteX39" fmla="*/ 1047632 w 3253151"/>
                    <a:gd name="connsiteY39" fmla="*/ 2383526 h 3453484"/>
                    <a:gd name="connsiteX40" fmla="*/ 1166641 w 3253151"/>
                    <a:gd name="connsiteY40" fmla="*/ 2453733 h 3453484"/>
                    <a:gd name="connsiteX41" fmla="*/ 1166641 w 3253151"/>
                    <a:gd name="connsiteY41" fmla="*/ 2453733 h 3453484"/>
                    <a:gd name="connsiteX42" fmla="*/ 1166641 w 3253151"/>
                    <a:gd name="connsiteY42" fmla="*/ 2453733 h 3453484"/>
                    <a:gd name="connsiteX43" fmla="*/ 1166641 w 3253151"/>
                    <a:gd name="connsiteY43" fmla="*/ 2454589 h 3453484"/>
                    <a:gd name="connsiteX44" fmla="*/ 1164928 w 3253151"/>
                    <a:gd name="connsiteY44" fmla="*/ 2454589 h 3453484"/>
                    <a:gd name="connsiteX45" fmla="*/ 1166641 w 3253151"/>
                    <a:gd name="connsiteY45" fmla="*/ 2453733 h 3453484"/>
                    <a:gd name="connsiteX0" fmla="*/ 3212936 w 3249752"/>
                    <a:gd name="connsiteY0" fmla="*/ 344124 h 3515147"/>
                    <a:gd name="connsiteX1" fmla="*/ 1632411 w 3249752"/>
                    <a:gd name="connsiteY1" fmla="*/ 0 h 3515147"/>
                    <a:gd name="connsiteX2" fmla="*/ 124696 w 3249752"/>
                    <a:gd name="connsiteY2" fmla="*/ 344980 h 3515147"/>
                    <a:gd name="connsiteX3" fmla="*/ 88736 w 3249752"/>
                    <a:gd name="connsiteY3" fmla="*/ 398063 h 3515147"/>
                    <a:gd name="connsiteX4" fmla="*/ 137538 w 3249752"/>
                    <a:gd name="connsiteY4" fmla="*/ 1511953 h 3515147"/>
                    <a:gd name="connsiteX5" fmla="*/ 399529 w 3249752"/>
                    <a:gd name="connsiteY5" fmla="*/ 2423784 h 3515147"/>
                    <a:gd name="connsiteX6" fmla="*/ 936354 w 3249752"/>
                    <a:gd name="connsiteY6" fmla="*/ 3113009 h 3515147"/>
                    <a:gd name="connsiteX7" fmla="*/ 1454343 w 3249752"/>
                    <a:gd name="connsiteY7" fmla="*/ 3434076 h 3515147"/>
                    <a:gd name="connsiteX8" fmla="*/ 1721471 w 3249752"/>
                    <a:gd name="connsiteY8" fmla="*/ 3504283 h 3515147"/>
                    <a:gd name="connsiteX9" fmla="*/ 1934660 w 3249752"/>
                    <a:gd name="connsiteY9" fmla="*/ 3406679 h 3515147"/>
                    <a:gd name="connsiteX10" fmla="*/ 2748887 w 3249752"/>
                    <a:gd name="connsiteY10" fmla="*/ 2729441 h 3515147"/>
                    <a:gd name="connsiteX11" fmla="*/ 2981767 w 3249752"/>
                    <a:gd name="connsiteY11" fmla="*/ 2315049 h 3515147"/>
                    <a:gd name="connsiteX12" fmla="*/ 3249752 w 3249752"/>
                    <a:gd name="connsiteY12" fmla="*/ 395494 h 3515147"/>
                    <a:gd name="connsiteX13" fmla="*/ 3212936 w 3249752"/>
                    <a:gd name="connsiteY13" fmla="*/ 344124 h 3515147"/>
                    <a:gd name="connsiteX14" fmla="*/ 861010 w 3249752"/>
                    <a:gd name="connsiteY14" fmla="*/ 1094993 h 3515147"/>
                    <a:gd name="connsiteX15" fmla="*/ 861010 w 3249752"/>
                    <a:gd name="connsiteY15" fmla="*/ 1095850 h 3515147"/>
                    <a:gd name="connsiteX16" fmla="*/ 860154 w 3249752"/>
                    <a:gd name="connsiteY16" fmla="*/ 1095850 h 3515147"/>
                    <a:gd name="connsiteX17" fmla="*/ 861010 w 3249752"/>
                    <a:gd name="connsiteY17" fmla="*/ 1094993 h 3515147"/>
                    <a:gd name="connsiteX18" fmla="*/ 861010 w 3249752"/>
                    <a:gd name="connsiteY18" fmla="*/ 1094993 h 3515147"/>
                    <a:gd name="connsiteX19" fmla="*/ 861010 w 3249752"/>
                    <a:gd name="connsiteY19" fmla="*/ 1094993 h 3515147"/>
                    <a:gd name="connsiteX20" fmla="*/ 1392698 w 3249752"/>
                    <a:gd name="connsiteY20" fmla="*/ 1172049 h 3515147"/>
                    <a:gd name="connsiteX21" fmla="*/ 1396123 w 3249752"/>
                    <a:gd name="connsiteY21" fmla="*/ 1178043 h 3515147"/>
                    <a:gd name="connsiteX22" fmla="*/ 1389273 w 3249752"/>
                    <a:gd name="connsiteY22" fmla="*/ 1178043 h 3515147"/>
                    <a:gd name="connsiteX23" fmla="*/ 1392698 w 3249752"/>
                    <a:gd name="connsiteY23" fmla="*/ 1172049 h 3515147"/>
                    <a:gd name="connsiteX24" fmla="*/ 2176958 w 3249752"/>
                    <a:gd name="connsiteY24" fmla="*/ 2465737 h 3515147"/>
                    <a:gd name="connsiteX25" fmla="*/ 2176958 w 3249752"/>
                    <a:gd name="connsiteY25" fmla="*/ 2465737 h 3515147"/>
                    <a:gd name="connsiteX26" fmla="*/ 2176958 w 3249752"/>
                    <a:gd name="connsiteY26" fmla="*/ 2465737 h 3515147"/>
                    <a:gd name="connsiteX27" fmla="*/ 2176958 w 3249752"/>
                    <a:gd name="connsiteY27" fmla="*/ 2465737 h 3515147"/>
                    <a:gd name="connsiteX28" fmla="*/ 2176958 w 3249752"/>
                    <a:gd name="connsiteY28" fmla="*/ 2466593 h 3515147"/>
                    <a:gd name="connsiteX29" fmla="*/ 2176958 w 3249752"/>
                    <a:gd name="connsiteY29" fmla="*/ 2466593 h 3515147"/>
                    <a:gd name="connsiteX30" fmla="*/ 2176958 w 3249752"/>
                    <a:gd name="connsiteY30" fmla="*/ 2466593 h 3515147"/>
                    <a:gd name="connsiteX31" fmla="*/ 2176958 w 3249752"/>
                    <a:gd name="connsiteY31" fmla="*/ 2466593 h 3515147"/>
                    <a:gd name="connsiteX32" fmla="*/ 1490302 w 3249752"/>
                    <a:gd name="connsiteY32" fmla="*/ 2166930 h 3515147"/>
                    <a:gd name="connsiteX33" fmla="*/ 1490302 w 3249752"/>
                    <a:gd name="connsiteY33" fmla="*/ 2166930 h 3515147"/>
                    <a:gd name="connsiteX34" fmla="*/ 1490302 w 3249752"/>
                    <a:gd name="connsiteY34" fmla="*/ 2166930 h 3515147"/>
                    <a:gd name="connsiteX35" fmla="*/ 1490302 w 3249752"/>
                    <a:gd name="connsiteY35" fmla="*/ 2166930 h 3515147"/>
                    <a:gd name="connsiteX36" fmla="*/ 1044233 w 3249752"/>
                    <a:gd name="connsiteY36" fmla="*/ 2445189 h 3515147"/>
                    <a:gd name="connsiteX37" fmla="*/ 1044233 w 3249752"/>
                    <a:gd name="connsiteY37" fmla="*/ 2446045 h 3515147"/>
                    <a:gd name="connsiteX38" fmla="*/ 1044233 w 3249752"/>
                    <a:gd name="connsiteY38" fmla="*/ 2446045 h 3515147"/>
                    <a:gd name="connsiteX39" fmla="*/ 1044233 w 3249752"/>
                    <a:gd name="connsiteY39" fmla="*/ 2445189 h 3515147"/>
                    <a:gd name="connsiteX40" fmla="*/ 1163242 w 3249752"/>
                    <a:gd name="connsiteY40" fmla="*/ 2515396 h 3515147"/>
                    <a:gd name="connsiteX41" fmla="*/ 1163242 w 3249752"/>
                    <a:gd name="connsiteY41" fmla="*/ 2515396 h 3515147"/>
                    <a:gd name="connsiteX42" fmla="*/ 1163242 w 3249752"/>
                    <a:gd name="connsiteY42" fmla="*/ 2515396 h 3515147"/>
                    <a:gd name="connsiteX43" fmla="*/ 1163242 w 3249752"/>
                    <a:gd name="connsiteY43" fmla="*/ 2516252 h 3515147"/>
                    <a:gd name="connsiteX44" fmla="*/ 1161529 w 3249752"/>
                    <a:gd name="connsiteY44" fmla="*/ 2516252 h 3515147"/>
                    <a:gd name="connsiteX45" fmla="*/ 1163242 w 3249752"/>
                    <a:gd name="connsiteY45" fmla="*/ 2515396 h 3515147"/>
                    <a:gd name="connsiteX0" fmla="*/ 3124200 w 3161016"/>
                    <a:gd name="connsiteY0" fmla="*/ 344124 h 3515147"/>
                    <a:gd name="connsiteX1" fmla="*/ 1543675 w 3161016"/>
                    <a:gd name="connsiteY1" fmla="*/ 0 h 3515147"/>
                    <a:gd name="connsiteX2" fmla="*/ 0 w 3161016"/>
                    <a:gd name="connsiteY2" fmla="*/ 398063 h 3515147"/>
                    <a:gd name="connsiteX3" fmla="*/ 48802 w 3161016"/>
                    <a:gd name="connsiteY3" fmla="*/ 1511953 h 3515147"/>
                    <a:gd name="connsiteX4" fmla="*/ 310793 w 3161016"/>
                    <a:gd name="connsiteY4" fmla="*/ 2423784 h 3515147"/>
                    <a:gd name="connsiteX5" fmla="*/ 847618 w 3161016"/>
                    <a:gd name="connsiteY5" fmla="*/ 3113009 h 3515147"/>
                    <a:gd name="connsiteX6" fmla="*/ 1365607 w 3161016"/>
                    <a:gd name="connsiteY6" fmla="*/ 3434076 h 3515147"/>
                    <a:gd name="connsiteX7" fmla="*/ 1632735 w 3161016"/>
                    <a:gd name="connsiteY7" fmla="*/ 3504283 h 3515147"/>
                    <a:gd name="connsiteX8" fmla="*/ 1845924 w 3161016"/>
                    <a:gd name="connsiteY8" fmla="*/ 3406679 h 3515147"/>
                    <a:gd name="connsiteX9" fmla="*/ 2660151 w 3161016"/>
                    <a:gd name="connsiteY9" fmla="*/ 2729441 h 3515147"/>
                    <a:gd name="connsiteX10" fmla="*/ 2893031 w 3161016"/>
                    <a:gd name="connsiteY10" fmla="*/ 2315049 h 3515147"/>
                    <a:gd name="connsiteX11" fmla="*/ 3161016 w 3161016"/>
                    <a:gd name="connsiteY11" fmla="*/ 395494 h 3515147"/>
                    <a:gd name="connsiteX12" fmla="*/ 3124200 w 3161016"/>
                    <a:gd name="connsiteY12" fmla="*/ 344124 h 3515147"/>
                    <a:gd name="connsiteX13" fmla="*/ 772274 w 3161016"/>
                    <a:gd name="connsiteY13" fmla="*/ 1094993 h 3515147"/>
                    <a:gd name="connsiteX14" fmla="*/ 772274 w 3161016"/>
                    <a:gd name="connsiteY14" fmla="*/ 1095850 h 3515147"/>
                    <a:gd name="connsiteX15" fmla="*/ 771418 w 3161016"/>
                    <a:gd name="connsiteY15" fmla="*/ 1095850 h 3515147"/>
                    <a:gd name="connsiteX16" fmla="*/ 772274 w 3161016"/>
                    <a:gd name="connsiteY16" fmla="*/ 1094993 h 3515147"/>
                    <a:gd name="connsiteX17" fmla="*/ 772274 w 3161016"/>
                    <a:gd name="connsiteY17" fmla="*/ 1094993 h 3515147"/>
                    <a:gd name="connsiteX18" fmla="*/ 772274 w 3161016"/>
                    <a:gd name="connsiteY18" fmla="*/ 1094993 h 3515147"/>
                    <a:gd name="connsiteX19" fmla="*/ 1303962 w 3161016"/>
                    <a:gd name="connsiteY19" fmla="*/ 1172049 h 3515147"/>
                    <a:gd name="connsiteX20" fmla="*/ 1307387 w 3161016"/>
                    <a:gd name="connsiteY20" fmla="*/ 1178043 h 3515147"/>
                    <a:gd name="connsiteX21" fmla="*/ 1300537 w 3161016"/>
                    <a:gd name="connsiteY21" fmla="*/ 1178043 h 3515147"/>
                    <a:gd name="connsiteX22" fmla="*/ 1303962 w 3161016"/>
                    <a:gd name="connsiteY22" fmla="*/ 1172049 h 3515147"/>
                    <a:gd name="connsiteX23" fmla="*/ 2088222 w 3161016"/>
                    <a:gd name="connsiteY23" fmla="*/ 2465737 h 3515147"/>
                    <a:gd name="connsiteX24" fmla="*/ 2088222 w 3161016"/>
                    <a:gd name="connsiteY24" fmla="*/ 2465737 h 3515147"/>
                    <a:gd name="connsiteX25" fmla="*/ 2088222 w 3161016"/>
                    <a:gd name="connsiteY25" fmla="*/ 2465737 h 3515147"/>
                    <a:gd name="connsiteX26" fmla="*/ 2088222 w 3161016"/>
                    <a:gd name="connsiteY26" fmla="*/ 2465737 h 3515147"/>
                    <a:gd name="connsiteX27" fmla="*/ 2088222 w 3161016"/>
                    <a:gd name="connsiteY27" fmla="*/ 2466593 h 3515147"/>
                    <a:gd name="connsiteX28" fmla="*/ 2088222 w 3161016"/>
                    <a:gd name="connsiteY28" fmla="*/ 2466593 h 3515147"/>
                    <a:gd name="connsiteX29" fmla="*/ 2088222 w 3161016"/>
                    <a:gd name="connsiteY29" fmla="*/ 2466593 h 3515147"/>
                    <a:gd name="connsiteX30" fmla="*/ 2088222 w 3161016"/>
                    <a:gd name="connsiteY30" fmla="*/ 2466593 h 3515147"/>
                    <a:gd name="connsiteX31" fmla="*/ 1401566 w 3161016"/>
                    <a:gd name="connsiteY31" fmla="*/ 2166930 h 3515147"/>
                    <a:gd name="connsiteX32" fmla="*/ 1401566 w 3161016"/>
                    <a:gd name="connsiteY32" fmla="*/ 2166930 h 3515147"/>
                    <a:gd name="connsiteX33" fmla="*/ 1401566 w 3161016"/>
                    <a:gd name="connsiteY33" fmla="*/ 2166930 h 3515147"/>
                    <a:gd name="connsiteX34" fmla="*/ 1401566 w 3161016"/>
                    <a:gd name="connsiteY34" fmla="*/ 2166930 h 3515147"/>
                    <a:gd name="connsiteX35" fmla="*/ 955497 w 3161016"/>
                    <a:gd name="connsiteY35" fmla="*/ 2445189 h 3515147"/>
                    <a:gd name="connsiteX36" fmla="*/ 955497 w 3161016"/>
                    <a:gd name="connsiteY36" fmla="*/ 2446045 h 3515147"/>
                    <a:gd name="connsiteX37" fmla="*/ 955497 w 3161016"/>
                    <a:gd name="connsiteY37" fmla="*/ 2446045 h 3515147"/>
                    <a:gd name="connsiteX38" fmla="*/ 955497 w 3161016"/>
                    <a:gd name="connsiteY38" fmla="*/ 2445189 h 3515147"/>
                    <a:gd name="connsiteX39" fmla="*/ 1074506 w 3161016"/>
                    <a:gd name="connsiteY39" fmla="*/ 2515396 h 3515147"/>
                    <a:gd name="connsiteX40" fmla="*/ 1074506 w 3161016"/>
                    <a:gd name="connsiteY40" fmla="*/ 2515396 h 3515147"/>
                    <a:gd name="connsiteX41" fmla="*/ 1074506 w 3161016"/>
                    <a:gd name="connsiteY41" fmla="*/ 2515396 h 3515147"/>
                    <a:gd name="connsiteX42" fmla="*/ 1074506 w 3161016"/>
                    <a:gd name="connsiteY42" fmla="*/ 2516252 h 3515147"/>
                    <a:gd name="connsiteX43" fmla="*/ 1072793 w 3161016"/>
                    <a:gd name="connsiteY43" fmla="*/ 2516252 h 3515147"/>
                    <a:gd name="connsiteX44" fmla="*/ 1074506 w 3161016"/>
                    <a:gd name="connsiteY44" fmla="*/ 2515396 h 3515147"/>
                    <a:gd name="connsiteX0" fmla="*/ 3124200 w 3161016"/>
                    <a:gd name="connsiteY0" fmla="*/ 436617 h 3607640"/>
                    <a:gd name="connsiteX1" fmla="*/ 1559092 w 3161016"/>
                    <a:gd name="connsiteY1" fmla="*/ 0 h 3607640"/>
                    <a:gd name="connsiteX2" fmla="*/ 0 w 3161016"/>
                    <a:gd name="connsiteY2" fmla="*/ 490556 h 3607640"/>
                    <a:gd name="connsiteX3" fmla="*/ 48802 w 3161016"/>
                    <a:gd name="connsiteY3" fmla="*/ 1604446 h 3607640"/>
                    <a:gd name="connsiteX4" fmla="*/ 310793 w 3161016"/>
                    <a:gd name="connsiteY4" fmla="*/ 2516277 h 3607640"/>
                    <a:gd name="connsiteX5" fmla="*/ 847618 w 3161016"/>
                    <a:gd name="connsiteY5" fmla="*/ 3205502 h 3607640"/>
                    <a:gd name="connsiteX6" fmla="*/ 1365607 w 3161016"/>
                    <a:gd name="connsiteY6" fmla="*/ 3526569 h 3607640"/>
                    <a:gd name="connsiteX7" fmla="*/ 1632735 w 3161016"/>
                    <a:gd name="connsiteY7" fmla="*/ 3596776 h 3607640"/>
                    <a:gd name="connsiteX8" fmla="*/ 1845924 w 3161016"/>
                    <a:gd name="connsiteY8" fmla="*/ 3499172 h 3607640"/>
                    <a:gd name="connsiteX9" fmla="*/ 2660151 w 3161016"/>
                    <a:gd name="connsiteY9" fmla="*/ 2821934 h 3607640"/>
                    <a:gd name="connsiteX10" fmla="*/ 2893031 w 3161016"/>
                    <a:gd name="connsiteY10" fmla="*/ 2407542 h 3607640"/>
                    <a:gd name="connsiteX11" fmla="*/ 3161016 w 3161016"/>
                    <a:gd name="connsiteY11" fmla="*/ 487987 h 3607640"/>
                    <a:gd name="connsiteX12" fmla="*/ 3124200 w 3161016"/>
                    <a:gd name="connsiteY12" fmla="*/ 436617 h 3607640"/>
                    <a:gd name="connsiteX13" fmla="*/ 772274 w 3161016"/>
                    <a:gd name="connsiteY13" fmla="*/ 1187486 h 3607640"/>
                    <a:gd name="connsiteX14" fmla="*/ 772274 w 3161016"/>
                    <a:gd name="connsiteY14" fmla="*/ 1188343 h 3607640"/>
                    <a:gd name="connsiteX15" fmla="*/ 771418 w 3161016"/>
                    <a:gd name="connsiteY15" fmla="*/ 1188343 h 3607640"/>
                    <a:gd name="connsiteX16" fmla="*/ 772274 w 3161016"/>
                    <a:gd name="connsiteY16" fmla="*/ 1187486 h 3607640"/>
                    <a:gd name="connsiteX17" fmla="*/ 772274 w 3161016"/>
                    <a:gd name="connsiteY17" fmla="*/ 1187486 h 3607640"/>
                    <a:gd name="connsiteX18" fmla="*/ 772274 w 3161016"/>
                    <a:gd name="connsiteY18" fmla="*/ 1187486 h 3607640"/>
                    <a:gd name="connsiteX19" fmla="*/ 1303962 w 3161016"/>
                    <a:gd name="connsiteY19" fmla="*/ 1264542 h 3607640"/>
                    <a:gd name="connsiteX20" fmla="*/ 1307387 w 3161016"/>
                    <a:gd name="connsiteY20" fmla="*/ 1270536 h 3607640"/>
                    <a:gd name="connsiteX21" fmla="*/ 1300537 w 3161016"/>
                    <a:gd name="connsiteY21" fmla="*/ 1270536 h 3607640"/>
                    <a:gd name="connsiteX22" fmla="*/ 1303962 w 3161016"/>
                    <a:gd name="connsiteY22" fmla="*/ 1264542 h 3607640"/>
                    <a:gd name="connsiteX23" fmla="*/ 2088222 w 3161016"/>
                    <a:gd name="connsiteY23" fmla="*/ 2558230 h 3607640"/>
                    <a:gd name="connsiteX24" fmla="*/ 2088222 w 3161016"/>
                    <a:gd name="connsiteY24" fmla="*/ 2558230 h 3607640"/>
                    <a:gd name="connsiteX25" fmla="*/ 2088222 w 3161016"/>
                    <a:gd name="connsiteY25" fmla="*/ 2558230 h 3607640"/>
                    <a:gd name="connsiteX26" fmla="*/ 2088222 w 3161016"/>
                    <a:gd name="connsiteY26" fmla="*/ 2558230 h 3607640"/>
                    <a:gd name="connsiteX27" fmla="*/ 2088222 w 3161016"/>
                    <a:gd name="connsiteY27" fmla="*/ 2559086 h 3607640"/>
                    <a:gd name="connsiteX28" fmla="*/ 2088222 w 3161016"/>
                    <a:gd name="connsiteY28" fmla="*/ 2559086 h 3607640"/>
                    <a:gd name="connsiteX29" fmla="*/ 2088222 w 3161016"/>
                    <a:gd name="connsiteY29" fmla="*/ 2559086 h 3607640"/>
                    <a:gd name="connsiteX30" fmla="*/ 2088222 w 3161016"/>
                    <a:gd name="connsiteY30" fmla="*/ 2559086 h 3607640"/>
                    <a:gd name="connsiteX31" fmla="*/ 1401566 w 3161016"/>
                    <a:gd name="connsiteY31" fmla="*/ 2259423 h 3607640"/>
                    <a:gd name="connsiteX32" fmla="*/ 1401566 w 3161016"/>
                    <a:gd name="connsiteY32" fmla="*/ 2259423 h 3607640"/>
                    <a:gd name="connsiteX33" fmla="*/ 1401566 w 3161016"/>
                    <a:gd name="connsiteY33" fmla="*/ 2259423 h 3607640"/>
                    <a:gd name="connsiteX34" fmla="*/ 1401566 w 3161016"/>
                    <a:gd name="connsiteY34" fmla="*/ 2259423 h 3607640"/>
                    <a:gd name="connsiteX35" fmla="*/ 955497 w 3161016"/>
                    <a:gd name="connsiteY35" fmla="*/ 2537682 h 3607640"/>
                    <a:gd name="connsiteX36" fmla="*/ 955497 w 3161016"/>
                    <a:gd name="connsiteY36" fmla="*/ 2538538 h 3607640"/>
                    <a:gd name="connsiteX37" fmla="*/ 955497 w 3161016"/>
                    <a:gd name="connsiteY37" fmla="*/ 2538538 h 3607640"/>
                    <a:gd name="connsiteX38" fmla="*/ 955497 w 3161016"/>
                    <a:gd name="connsiteY38" fmla="*/ 2537682 h 3607640"/>
                    <a:gd name="connsiteX39" fmla="*/ 1074506 w 3161016"/>
                    <a:gd name="connsiteY39" fmla="*/ 2607889 h 3607640"/>
                    <a:gd name="connsiteX40" fmla="*/ 1074506 w 3161016"/>
                    <a:gd name="connsiteY40" fmla="*/ 2607889 h 3607640"/>
                    <a:gd name="connsiteX41" fmla="*/ 1074506 w 3161016"/>
                    <a:gd name="connsiteY41" fmla="*/ 2607889 h 3607640"/>
                    <a:gd name="connsiteX42" fmla="*/ 1074506 w 3161016"/>
                    <a:gd name="connsiteY42" fmla="*/ 2608745 h 3607640"/>
                    <a:gd name="connsiteX43" fmla="*/ 1072793 w 3161016"/>
                    <a:gd name="connsiteY43" fmla="*/ 2608745 h 3607640"/>
                    <a:gd name="connsiteX44" fmla="*/ 1074506 w 3161016"/>
                    <a:gd name="connsiteY44" fmla="*/ 2607889 h 360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3161016" h="3607640">
                      <a:moveTo>
                        <a:pt x="3124200" y="436617"/>
                      </a:moveTo>
                      <a:cubicBezTo>
                        <a:pt x="2864920" y="334732"/>
                        <a:pt x="2590438" y="31804"/>
                        <a:pt x="1559092" y="0"/>
                      </a:cubicBezTo>
                      <a:cubicBezTo>
                        <a:pt x="1038392" y="8990"/>
                        <a:pt x="249145" y="238564"/>
                        <a:pt x="0" y="490556"/>
                      </a:cubicBezTo>
                      <a:cubicBezTo>
                        <a:pt x="8562" y="862994"/>
                        <a:pt x="-10274" y="1233720"/>
                        <a:pt x="48802" y="1604446"/>
                      </a:cubicBezTo>
                      <a:cubicBezTo>
                        <a:pt x="98461" y="1917807"/>
                        <a:pt x="186647" y="2224320"/>
                        <a:pt x="310793" y="2516277"/>
                      </a:cubicBezTo>
                      <a:cubicBezTo>
                        <a:pt x="424665" y="2783405"/>
                        <a:pt x="620730" y="3023136"/>
                        <a:pt x="847618" y="3205502"/>
                      </a:cubicBezTo>
                      <a:cubicBezTo>
                        <a:pt x="1007724" y="3333929"/>
                        <a:pt x="1178960" y="3440951"/>
                        <a:pt x="1365607" y="3526569"/>
                      </a:cubicBezTo>
                      <a:cubicBezTo>
                        <a:pt x="1440951" y="3561673"/>
                        <a:pt x="1551398" y="3635304"/>
                        <a:pt x="1632735" y="3596776"/>
                      </a:cubicBezTo>
                      <a:cubicBezTo>
                        <a:pt x="1702942" y="3564242"/>
                        <a:pt x="1772292" y="3529994"/>
                        <a:pt x="1845924" y="3499172"/>
                      </a:cubicBezTo>
                      <a:cubicBezTo>
                        <a:pt x="2177265" y="3360470"/>
                        <a:pt x="2454668" y="3113035"/>
                        <a:pt x="2660151" y="2821934"/>
                      </a:cubicBezTo>
                      <a:cubicBezTo>
                        <a:pt x="2751762" y="2692650"/>
                        <a:pt x="2829674" y="2553093"/>
                        <a:pt x="2893031" y="2407542"/>
                      </a:cubicBezTo>
                      <a:cubicBezTo>
                        <a:pt x="3157591" y="1798799"/>
                        <a:pt x="3157591" y="1137828"/>
                        <a:pt x="3161016" y="487987"/>
                      </a:cubicBezTo>
                      <a:cubicBezTo>
                        <a:pt x="3161016" y="458877"/>
                        <a:pt x="3151598" y="446035"/>
                        <a:pt x="3124200" y="436617"/>
                      </a:cubicBezTo>
                      <a:close/>
                      <a:moveTo>
                        <a:pt x="772274" y="1187486"/>
                      </a:moveTo>
                      <a:lnTo>
                        <a:pt x="772274" y="1188343"/>
                      </a:lnTo>
                      <a:lnTo>
                        <a:pt x="771418" y="1188343"/>
                      </a:lnTo>
                      <a:lnTo>
                        <a:pt x="772274" y="1187486"/>
                      </a:lnTo>
                      <a:lnTo>
                        <a:pt x="772274" y="1187486"/>
                      </a:lnTo>
                      <a:lnTo>
                        <a:pt x="772274" y="1187486"/>
                      </a:lnTo>
                      <a:close/>
                      <a:moveTo>
                        <a:pt x="1303962" y="1264542"/>
                      </a:moveTo>
                      <a:cubicBezTo>
                        <a:pt x="1304818" y="1266255"/>
                        <a:pt x="1306530" y="1268823"/>
                        <a:pt x="1307387" y="1270536"/>
                      </a:cubicBezTo>
                      <a:cubicBezTo>
                        <a:pt x="1304818" y="1269680"/>
                        <a:pt x="1303106" y="1269680"/>
                        <a:pt x="1300537" y="1270536"/>
                      </a:cubicBezTo>
                      <a:cubicBezTo>
                        <a:pt x="1302250" y="1268823"/>
                        <a:pt x="1303106" y="1267111"/>
                        <a:pt x="1303962" y="1264542"/>
                      </a:cubicBezTo>
                      <a:close/>
                      <a:moveTo>
                        <a:pt x="2088222" y="2558230"/>
                      </a:moveTo>
                      <a:lnTo>
                        <a:pt x="2088222" y="2558230"/>
                      </a:lnTo>
                      <a:lnTo>
                        <a:pt x="2088222" y="2558230"/>
                      </a:lnTo>
                      <a:lnTo>
                        <a:pt x="2088222" y="2558230"/>
                      </a:lnTo>
                      <a:close/>
                      <a:moveTo>
                        <a:pt x="2088222" y="2559086"/>
                      </a:moveTo>
                      <a:lnTo>
                        <a:pt x="2088222" y="2559086"/>
                      </a:lnTo>
                      <a:lnTo>
                        <a:pt x="2088222" y="2559086"/>
                      </a:lnTo>
                      <a:lnTo>
                        <a:pt x="2088222" y="2559086"/>
                      </a:lnTo>
                      <a:close/>
                      <a:moveTo>
                        <a:pt x="1401566" y="2259423"/>
                      </a:moveTo>
                      <a:lnTo>
                        <a:pt x="1401566" y="2259423"/>
                      </a:lnTo>
                      <a:lnTo>
                        <a:pt x="1401566" y="2259423"/>
                      </a:lnTo>
                      <a:lnTo>
                        <a:pt x="1401566" y="2259423"/>
                      </a:lnTo>
                      <a:close/>
                      <a:moveTo>
                        <a:pt x="955497" y="2537682"/>
                      </a:moveTo>
                      <a:lnTo>
                        <a:pt x="955497" y="2538538"/>
                      </a:lnTo>
                      <a:lnTo>
                        <a:pt x="955497" y="2538538"/>
                      </a:lnTo>
                      <a:lnTo>
                        <a:pt x="955497" y="2537682"/>
                      </a:lnTo>
                      <a:close/>
                      <a:moveTo>
                        <a:pt x="1074506" y="2607889"/>
                      </a:moveTo>
                      <a:lnTo>
                        <a:pt x="1074506" y="2607889"/>
                      </a:lnTo>
                      <a:lnTo>
                        <a:pt x="1074506" y="2607889"/>
                      </a:lnTo>
                      <a:lnTo>
                        <a:pt x="1074506" y="2608745"/>
                      </a:lnTo>
                      <a:lnTo>
                        <a:pt x="1072793" y="2608745"/>
                      </a:lnTo>
                      <a:cubicBezTo>
                        <a:pt x="1073649" y="2608745"/>
                        <a:pt x="1073649" y="2608745"/>
                        <a:pt x="1074506" y="2607889"/>
                      </a:cubicBezTo>
                      <a:close/>
                    </a:path>
                  </a:pathLst>
                </a:custGeom>
                <a:solidFill>
                  <a:srgbClr val="047CB1"/>
                </a:solidFill>
                <a:ln w="682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: Shape 328">
                  <a:extLst>
                    <a:ext uri="{FF2B5EF4-FFF2-40B4-BE49-F238E27FC236}">
                      <a16:creationId xmlns:a16="http://schemas.microsoft.com/office/drawing/2014/main" id="{6DA44FC5-D175-45FB-8B32-51D0D71269D7}"/>
                    </a:ext>
                  </a:extLst>
                </p:cNvPr>
                <p:cNvSpPr/>
                <p:nvPr/>
              </p:nvSpPr>
              <p:spPr>
                <a:xfrm>
                  <a:off x="10023312" y="2100486"/>
                  <a:ext cx="1269588" cy="1437142"/>
                </a:xfrm>
                <a:custGeom>
                  <a:avLst/>
                  <a:gdLst>
                    <a:gd name="connsiteX0" fmla="*/ 2794624 w 2828015"/>
                    <a:gd name="connsiteY0" fmla="*/ 505173 h 3341479"/>
                    <a:gd name="connsiteX1" fmla="*/ 2389651 w 2828015"/>
                    <a:gd name="connsiteY1" fmla="*/ 356197 h 3341479"/>
                    <a:gd name="connsiteX2" fmla="*/ 1435867 w 2828015"/>
                    <a:gd name="connsiteY2" fmla="*/ 4308 h 3341479"/>
                    <a:gd name="connsiteX3" fmla="*/ 1395626 w 2828015"/>
                    <a:gd name="connsiteY3" fmla="*/ 3451 h 3341479"/>
                    <a:gd name="connsiteX4" fmla="*/ 32588 w 2828015"/>
                    <a:gd name="connsiteY4" fmla="*/ 505173 h 3341479"/>
                    <a:gd name="connsiteX5" fmla="*/ 53 w 2828015"/>
                    <a:gd name="connsiteY5" fmla="*/ 552263 h 3341479"/>
                    <a:gd name="connsiteX6" fmla="*/ 43718 w 2828015"/>
                    <a:gd name="connsiteY6" fmla="*/ 1548000 h 3341479"/>
                    <a:gd name="connsiteX7" fmla="*/ 278312 w 2828015"/>
                    <a:gd name="connsiteY7" fmla="*/ 2363939 h 3341479"/>
                    <a:gd name="connsiteX8" fmla="*/ 758629 w 2828015"/>
                    <a:gd name="connsiteY8" fmla="*/ 2981245 h 3341479"/>
                    <a:gd name="connsiteX9" fmla="*/ 1221822 w 2828015"/>
                    <a:gd name="connsiteY9" fmla="*/ 3268921 h 3341479"/>
                    <a:gd name="connsiteX10" fmla="*/ 1460696 w 2828015"/>
                    <a:gd name="connsiteY10" fmla="*/ 3332279 h 3341479"/>
                    <a:gd name="connsiteX11" fmla="*/ 1651624 w 2828015"/>
                    <a:gd name="connsiteY11" fmla="*/ 3244948 h 3341479"/>
                    <a:gd name="connsiteX12" fmla="*/ 2380233 w 2828015"/>
                    <a:gd name="connsiteY12" fmla="*/ 2638773 h 3341479"/>
                    <a:gd name="connsiteX13" fmla="*/ 2588285 w 2828015"/>
                    <a:gd name="connsiteY13" fmla="*/ 2268047 h 3341479"/>
                    <a:gd name="connsiteX14" fmla="*/ 2828015 w 2828015"/>
                    <a:gd name="connsiteY14" fmla="*/ 551406 h 3341479"/>
                    <a:gd name="connsiteX15" fmla="*/ 2794624 w 2828015"/>
                    <a:gd name="connsiteY15" fmla="*/ 505173 h 3341479"/>
                    <a:gd name="connsiteX16" fmla="*/ 690990 w 2828015"/>
                    <a:gd name="connsiteY16" fmla="*/ 1176417 h 3341479"/>
                    <a:gd name="connsiteX17" fmla="*/ 690990 w 2828015"/>
                    <a:gd name="connsiteY17" fmla="*/ 1177274 h 3341479"/>
                    <a:gd name="connsiteX18" fmla="*/ 690134 w 2828015"/>
                    <a:gd name="connsiteY18" fmla="*/ 1177274 h 3341479"/>
                    <a:gd name="connsiteX19" fmla="*/ 690990 w 2828015"/>
                    <a:gd name="connsiteY19" fmla="*/ 1176417 h 3341479"/>
                    <a:gd name="connsiteX20" fmla="*/ 690990 w 2828015"/>
                    <a:gd name="connsiteY20" fmla="*/ 1176417 h 3341479"/>
                    <a:gd name="connsiteX21" fmla="*/ 690990 w 2828015"/>
                    <a:gd name="connsiteY21" fmla="*/ 1176417 h 3341479"/>
                    <a:gd name="connsiteX22" fmla="*/ 1167026 w 2828015"/>
                    <a:gd name="connsiteY22" fmla="*/ 1245768 h 3341479"/>
                    <a:gd name="connsiteX23" fmla="*/ 1169595 w 2828015"/>
                    <a:gd name="connsiteY23" fmla="*/ 1250905 h 3341479"/>
                    <a:gd name="connsiteX24" fmla="*/ 1163602 w 2828015"/>
                    <a:gd name="connsiteY24" fmla="*/ 1250905 h 3341479"/>
                    <a:gd name="connsiteX25" fmla="*/ 1167026 w 2828015"/>
                    <a:gd name="connsiteY25" fmla="*/ 1245768 h 3341479"/>
                    <a:gd name="connsiteX26" fmla="*/ 1869094 w 2828015"/>
                    <a:gd name="connsiteY26" fmla="*/ 2402467 h 3341479"/>
                    <a:gd name="connsiteX27" fmla="*/ 1869094 w 2828015"/>
                    <a:gd name="connsiteY27" fmla="*/ 2402467 h 3341479"/>
                    <a:gd name="connsiteX28" fmla="*/ 1869094 w 2828015"/>
                    <a:gd name="connsiteY28" fmla="*/ 2402467 h 3341479"/>
                    <a:gd name="connsiteX29" fmla="*/ 1869094 w 2828015"/>
                    <a:gd name="connsiteY29" fmla="*/ 2402467 h 3341479"/>
                    <a:gd name="connsiteX30" fmla="*/ 1869094 w 2828015"/>
                    <a:gd name="connsiteY30" fmla="*/ 2403324 h 3341479"/>
                    <a:gd name="connsiteX31" fmla="*/ 1869094 w 2828015"/>
                    <a:gd name="connsiteY31" fmla="*/ 2403324 h 3341479"/>
                    <a:gd name="connsiteX32" fmla="*/ 1869094 w 2828015"/>
                    <a:gd name="connsiteY32" fmla="*/ 2403324 h 3341479"/>
                    <a:gd name="connsiteX33" fmla="*/ 1869094 w 2828015"/>
                    <a:gd name="connsiteY33" fmla="*/ 2403324 h 3341479"/>
                    <a:gd name="connsiteX34" fmla="*/ 1254357 w 2828015"/>
                    <a:gd name="connsiteY34" fmla="*/ 2135339 h 3341479"/>
                    <a:gd name="connsiteX35" fmla="*/ 1254357 w 2828015"/>
                    <a:gd name="connsiteY35" fmla="*/ 2135339 h 3341479"/>
                    <a:gd name="connsiteX36" fmla="*/ 1254357 w 2828015"/>
                    <a:gd name="connsiteY36" fmla="*/ 2135339 h 3341479"/>
                    <a:gd name="connsiteX37" fmla="*/ 1254357 w 2828015"/>
                    <a:gd name="connsiteY37" fmla="*/ 2135339 h 3341479"/>
                    <a:gd name="connsiteX38" fmla="*/ 855377 w 2828015"/>
                    <a:gd name="connsiteY38" fmla="*/ 2384488 h 3341479"/>
                    <a:gd name="connsiteX39" fmla="*/ 855377 w 2828015"/>
                    <a:gd name="connsiteY39" fmla="*/ 2385343 h 3341479"/>
                    <a:gd name="connsiteX40" fmla="*/ 855377 w 2828015"/>
                    <a:gd name="connsiteY40" fmla="*/ 2385343 h 3341479"/>
                    <a:gd name="connsiteX41" fmla="*/ 855377 w 2828015"/>
                    <a:gd name="connsiteY41" fmla="*/ 2384488 h 3341479"/>
                    <a:gd name="connsiteX42" fmla="*/ 961543 w 2828015"/>
                    <a:gd name="connsiteY42" fmla="*/ 2446989 h 3341479"/>
                    <a:gd name="connsiteX43" fmla="*/ 961543 w 2828015"/>
                    <a:gd name="connsiteY43" fmla="*/ 2446989 h 3341479"/>
                    <a:gd name="connsiteX44" fmla="*/ 961543 w 2828015"/>
                    <a:gd name="connsiteY44" fmla="*/ 2446989 h 3341479"/>
                    <a:gd name="connsiteX45" fmla="*/ 961543 w 2828015"/>
                    <a:gd name="connsiteY45" fmla="*/ 2447844 h 3341479"/>
                    <a:gd name="connsiteX46" fmla="*/ 960687 w 2828015"/>
                    <a:gd name="connsiteY46" fmla="*/ 2447844 h 3341479"/>
                    <a:gd name="connsiteX47" fmla="*/ 961543 w 2828015"/>
                    <a:gd name="connsiteY47" fmla="*/ 2446989 h 3341479"/>
                    <a:gd name="connsiteX0" fmla="*/ 2877753 w 2911144"/>
                    <a:gd name="connsiteY0" fmla="*/ 502529 h 3338835"/>
                    <a:gd name="connsiteX1" fmla="*/ 2472780 w 2911144"/>
                    <a:gd name="connsiteY1" fmla="*/ 353553 h 3338835"/>
                    <a:gd name="connsiteX2" fmla="*/ 1518996 w 2911144"/>
                    <a:gd name="connsiteY2" fmla="*/ 1664 h 3338835"/>
                    <a:gd name="connsiteX3" fmla="*/ 115717 w 2911144"/>
                    <a:gd name="connsiteY3" fmla="*/ 502529 h 3338835"/>
                    <a:gd name="connsiteX4" fmla="*/ 83182 w 2911144"/>
                    <a:gd name="connsiteY4" fmla="*/ 549619 h 3338835"/>
                    <a:gd name="connsiteX5" fmla="*/ 126847 w 2911144"/>
                    <a:gd name="connsiteY5" fmla="*/ 1545356 h 3338835"/>
                    <a:gd name="connsiteX6" fmla="*/ 361441 w 2911144"/>
                    <a:gd name="connsiteY6" fmla="*/ 2361295 h 3338835"/>
                    <a:gd name="connsiteX7" fmla="*/ 841758 w 2911144"/>
                    <a:gd name="connsiteY7" fmla="*/ 2978601 h 3338835"/>
                    <a:gd name="connsiteX8" fmla="*/ 1304951 w 2911144"/>
                    <a:gd name="connsiteY8" fmla="*/ 3266277 h 3338835"/>
                    <a:gd name="connsiteX9" fmla="*/ 1543825 w 2911144"/>
                    <a:gd name="connsiteY9" fmla="*/ 3329635 h 3338835"/>
                    <a:gd name="connsiteX10" fmla="*/ 1734753 w 2911144"/>
                    <a:gd name="connsiteY10" fmla="*/ 3242304 h 3338835"/>
                    <a:gd name="connsiteX11" fmla="*/ 2463362 w 2911144"/>
                    <a:gd name="connsiteY11" fmla="*/ 2636129 h 3338835"/>
                    <a:gd name="connsiteX12" fmla="*/ 2671414 w 2911144"/>
                    <a:gd name="connsiteY12" fmla="*/ 2265403 h 3338835"/>
                    <a:gd name="connsiteX13" fmla="*/ 2911144 w 2911144"/>
                    <a:gd name="connsiteY13" fmla="*/ 548762 h 3338835"/>
                    <a:gd name="connsiteX14" fmla="*/ 2877753 w 2911144"/>
                    <a:gd name="connsiteY14" fmla="*/ 502529 h 3338835"/>
                    <a:gd name="connsiteX15" fmla="*/ 774119 w 2911144"/>
                    <a:gd name="connsiteY15" fmla="*/ 1173773 h 3338835"/>
                    <a:gd name="connsiteX16" fmla="*/ 774119 w 2911144"/>
                    <a:gd name="connsiteY16" fmla="*/ 1174630 h 3338835"/>
                    <a:gd name="connsiteX17" fmla="*/ 773263 w 2911144"/>
                    <a:gd name="connsiteY17" fmla="*/ 1174630 h 3338835"/>
                    <a:gd name="connsiteX18" fmla="*/ 774119 w 2911144"/>
                    <a:gd name="connsiteY18" fmla="*/ 1173773 h 3338835"/>
                    <a:gd name="connsiteX19" fmla="*/ 774119 w 2911144"/>
                    <a:gd name="connsiteY19" fmla="*/ 1173773 h 3338835"/>
                    <a:gd name="connsiteX20" fmla="*/ 774119 w 2911144"/>
                    <a:gd name="connsiteY20" fmla="*/ 1173773 h 3338835"/>
                    <a:gd name="connsiteX21" fmla="*/ 1250155 w 2911144"/>
                    <a:gd name="connsiteY21" fmla="*/ 1243124 h 3338835"/>
                    <a:gd name="connsiteX22" fmla="*/ 1252724 w 2911144"/>
                    <a:gd name="connsiteY22" fmla="*/ 1248261 h 3338835"/>
                    <a:gd name="connsiteX23" fmla="*/ 1246731 w 2911144"/>
                    <a:gd name="connsiteY23" fmla="*/ 1248261 h 3338835"/>
                    <a:gd name="connsiteX24" fmla="*/ 1250155 w 2911144"/>
                    <a:gd name="connsiteY24" fmla="*/ 1243124 h 3338835"/>
                    <a:gd name="connsiteX25" fmla="*/ 1952223 w 2911144"/>
                    <a:gd name="connsiteY25" fmla="*/ 2399823 h 3338835"/>
                    <a:gd name="connsiteX26" fmla="*/ 1952223 w 2911144"/>
                    <a:gd name="connsiteY26" fmla="*/ 2399823 h 3338835"/>
                    <a:gd name="connsiteX27" fmla="*/ 1952223 w 2911144"/>
                    <a:gd name="connsiteY27" fmla="*/ 2399823 h 3338835"/>
                    <a:gd name="connsiteX28" fmla="*/ 1952223 w 2911144"/>
                    <a:gd name="connsiteY28" fmla="*/ 2399823 h 3338835"/>
                    <a:gd name="connsiteX29" fmla="*/ 1952223 w 2911144"/>
                    <a:gd name="connsiteY29" fmla="*/ 2400680 h 3338835"/>
                    <a:gd name="connsiteX30" fmla="*/ 1952223 w 2911144"/>
                    <a:gd name="connsiteY30" fmla="*/ 2400680 h 3338835"/>
                    <a:gd name="connsiteX31" fmla="*/ 1952223 w 2911144"/>
                    <a:gd name="connsiteY31" fmla="*/ 2400680 h 3338835"/>
                    <a:gd name="connsiteX32" fmla="*/ 1952223 w 2911144"/>
                    <a:gd name="connsiteY32" fmla="*/ 2400680 h 3338835"/>
                    <a:gd name="connsiteX33" fmla="*/ 1337486 w 2911144"/>
                    <a:gd name="connsiteY33" fmla="*/ 2132695 h 3338835"/>
                    <a:gd name="connsiteX34" fmla="*/ 1337486 w 2911144"/>
                    <a:gd name="connsiteY34" fmla="*/ 2132695 h 3338835"/>
                    <a:gd name="connsiteX35" fmla="*/ 1337486 w 2911144"/>
                    <a:gd name="connsiteY35" fmla="*/ 2132695 h 3338835"/>
                    <a:gd name="connsiteX36" fmla="*/ 1337486 w 2911144"/>
                    <a:gd name="connsiteY36" fmla="*/ 2132695 h 3338835"/>
                    <a:gd name="connsiteX37" fmla="*/ 938506 w 2911144"/>
                    <a:gd name="connsiteY37" fmla="*/ 2381844 h 3338835"/>
                    <a:gd name="connsiteX38" fmla="*/ 938506 w 2911144"/>
                    <a:gd name="connsiteY38" fmla="*/ 2382699 h 3338835"/>
                    <a:gd name="connsiteX39" fmla="*/ 938506 w 2911144"/>
                    <a:gd name="connsiteY39" fmla="*/ 2382699 h 3338835"/>
                    <a:gd name="connsiteX40" fmla="*/ 938506 w 2911144"/>
                    <a:gd name="connsiteY40" fmla="*/ 2381844 h 3338835"/>
                    <a:gd name="connsiteX41" fmla="*/ 1044672 w 2911144"/>
                    <a:gd name="connsiteY41" fmla="*/ 2444345 h 3338835"/>
                    <a:gd name="connsiteX42" fmla="*/ 1044672 w 2911144"/>
                    <a:gd name="connsiteY42" fmla="*/ 2444345 h 3338835"/>
                    <a:gd name="connsiteX43" fmla="*/ 1044672 w 2911144"/>
                    <a:gd name="connsiteY43" fmla="*/ 2444345 h 3338835"/>
                    <a:gd name="connsiteX44" fmla="*/ 1044672 w 2911144"/>
                    <a:gd name="connsiteY44" fmla="*/ 2445200 h 3338835"/>
                    <a:gd name="connsiteX45" fmla="*/ 1043816 w 2911144"/>
                    <a:gd name="connsiteY45" fmla="*/ 2445200 h 3338835"/>
                    <a:gd name="connsiteX46" fmla="*/ 1044672 w 2911144"/>
                    <a:gd name="connsiteY46" fmla="*/ 2444345 h 3338835"/>
                    <a:gd name="connsiteX0" fmla="*/ 2948096 w 2981487"/>
                    <a:gd name="connsiteY0" fmla="*/ 148976 h 2985282"/>
                    <a:gd name="connsiteX1" fmla="*/ 2543123 w 2981487"/>
                    <a:gd name="connsiteY1" fmla="*/ 0 h 2985282"/>
                    <a:gd name="connsiteX2" fmla="*/ 186060 w 2981487"/>
                    <a:gd name="connsiteY2" fmla="*/ 148976 h 2985282"/>
                    <a:gd name="connsiteX3" fmla="*/ 153525 w 2981487"/>
                    <a:gd name="connsiteY3" fmla="*/ 196066 h 2985282"/>
                    <a:gd name="connsiteX4" fmla="*/ 197190 w 2981487"/>
                    <a:gd name="connsiteY4" fmla="*/ 1191803 h 2985282"/>
                    <a:gd name="connsiteX5" fmla="*/ 431784 w 2981487"/>
                    <a:gd name="connsiteY5" fmla="*/ 2007742 h 2985282"/>
                    <a:gd name="connsiteX6" fmla="*/ 912101 w 2981487"/>
                    <a:gd name="connsiteY6" fmla="*/ 2625048 h 2985282"/>
                    <a:gd name="connsiteX7" fmla="*/ 1375294 w 2981487"/>
                    <a:gd name="connsiteY7" fmla="*/ 2912724 h 2985282"/>
                    <a:gd name="connsiteX8" fmla="*/ 1614168 w 2981487"/>
                    <a:gd name="connsiteY8" fmla="*/ 2976082 h 2985282"/>
                    <a:gd name="connsiteX9" fmla="*/ 1805096 w 2981487"/>
                    <a:gd name="connsiteY9" fmla="*/ 2888751 h 2985282"/>
                    <a:gd name="connsiteX10" fmla="*/ 2533705 w 2981487"/>
                    <a:gd name="connsiteY10" fmla="*/ 2282576 h 2985282"/>
                    <a:gd name="connsiteX11" fmla="*/ 2741757 w 2981487"/>
                    <a:gd name="connsiteY11" fmla="*/ 1911850 h 2985282"/>
                    <a:gd name="connsiteX12" fmla="*/ 2981487 w 2981487"/>
                    <a:gd name="connsiteY12" fmla="*/ 195209 h 2985282"/>
                    <a:gd name="connsiteX13" fmla="*/ 2948096 w 2981487"/>
                    <a:gd name="connsiteY13" fmla="*/ 148976 h 2985282"/>
                    <a:gd name="connsiteX14" fmla="*/ 844462 w 2981487"/>
                    <a:gd name="connsiteY14" fmla="*/ 820220 h 2985282"/>
                    <a:gd name="connsiteX15" fmla="*/ 844462 w 2981487"/>
                    <a:gd name="connsiteY15" fmla="*/ 821077 h 2985282"/>
                    <a:gd name="connsiteX16" fmla="*/ 843606 w 2981487"/>
                    <a:gd name="connsiteY16" fmla="*/ 821077 h 2985282"/>
                    <a:gd name="connsiteX17" fmla="*/ 844462 w 2981487"/>
                    <a:gd name="connsiteY17" fmla="*/ 820220 h 2985282"/>
                    <a:gd name="connsiteX18" fmla="*/ 844462 w 2981487"/>
                    <a:gd name="connsiteY18" fmla="*/ 820220 h 2985282"/>
                    <a:gd name="connsiteX19" fmla="*/ 844462 w 2981487"/>
                    <a:gd name="connsiteY19" fmla="*/ 820220 h 2985282"/>
                    <a:gd name="connsiteX20" fmla="*/ 1320498 w 2981487"/>
                    <a:gd name="connsiteY20" fmla="*/ 889571 h 2985282"/>
                    <a:gd name="connsiteX21" fmla="*/ 1323067 w 2981487"/>
                    <a:gd name="connsiteY21" fmla="*/ 894708 h 2985282"/>
                    <a:gd name="connsiteX22" fmla="*/ 1317074 w 2981487"/>
                    <a:gd name="connsiteY22" fmla="*/ 894708 h 2985282"/>
                    <a:gd name="connsiteX23" fmla="*/ 1320498 w 2981487"/>
                    <a:gd name="connsiteY23" fmla="*/ 889571 h 2985282"/>
                    <a:gd name="connsiteX24" fmla="*/ 2022566 w 2981487"/>
                    <a:gd name="connsiteY24" fmla="*/ 2046270 h 2985282"/>
                    <a:gd name="connsiteX25" fmla="*/ 2022566 w 2981487"/>
                    <a:gd name="connsiteY25" fmla="*/ 2046270 h 2985282"/>
                    <a:gd name="connsiteX26" fmla="*/ 2022566 w 2981487"/>
                    <a:gd name="connsiteY26" fmla="*/ 2046270 h 2985282"/>
                    <a:gd name="connsiteX27" fmla="*/ 2022566 w 2981487"/>
                    <a:gd name="connsiteY27" fmla="*/ 2046270 h 2985282"/>
                    <a:gd name="connsiteX28" fmla="*/ 2022566 w 2981487"/>
                    <a:gd name="connsiteY28" fmla="*/ 2047127 h 2985282"/>
                    <a:gd name="connsiteX29" fmla="*/ 2022566 w 2981487"/>
                    <a:gd name="connsiteY29" fmla="*/ 2047127 h 2985282"/>
                    <a:gd name="connsiteX30" fmla="*/ 2022566 w 2981487"/>
                    <a:gd name="connsiteY30" fmla="*/ 2047127 h 2985282"/>
                    <a:gd name="connsiteX31" fmla="*/ 2022566 w 2981487"/>
                    <a:gd name="connsiteY31" fmla="*/ 2047127 h 2985282"/>
                    <a:gd name="connsiteX32" fmla="*/ 1407829 w 2981487"/>
                    <a:gd name="connsiteY32" fmla="*/ 1779142 h 2985282"/>
                    <a:gd name="connsiteX33" fmla="*/ 1407829 w 2981487"/>
                    <a:gd name="connsiteY33" fmla="*/ 1779142 h 2985282"/>
                    <a:gd name="connsiteX34" fmla="*/ 1407829 w 2981487"/>
                    <a:gd name="connsiteY34" fmla="*/ 1779142 h 2985282"/>
                    <a:gd name="connsiteX35" fmla="*/ 1407829 w 2981487"/>
                    <a:gd name="connsiteY35" fmla="*/ 1779142 h 2985282"/>
                    <a:gd name="connsiteX36" fmla="*/ 1008849 w 2981487"/>
                    <a:gd name="connsiteY36" fmla="*/ 2028291 h 2985282"/>
                    <a:gd name="connsiteX37" fmla="*/ 1008849 w 2981487"/>
                    <a:gd name="connsiteY37" fmla="*/ 2029146 h 2985282"/>
                    <a:gd name="connsiteX38" fmla="*/ 1008849 w 2981487"/>
                    <a:gd name="connsiteY38" fmla="*/ 2029146 h 2985282"/>
                    <a:gd name="connsiteX39" fmla="*/ 1008849 w 2981487"/>
                    <a:gd name="connsiteY39" fmla="*/ 2028291 h 2985282"/>
                    <a:gd name="connsiteX40" fmla="*/ 1115015 w 2981487"/>
                    <a:gd name="connsiteY40" fmla="*/ 2090792 h 2985282"/>
                    <a:gd name="connsiteX41" fmla="*/ 1115015 w 2981487"/>
                    <a:gd name="connsiteY41" fmla="*/ 2090792 h 2985282"/>
                    <a:gd name="connsiteX42" fmla="*/ 1115015 w 2981487"/>
                    <a:gd name="connsiteY42" fmla="*/ 2090792 h 2985282"/>
                    <a:gd name="connsiteX43" fmla="*/ 1115015 w 2981487"/>
                    <a:gd name="connsiteY43" fmla="*/ 2091647 h 2985282"/>
                    <a:gd name="connsiteX44" fmla="*/ 1114159 w 2981487"/>
                    <a:gd name="connsiteY44" fmla="*/ 2091647 h 2985282"/>
                    <a:gd name="connsiteX45" fmla="*/ 1115015 w 2981487"/>
                    <a:gd name="connsiteY45" fmla="*/ 2090792 h 2985282"/>
                    <a:gd name="connsiteX0" fmla="*/ 2945847 w 2979238"/>
                    <a:gd name="connsiteY0" fmla="*/ 164915 h 3001221"/>
                    <a:gd name="connsiteX1" fmla="*/ 2540874 w 2979238"/>
                    <a:gd name="connsiteY1" fmla="*/ 15939 h 3001221"/>
                    <a:gd name="connsiteX2" fmla="*/ 2510391 w 2979238"/>
                    <a:gd name="connsiteY2" fmla="*/ 20998 h 3001221"/>
                    <a:gd name="connsiteX3" fmla="*/ 183811 w 2979238"/>
                    <a:gd name="connsiteY3" fmla="*/ 164915 h 3001221"/>
                    <a:gd name="connsiteX4" fmla="*/ 151276 w 2979238"/>
                    <a:gd name="connsiteY4" fmla="*/ 212005 h 3001221"/>
                    <a:gd name="connsiteX5" fmla="*/ 194941 w 2979238"/>
                    <a:gd name="connsiteY5" fmla="*/ 1207742 h 3001221"/>
                    <a:gd name="connsiteX6" fmla="*/ 429535 w 2979238"/>
                    <a:gd name="connsiteY6" fmla="*/ 2023681 h 3001221"/>
                    <a:gd name="connsiteX7" fmla="*/ 909852 w 2979238"/>
                    <a:gd name="connsiteY7" fmla="*/ 2640987 h 3001221"/>
                    <a:gd name="connsiteX8" fmla="*/ 1373045 w 2979238"/>
                    <a:gd name="connsiteY8" fmla="*/ 2928663 h 3001221"/>
                    <a:gd name="connsiteX9" fmla="*/ 1611919 w 2979238"/>
                    <a:gd name="connsiteY9" fmla="*/ 2992021 h 3001221"/>
                    <a:gd name="connsiteX10" fmla="*/ 1802847 w 2979238"/>
                    <a:gd name="connsiteY10" fmla="*/ 2904690 h 3001221"/>
                    <a:gd name="connsiteX11" fmla="*/ 2531456 w 2979238"/>
                    <a:gd name="connsiteY11" fmla="*/ 2298515 h 3001221"/>
                    <a:gd name="connsiteX12" fmla="*/ 2739508 w 2979238"/>
                    <a:gd name="connsiteY12" fmla="*/ 1927789 h 3001221"/>
                    <a:gd name="connsiteX13" fmla="*/ 2979238 w 2979238"/>
                    <a:gd name="connsiteY13" fmla="*/ 211148 h 3001221"/>
                    <a:gd name="connsiteX14" fmla="*/ 2945847 w 2979238"/>
                    <a:gd name="connsiteY14" fmla="*/ 164915 h 3001221"/>
                    <a:gd name="connsiteX15" fmla="*/ 842213 w 2979238"/>
                    <a:gd name="connsiteY15" fmla="*/ 836159 h 3001221"/>
                    <a:gd name="connsiteX16" fmla="*/ 842213 w 2979238"/>
                    <a:gd name="connsiteY16" fmla="*/ 837016 h 3001221"/>
                    <a:gd name="connsiteX17" fmla="*/ 841357 w 2979238"/>
                    <a:gd name="connsiteY17" fmla="*/ 837016 h 3001221"/>
                    <a:gd name="connsiteX18" fmla="*/ 842213 w 2979238"/>
                    <a:gd name="connsiteY18" fmla="*/ 836159 h 3001221"/>
                    <a:gd name="connsiteX19" fmla="*/ 842213 w 2979238"/>
                    <a:gd name="connsiteY19" fmla="*/ 836159 h 3001221"/>
                    <a:gd name="connsiteX20" fmla="*/ 842213 w 2979238"/>
                    <a:gd name="connsiteY20" fmla="*/ 836159 h 3001221"/>
                    <a:gd name="connsiteX21" fmla="*/ 1318249 w 2979238"/>
                    <a:gd name="connsiteY21" fmla="*/ 905510 h 3001221"/>
                    <a:gd name="connsiteX22" fmla="*/ 1320818 w 2979238"/>
                    <a:gd name="connsiteY22" fmla="*/ 910647 h 3001221"/>
                    <a:gd name="connsiteX23" fmla="*/ 1314825 w 2979238"/>
                    <a:gd name="connsiteY23" fmla="*/ 910647 h 3001221"/>
                    <a:gd name="connsiteX24" fmla="*/ 1318249 w 2979238"/>
                    <a:gd name="connsiteY24" fmla="*/ 905510 h 3001221"/>
                    <a:gd name="connsiteX25" fmla="*/ 2020317 w 2979238"/>
                    <a:gd name="connsiteY25" fmla="*/ 2062209 h 3001221"/>
                    <a:gd name="connsiteX26" fmla="*/ 2020317 w 2979238"/>
                    <a:gd name="connsiteY26" fmla="*/ 2062209 h 3001221"/>
                    <a:gd name="connsiteX27" fmla="*/ 2020317 w 2979238"/>
                    <a:gd name="connsiteY27" fmla="*/ 2062209 h 3001221"/>
                    <a:gd name="connsiteX28" fmla="*/ 2020317 w 2979238"/>
                    <a:gd name="connsiteY28" fmla="*/ 2062209 h 3001221"/>
                    <a:gd name="connsiteX29" fmla="*/ 2020317 w 2979238"/>
                    <a:gd name="connsiteY29" fmla="*/ 2063066 h 3001221"/>
                    <a:gd name="connsiteX30" fmla="*/ 2020317 w 2979238"/>
                    <a:gd name="connsiteY30" fmla="*/ 2063066 h 3001221"/>
                    <a:gd name="connsiteX31" fmla="*/ 2020317 w 2979238"/>
                    <a:gd name="connsiteY31" fmla="*/ 2063066 h 3001221"/>
                    <a:gd name="connsiteX32" fmla="*/ 2020317 w 2979238"/>
                    <a:gd name="connsiteY32" fmla="*/ 2063066 h 3001221"/>
                    <a:gd name="connsiteX33" fmla="*/ 1405580 w 2979238"/>
                    <a:gd name="connsiteY33" fmla="*/ 1795081 h 3001221"/>
                    <a:gd name="connsiteX34" fmla="*/ 1405580 w 2979238"/>
                    <a:gd name="connsiteY34" fmla="*/ 1795081 h 3001221"/>
                    <a:gd name="connsiteX35" fmla="*/ 1405580 w 2979238"/>
                    <a:gd name="connsiteY35" fmla="*/ 1795081 h 3001221"/>
                    <a:gd name="connsiteX36" fmla="*/ 1405580 w 2979238"/>
                    <a:gd name="connsiteY36" fmla="*/ 1795081 h 3001221"/>
                    <a:gd name="connsiteX37" fmla="*/ 1006600 w 2979238"/>
                    <a:gd name="connsiteY37" fmla="*/ 2044230 h 3001221"/>
                    <a:gd name="connsiteX38" fmla="*/ 1006600 w 2979238"/>
                    <a:gd name="connsiteY38" fmla="*/ 2045085 h 3001221"/>
                    <a:gd name="connsiteX39" fmla="*/ 1006600 w 2979238"/>
                    <a:gd name="connsiteY39" fmla="*/ 2045085 h 3001221"/>
                    <a:gd name="connsiteX40" fmla="*/ 1006600 w 2979238"/>
                    <a:gd name="connsiteY40" fmla="*/ 2044230 h 3001221"/>
                    <a:gd name="connsiteX41" fmla="*/ 1112766 w 2979238"/>
                    <a:gd name="connsiteY41" fmla="*/ 2106731 h 3001221"/>
                    <a:gd name="connsiteX42" fmla="*/ 1112766 w 2979238"/>
                    <a:gd name="connsiteY42" fmla="*/ 2106731 h 3001221"/>
                    <a:gd name="connsiteX43" fmla="*/ 1112766 w 2979238"/>
                    <a:gd name="connsiteY43" fmla="*/ 2106731 h 3001221"/>
                    <a:gd name="connsiteX44" fmla="*/ 1112766 w 2979238"/>
                    <a:gd name="connsiteY44" fmla="*/ 2107586 h 3001221"/>
                    <a:gd name="connsiteX45" fmla="*/ 1111910 w 2979238"/>
                    <a:gd name="connsiteY45" fmla="*/ 2107586 h 3001221"/>
                    <a:gd name="connsiteX46" fmla="*/ 1112766 w 2979238"/>
                    <a:gd name="connsiteY46" fmla="*/ 2106731 h 3001221"/>
                    <a:gd name="connsiteX0" fmla="*/ 2794571 w 2827962"/>
                    <a:gd name="connsiteY0" fmla="*/ 164917 h 3001223"/>
                    <a:gd name="connsiteX1" fmla="*/ 2389598 w 2827962"/>
                    <a:gd name="connsiteY1" fmla="*/ 15941 h 3001223"/>
                    <a:gd name="connsiteX2" fmla="*/ 2359115 w 2827962"/>
                    <a:gd name="connsiteY2" fmla="*/ 21000 h 3001223"/>
                    <a:gd name="connsiteX3" fmla="*/ 0 w 2827962"/>
                    <a:gd name="connsiteY3" fmla="*/ 212007 h 3001223"/>
                    <a:gd name="connsiteX4" fmla="*/ 43665 w 2827962"/>
                    <a:gd name="connsiteY4" fmla="*/ 1207744 h 3001223"/>
                    <a:gd name="connsiteX5" fmla="*/ 278259 w 2827962"/>
                    <a:gd name="connsiteY5" fmla="*/ 2023683 h 3001223"/>
                    <a:gd name="connsiteX6" fmla="*/ 758576 w 2827962"/>
                    <a:gd name="connsiteY6" fmla="*/ 2640989 h 3001223"/>
                    <a:gd name="connsiteX7" fmla="*/ 1221769 w 2827962"/>
                    <a:gd name="connsiteY7" fmla="*/ 2928665 h 3001223"/>
                    <a:gd name="connsiteX8" fmla="*/ 1460643 w 2827962"/>
                    <a:gd name="connsiteY8" fmla="*/ 2992023 h 3001223"/>
                    <a:gd name="connsiteX9" fmla="*/ 1651571 w 2827962"/>
                    <a:gd name="connsiteY9" fmla="*/ 2904692 h 3001223"/>
                    <a:gd name="connsiteX10" fmla="*/ 2380180 w 2827962"/>
                    <a:gd name="connsiteY10" fmla="*/ 2298517 h 3001223"/>
                    <a:gd name="connsiteX11" fmla="*/ 2588232 w 2827962"/>
                    <a:gd name="connsiteY11" fmla="*/ 1927791 h 3001223"/>
                    <a:gd name="connsiteX12" fmla="*/ 2827962 w 2827962"/>
                    <a:gd name="connsiteY12" fmla="*/ 211150 h 3001223"/>
                    <a:gd name="connsiteX13" fmla="*/ 2794571 w 2827962"/>
                    <a:gd name="connsiteY13" fmla="*/ 164917 h 3001223"/>
                    <a:gd name="connsiteX14" fmla="*/ 690937 w 2827962"/>
                    <a:gd name="connsiteY14" fmla="*/ 836161 h 3001223"/>
                    <a:gd name="connsiteX15" fmla="*/ 690937 w 2827962"/>
                    <a:gd name="connsiteY15" fmla="*/ 837018 h 3001223"/>
                    <a:gd name="connsiteX16" fmla="*/ 690081 w 2827962"/>
                    <a:gd name="connsiteY16" fmla="*/ 837018 h 3001223"/>
                    <a:gd name="connsiteX17" fmla="*/ 690937 w 2827962"/>
                    <a:gd name="connsiteY17" fmla="*/ 836161 h 3001223"/>
                    <a:gd name="connsiteX18" fmla="*/ 690937 w 2827962"/>
                    <a:gd name="connsiteY18" fmla="*/ 836161 h 3001223"/>
                    <a:gd name="connsiteX19" fmla="*/ 690937 w 2827962"/>
                    <a:gd name="connsiteY19" fmla="*/ 836161 h 3001223"/>
                    <a:gd name="connsiteX20" fmla="*/ 1166973 w 2827962"/>
                    <a:gd name="connsiteY20" fmla="*/ 905512 h 3001223"/>
                    <a:gd name="connsiteX21" fmla="*/ 1169542 w 2827962"/>
                    <a:gd name="connsiteY21" fmla="*/ 910649 h 3001223"/>
                    <a:gd name="connsiteX22" fmla="*/ 1163549 w 2827962"/>
                    <a:gd name="connsiteY22" fmla="*/ 910649 h 3001223"/>
                    <a:gd name="connsiteX23" fmla="*/ 1166973 w 2827962"/>
                    <a:gd name="connsiteY23" fmla="*/ 905512 h 3001223"/>
                    <a:gd name="connsiteX24" fmla="*/ 1869041 w 2827962"/>
                    <a:gd name="connsiteY24" fmla="*/ 2062211 h 3001223"/>
                    <a:gd name="connsiteX25" fmla="*/ 1869041 w 2827962"/>
                    <a:gd name="connsiteY25" fmla="*/ 2062211 h 3001223"/>
                    <a:gd name="connsiteX26" fmla="*/ 1869041 w 2827962"/>
                    <a:gd name="connsiteY26" fmla="*/ 2062211 h 3001223"/>
                    <a:gd name="connsiteX27" fmla="*/ 1869041 w 2827962"/>
                    <a:gd name="connsiteY27" fmla="*/ 2062211 h 3001223"/>
                    <a:gd name="connsiteX28" fmla="*/ 1869041 w 2827962"/>
                    <a:gd name="connsiteY28" fmla="*/ 2063068 h 3001223"/>
                    <a:gd name="connsiteX29" fmla="*/ 1869041 w 2827962"/>
                    <a:gd name="connsiteY29" fmla="*/ 2063068 h 3001223"/>
                    <a:gd name="connsiteX30" fmla="*/ 1869041 w 2827962"/>
                    <a:gd name="connsiteY30" fmla="*/ 2063068 h 3001223"/>
                    <a:gd name="connsiteX31" fmla="*/ 1869041 w 2827962"/>
                    <a:gd name="connsiteY31" fmla="*/ 2063068 h 3001223"/>
                    <a:gd name="connsiteX32" fmla="*/ 1254304 w 2827962"/>
                    <a:gd name="connsiteY32" fmla="*/ 1795083 h 3001223"/>
                    <a:gd name="connsiteX33" fmla="*/ 1254304 w 2827962"/>
                    <a:gd name="connsiteY33" fmla="*/ 1795083 h 3001223"/>
                    <a:gd name="connsiteX34" fmla="*/ 1254304 w 2827962"/>
                    <a:gd name="connsiteY34" fmla="*/ 1795083 h 3001223"/>
                    <a:gd name="connsiteX35" fmla="*/ 1254304 w 2827962"/>
                    <a:gd name="connsiteY35" fmla="*/ 1795083 h 3001223"/>
                    <a:gd name="connsiteX36" fmla="*/ 855324 w 2827962"/>
                    <a:gd name="connsiteY36" fmla="*/ 2044232 h 3001223"/>
                    <a:gd name="connsiteX37" fmla="*/ 855324 w 2827962"/>
                    <a:gd name="connsiteY37" fmla="*/ 2045087 h 3001223"/>
                    <a:gd name="connsiteX38" fmla="*/ 855324 w 2827962"/>
                    <a:gd name="connsiteY38" fmla="*/ 2045087 h 3001223"/>
                    <a:gd name="connsiteX39" fmla="*/ 855324 w 2827962"/>
                    <a:gd name="connsiteY39" fmla="*/ 2044232 h 3001223"/>
                    <a:gd name="connsiteX40" fmla="*/ 961490 w 2827962"/>
                    <a:gd name="connsiteY40" fmla="*/ 2106733 h 3001223"/>
                    <a:gd name="connsiteX41" fmla="*/ 961490 w 2827962"/>
                    <a:gd name="connsiteY41" fmla="*/ 2106733 h 3001223"/>
                    <a:gd name="connsiteX42" fmla="*/ 961490 w 2827962"/>
                    <a:gd name="connsiteY42" fmla="*/ 2106733 h 3001223"/>
                    <a:gd name="connsiteX43" fmla="*/ 961490 w 2827962"/>
                    <a:gd name="connsiteY43" fmla="*/ 2107588 h 3001223"/>
                    <a:gd name="connsiteX44" fmla="*/ 960634 w 2827962"/>
                    <a:gd name="connsiteY44" fmla="*/ 2107588 h 3001223"/>
                    <a:gd name="connsiteX45" fmla="*/ 961490 w 2827962"/>
                    <a:gd name="connsiteY45" fmla="*/ 2106733 h 3001223"/>
                    <a:gd name="connsiteX0" fmla="*/ 2794571 w 2827962"/>
                    <a:gd name="connsiteY0" fmla="*/ 149385 h 2985691"/>
                    <a:gd name="connsiteX1" fmla="*/ 2389598 w 2827962"/>
                    <a:gd name="connsiteY1" fmla="*/ 409 h 2985691"/>
                    <a:gd name="connsiteX2" fmla="*/ 0 w 2827962"/>
                    <a:gd name="connsiteY2" fmla="*/ 196475 h 2985691"/>
                    <a:gd name="connsiteX3" fmla="*/ 43665 w 2827962"/>
                    <a:gd name="connsiteY3" fmla="*/ 1192212 h 2985691"/>
                    <a:gd name="connsiteX4" fmla="*/ 278259 w 2827962"/>
                    <a:gd name="connsiteY4" fmla="*/ 2008151 h 2985691"/>
                    <a:gd name="connsiteX5" fmla="*/ 758576 w 2827962"/>
                    <a:gd name="connsiteY5" fmla="*/ 2625457 h 2985691"/>
                    <a:gd name="connsiteX6" fmla="*/ 1221769 w 2827962"/>
                    <a:gd name="connsiteY6" fmla="*/ 2913133 h 2985691"/>
                    <a:gd name="connsiteX7" fmla="*/ 1460643 w 2827962"/>
                    <a:gd name="connsiteY7" fmla="*/ 2976491 h 2985691"/>
                    <a:gd name="connsiteX8" fmla="*/ 1651571 w 2827962"/>
                    <a:gd name="connsiteY8" fmla="*/ 2889160 h 2985691"/>
                    <a:gd name="connsiteX9" fmla="*/ 2380180 w 2827962"/>
                    <a:gd name="connsiteY9" fmla="*/ 2282985 h 2985691"/>
                    <a:gd name="connsiteX10" fmla="*/ 2588232 w 2827962"/>
                    <a:gd name="connsiteY10" fmla="*/ 1912259 h 2985691"/>
                    <a:gd name="connsiteX11" fmla="*/ 2827962 w 2827962"/>
                    <a:gd name="connsiteY11" fmla="*/ 195618 h 2985691"/>
                    <a:gd name="connsiteX12" fmla="*/ 2794571 w 2827962"/>
                    <a:gd name="connsiteY12" fmla="*/ 149385 h 2985691"/>
                    <a:gd name="connsiteX13" fmla="*/ 690937 w 2827962"/>
                    <a:gd name="connsiteY13" fmla="*/ 820629 h 2985691"/>
                    <a:gd name="connsiteX14" fmla="*/ 690937 w 2827962"/>
                    <a:gd name="connsiteY14" fmla="*/ 821486 h 2985691"/>
                    <a:gd name="connsiteX15" fmla="*/ 690081 w 2827962"/>
                    <a:gd name="connsiteY15" fmla="*/ 821486 h 2985691"/>
                    <a:gd name="connsiteX16" fmla="*/ 690937 w 2827962"/>
                    <a:gd name="connsiteY16" fmla="*/ 820629 h 2985691"/>
                    <a:gd name="connsiteX17" fmla="*/ 690937 w 2827962"/>
                    <a:gd name="connsiteY17" fmla="*/ 820629 h 2985691"/>
                    <a:gd name="connsiteX18" fmla="*/ 690937 w 2827962"/>
                    <a:gd name="connsiteY18" fmla="*/ 820629 h 2985691"/>
                    <a:gd name="connsiteX19" fmla="*/ 1166973 w 2827962"/>
                    <a:gd name="connsiteY19" fmla="*/ 889980 h 2985691"/>
                    <a:gd name="connsiteX20" fmla="*/ 1169542 w 2827962"/>
                    <a:gd name="connsiteY20" fmla="*/ 895117 h 2985691"/>
                    <a:gd name="connsiteX21" fmla="*/ 1163549 w 2827962"/>
                    <a:gd name="connsiteY21" fmla="*/ 895117 h 2985691"/>
                    <a:gd name="connsiteX22" fmla="*/ 1166973 w 2827962"/>
                    <a:gd name="connsiteY22" fmla="*/ 889980 h 2985691"/>
                    <a:gd name="connsiteX23" fmla="*/ 1869041 w 2827962"/>
                    <a:gd name="connsiteY23" fmla="*/ 2046679 h 2985691"/>
                    <a:gd name="connsiteX24" fmla="*/ 1869041 w 2827962"/>
                    <a:gd name="connsiteY24" fmla="*/ 2046679 h 2985691"/>
                    <a:gd name="connsiteX25" fmla="*/ 1869041 w 2827962"/>
                    <a:gd name="connsiteY25" fmla="*/ 2046679 h 2985691"/>
                    <a:gd name="connsiteX26" fmla="*/ 1869041 w 2827962"/>
                    <a:gd name="connsiteY26" fmla="*/ 2046679 h 2985691"/>
                    <a:gd name="connsiteX27" fmla="*/ 1869041 w 2827962"/>
                    <a:gd name="connsiteY27" fmla="*/ 2047536 h 2985691"/>
                    <a:gd name="connsiteX28" fmla="*/ 1869041 w 2827962"/>
                    <a:gd name="connsiteY28" fmla="*/ 2047536 h 2985691"/>
                    <a:gd name="connsiteX29" fmla="*/ 1869041 w 2827962"/>
                    <a:gd name="connsiteY29" fmla="*/ 2047536 h 2985691"/>
                    <a:gd name="connsiteX30" fmla="*/ 1869041 w 2827962"/>
                    <a:gd name="connsiteY30" fmla="*/ 2047536 h 2985691"/>
                    <a:gd name="connsiteX31" fmla="*/ 1254304 w 2827962"/>
                    <a:gd name="connsiteY31" fmla="*/ 1779551 h 2985691"/>
                    <a:gd name="connsiteX32" fmla="*/ 1254304 w 2827962"/>
                    <a:gd name="connsiteY32" fmla="*/ 1779551 h 2985691"/>
                    <a:gd name="connsiteX33" fmla="*/ 1254304 w 2827962"/>
                    <a:gd name="connsiteY33" fmla="*/ 1779551 h 2985691"/>
                    <a:gd name="connsiteX34" fmla="*/ 1254304 w 2827962"/>
                    <a:gd name="connsiteY34" fmla="*/ 1779551 h 2985691"/>
                    <a:gd name="connsiteX35" fmla="*/ 855324 w 2827962"/>
                    <a:gd name="connsiteY35" fmla="*/ 2028700 h 2985691"/>
                    <a:gd name="connsiteX36" fmla="*/ 855324 w 2827962"/>
                    <a:gd name="connsiteY36" fmla="*/ 2029555 h 2985691"/>
                    <a:gd name="connsiteX37" fmla="*/ 855324 w 2827962"/>
                    <a:gd name="connsiteY37" fmla="*/ 2029555 h 2985691"/>
                    <a:gd name="connsiteX38" fmla="*/ 855324 w 2827962"/>
                    <a:gd name="connsiteY38" fmla="*/ 2028700 h 2985691"/>
                    <a:gd name="connsiteX39" fmla="*/ 961490 w 2827962"/>
                    <a:gd name="connsiteY39" fmla="*/ 2091201 h 2985691"/>
                    <a:gd name="connsiteX40" fmla="*/ 961490 w 2827962"/>
                    <a:gd name="connsiteY40" fmla="*/ 2091201 h 2985691"/>
                    <a:gd name="connsiteX41" fmla="*/ 961490 w 2827962"/>
                    <a:gd name="connsiteY41" fmla="*/ 2091201 h 2985691"/>
                    <a:gd name="connsiteX42" fmla="*/ 961490 w 2827962"/>
                    <a:gd name="connsiteY42" fmla="*/ 2092056 h 2985691"/>
                    <a:gd name="connsiteX43" fmla="*/ 960634 w 2827962"/>
                    <a:gd name="connsiteY43" fmla="*/ 2092056 h 2985691"/>
                    <a:gd name="connsiteX44" fmla="*/ 961490 w 2827962"/>
                    <a:gd name="connsiteY44" fmla="*/ 2091201 h 2985691"/>
                    <a:gd name="connsiteX0" fmla="*/ 2794571 w 2827962"/>
                    <a:gd name="connsiteY0" fmla="*/ 364938 h 3201244"/>
                    <a:gd name="connsiteX1" fmla="*/ 1356749 w 2827962"/>
                    <a:gd name="connsiteY1" fmla="*/ 141 h 3201244"/>
                    <a:gd name="connsiteX2" fmla="*/ 0 w 2827962"/>
                    <a:gd name="connsiteY2" fmla="*/ 412028 h 3201244"/>
                    <a:gd name="connsiteX3" fmla="*/ 43665 w 2827962"/>
                    <a:gd name="connsiteY3" fmla="*/ 1407765 h 3201244"/>
                    <a:gd name="connsiteX4" fmla="*/ 278259 w 2827962"/>
                    <a:gd name="connsiteY4" fmla="*/ 2223704 h 3201244"/>
                    <a:gd name="connsiteX5" fmla="*/ 758576 w 2827962"/>
                    <a:gd name="connsiteY5" fmla="*/ 2841010 h 3201244"/>
                    <a:gd name="connsiteX6" fmla="*/ 1221769 w 2827962"/>
                    <a:gd name="connsiteY6" fmla="*/ 3128686 h 3201244"/>
                    <a:gd name="connsiteX7" fmla="*/ 1460643 w 2827962"/>
                    <a:gd name="connsiteY7" fmla="*/ 3192044 h 3201244"/>
                    <a:gd name="connsiteX8" fmla="*/ 1651571 w 2827962"/>
                    <a:gd name="connsiteY8" fmla="*/ 3104713 h 3201244"/>
                    <a:gd name="connsiteX9" fmla="*/ 2380180 w 2827962"/>
                    <a:gd name="connsiteY9" fmla="*/ 2498538 h 3201244"/>
                    <a:gd name="connsiteX10" fmla="*/ 2588232 w 2827962"/>
                    <a:gd name="connsiteY10" fmla="*/ 2127812 h 3201244"/>
                    <a:gd name="connsiteX11" fmla="*/ 2827962 w 2827962"/>
                    <a:gd name="connsiteY11" fmla="*/ 411171 h 3201244"/>
                    <a:gd name="connsiteX12" fmla="*/ 2794571 w 2827962"/>
                    <a:gd name="connsiteY12" fmla="*/ 364938 h 3201244"/>
                    <a:gd name="connsiteX13" fmla="*/ 690937 w 2827962"/>
                    <a:gd name="connsiteY13" fmla="*/ 1036182 h 3201244"/>
                    <a:gd name="connsiteX14" fmla="*/ 690937 w 2827962"/>
                    <a:gd name="connsiteY14" fmla="*/ 1037039 h 3201244"/>
                    <a:gd name="connsiteX15" fmla="*/ 690081 w 2827962"/>
                    <a:gd name="connsiteY15" fmla="*/ 1037039 h 3201244"/>
                    <a:gd name="connsiteX16" fmla="*/ 690937 w 2827962"/>
                    <a:gd name="connsiteY16" fmla="*/ 1036182 h 3201244"/>
                    <a:gd name="connsiteX17" fmla="*/ 690937 w 2827962"/>
                    <a:gd name="connsiteY17" fmla="*/ 1036182 h 3201244"/>
                    <a:gd name="connsiteX18" fmla="*/ 690937 w 2827962"/>
                    <a:gd name="connsiteY18" fmla="*/ 1036182 h 3201244"/>
                    <a:gd name="connsiteX19" fmla="*/ 1166973 w 2827962"/>
                    <a:gd name="connsiteY19" fmla="*/ 1105533 h 3201244"/>
                    <a:gd name="connsiteX20" fmla="*/ 1169542 w 2827962"/>
                    <a:gd name="connsiteY20" fmla="*/ 1110670 h 3201244"/>
                    <a:gd name="connsiteX21" fmla="*/ 1163549 w 2827962"/>
                    <a:gd name="connsiteY21" fmla="*/ 1110670 h 3201244"/>
                    <a:gd name="connsiteX22" fmla="*/ 1166973 w 2827962"/>
                    <a:gd name="connsiteY22" fmla="*/ 1105533 h 3201244"/>
                    <a:gd name="connsiteX23" fmla="*/ 1869041 w 2827962"/>
                    <a:gd name="connsiteY23" fmla="*/ 2262232 h 3201244"/>
                    <a:gd name="connsiteX24" fmla="*/ 1869041 w 2827962"/>
                    <a:gd name="connsiteY24" fmla="*/ 2262232 h 3201244"/>
                    <a:gd name="connsiteX25" fmla="*/ 1869041 w 2827962"/>
                    <a:gd name="connsiteY25" fmla="*/ 2262232 h 3201244"/>
                    <a:gd name="connsiteX26" fmla="*/ 1869041 w 2827962"/>
                    <a:gd name="connsiteY26" fmla="*/ 2262232 h 3201244"/>
                    <a:gd name="connsiteX27" fmla="*/ 1869041 w 2827962"/>
                    <a:gd name="connsiteY27" fmla="*/ 2263089 h 3201244"/>
                    <a:gd name="connsiteX28" fmla="*/ 1869041 w 2827962"/>
                    <a:gd name="connsiteY28" fmla="*/ 2263089 h 3201244"/>
                    <a:gd name="connsiteX29" fmla="*/ 1869041 w 2827962"/>
                    <a:gd name="connsiteY29" fmla="*/ 2263089 h 3201244"/>
                    <a:gd name="connsiteX30" fmla="*/ 1869041 w 2827962"/>
                    <a:gd name="connsiteY30" fmla="*/ 2263089 h 3201244"/>
                    <a:gd name="connsiteX31" fmla="*/ 1254304 w 2827962"/>
                    <a:gd name="connsiteY31" fmla="*/ 1995104 h 3201244"/>
                    <a:gd name="connsiteX32" fmla="*/ 1254304 w 2827962"/>
                    <a:gd name="connsiteY32" fmla="*/ 1995104 h 3201244"/>
                    <a:gd name="connsiteX33" fmla="*/ 1254304 w 2827962"/>
                    <a:gd name="connsiteY33" fmla="*/ 1995104 h 3201244"/>
                    <a:gd name="connsiteX34" fmla="*/ 1254304 w 2827962"/>
                    <a:gd name="connsiteY34" fmla="*/ 1995104 h 3201244"/>
                    <a:gd name="connsiteX35" fmla="*/ 855324 w 2827962"/>
                    <a:gd name="connsiteY35" fmla="*/ 2244253 h 3201244"/>
                    <a:gd name="connsiteX36" fmla="*/ 855324 w 2827962"/>
                    <a:gd name="connsiteY36" fmla="*/ 2245108 h 3201244"/>
                    <a:gd name="connsiteX37" fmla="*/ 855324 w 2827962"/>
                    <a:gd name="connsiteY37" fmla="*/ 2245108 h 3201244"/>
                    <a:gd name="connsiteX38" fmla="*/ 855324 w 2827962"/>
                    <a:gd name="connsiteY38" fmla="*/ 2244253 h 3201244"/>
                    <a:gd name="connsiteX39" fmla="*/ 961490 w 2827962"/>
                    <a:gd name="connsiteY39" fmla="*/ 2306754 h 3201244"/>
                    <a:gd name="connsiteX40" fmla="*/ 961490 w 2827962"/>
                    <a:gd name="connsiteY40" fmla="*/ 2306754 h 3201244"/>
                    <a:gd name="connsiteX41" fmla="*/ 961490 w 2827962"/>
                    <a:gd name="connsiteY41" fmla="*/ 2306754 h 3201244"/>
                    <a:gd name="connsiteX42" fmla="*/ 961490 w 2827962"/>
                    <a:gd name="connsiteY42" fmla="*/ 2307609 h 3201244"/>
                    <a:gd name="connsiteX43" fmla="*/ 960634 w 2827962"/>
                    <a:gd name="connsiteY43" fmla="*/ 2307609 h 3201244"/>
                    <a:gd name="connsiteX44" fmla="*/ 961490 w 2827962"/>
                    <a:gd name="connsiteY44" fmla="*/ 2306754 h 3201244"/>
                    <a:gd name="connsiteX0" fmla="*/ 2794571 w 2827962"/>
                    <a:gd name="connsiteY0" fmla="*/ 364938 h 3201244"/>
                    <a:gd name="connsiteX1" fmla="*/ 1356749 w 2827962"/>
                    <a:gd name="connsiteY1" fmla="*/ 141 h 3201244"/>
                    <a:gd name="connsiteX2" fmla="*/ 0 w 2827962"/>
                    <a:gd name="connsiteY2" fmla="*/ 412028 h 3201244"/>
                    <a:gd name="connsiteX3" fmla="*/ 43665 w 2827962"/>
                    <a:gd name="connsiteY3" fmla="*/ 1407765 h 3201244"/>
                    <a:gd name="connsiteX4" fmla="*/ 278259 w 2827962"/>
                    <a:gd name="connsiteY4" fmla="*/ 2223704 h 3201244"/>
                    <a:gd name="connsiteX5" fmla="*/ 758576 w 2827962"/>
                    <a:gd name="connsiteY5" fmla="*/ 2841010 h 3201244"/>
                    <a:gd name="connsiteX6" fmla="*/ 1221769 w 2827962"/>
                    <a:gd name="connsiteY6" fmla="*/ 3128686 h 3201244"/>
                    <a:gd name="connsiteX7" fmla="*/ 1460643 w 2827962"/>
                    <a:gd name="connsiteY7" fmla="*/ 3192044 h 3201244"/>
                    <a:gd name="connsiteX8" fmla="*/ 1651571 w 2827962"/>
                    <a:gd name="connsiteY8" fmla="*/ 3104713 h 3201244"/>
                    <a:gd name="connsiteX9" fmla="*/ 2380180 w 2827962"/>
                    <a:gd name="connsiteY9" fmla="*/ 2498538 h 3201244"/>
                    <a:gd name="connsiteX10" fmla="*/ 2588232 w 2827962"/>
                    <a:gd name="connsiteY10" fmla="*/ 2127812 h 3201244"/>
                    <a:gd name="connsiteX11" fmla="*/ 2827962 w 2827962"/>
                    <a:gd name="connsiteY11" fmla="*/ 411171 h 3201244"/>
                    <a:gd name="connsiteX12" fmla="*/ 2794571 w 2827962"/>
                    <a:gd name="connsiteY12" fmla="*/ 364938 h 3201244"/>
                    <a:gd name="connsiteX13" fmla="*/ 690937 w 2827962"/>
                    <a:gd name="connsiteY13" fmla="*/ 1036182 h 3201244"/>
                    <a:gd name="connsiteX14" fmla="*/ 690937 w 2827962"/>
                    <a:gd name="connsiteY14" fmla="*/ 1037039 h 3201244"/>
                    <a:gd name="connsiteX15" fmla="*/ 690081 w 2827962"/>
                    <a:gd name="connsiteY15" fmla="*/ 1037039 h 3201244"/>
                    <a:gd name="connsiteX16" fmla="*/ 690937 w 2827962"/>
                    <a:gd name="connsiteY16" fmla="*/ 1036182 h 3201244"/>
                    <a:gd name="connsiteX17" fmla="*/ 690937 w 2827962"/>
                    <a:gd name="connsiteY17" fmla="*/ 1036182 h 3201244"/>
                    <a:gd name="connsiteX18" fmla="*/ 690937 w 2827962"/>
                    <a:gd name="connsiteY18" fmla="*/ 1036182 h 3201244"/>
                    <a:gd name="connsiteX19" fmla="*/ 1166973 w 2827962"/>
                    <a:gd name="connsiteY19" fmla="*/ 1105533 h 3201244"/>
                    <a:gd name="connsiteX20" fmla="*/ 1169542 w 2827962"/>
                    <a:gd name="connsiteY20" fmla="*/ 1110670 h 3201244"/>
                    <a:gd name="connsiteX21" fmla="*/ 1163549 w 2827962"/>
                    <a:gd name="connsiteY21" fmla="*/ 1110670 h 3201244"/>
                    <a:gd name="connsiteX22" fmla="*/ 1166973 w 2827962"/>
                    <a:gd name="connsiteY22" fmla="*/ 1105533 h 3201244"/>
                    <a:gd name="connsiteX23" fmla="*/ 1869041 w 2827962"/>
                    <a:gd name="connsiteY23" fmla="*/ 2262232 h 3201244"/>
                    <a:gd name="connsiteX24" fmla="*/ 1869041 w 2827962"/>
                    <a:gd name="connsiteY24" fmla="*/ 2262232 h 3201244"/>
                    <a:gd name="connsiteX25" fmla="*/ 1869041 w 2827962"/>
                    <a:gd name="connsiteY25" fmla="*/ 2262232 h 3201244"/>
                    <a:gd name="connsiteX26" fmla="*/ 1869041 w 2827962"/>
                    <a:gd name="connsiteY26" fmla="*/ 2262232 h 3201244"/>
                    <a:gd name="connsiteX27" fmla="*/ 1869041 w 2827962"/>
                    <a:gd name="connsiteY27" fmla="*/ 2263089 h 3201244"/>
                    <a:gd name="connsiteX28" fmla="*/ 1869041 w 2827962"/>
                    <a:gd name="connsiteY28" fmla="*/ 2263089 h 3201244"/>
                    <a:gd name="connsiteX29" fmla="*/ 1869041 w 2827962"/>
                    <a:gd name="connsiteY29" fmla="*/ 2263089 h 3201244"/>
                    <a:gd name="connsiteX30" fmla="*/ 1869041 w 2827962"/>
                    <a:gd name="connsiteY30" fmla="*/ 2263089 h 3201244"/>
                    <a:gd name="connsiteX31" fmla="*/ 1254304 w 2827962"/>
                    <a:gd name="connsiteY31" fmla="*/ 1995104 h 3201244"/>
                    <a:gd name="connsiteX32" fmla="*/ 1254304 w 2827962"/>
                    <a:gd name="connsiteY32" fmla="*/ 1995104 h 3201244"/>
                    <a:gd name="connsiteX33" fmla="*/ 1254304 w 2827962"/>
                    <a:gd name="connsiteY33" fmla="*/ 1995104 h 3201244"/>
                    <a:gd name="connsiteX34" fmla="*/ 1254304 w 2827962"/>
                    <a:gd name="connsiteY34" fmla="*/ 1995104 h 3201244"/>
                    <a:gd name="connsiteX35" fmla="*/ 855324 w 2827962"/>
                    <a:gd name="connsiteY35" fmla="*/ 2244253 h 3201244"/>
                    <a:gd name="connsiteX36" fmla="*/ 855324 w 2827962"/>
                    <a:gd name="connsiteY36" fmla="*/ 2245108 h 3201244"/>
                    <a:gd name="connsiteX37" fmla="*/ 855324 w 2827962"/>
                    <a:gd name="connsiteY37" fmla="*/ 2245108 h 3201244"/>
                    <a:gd name="connsiteX38" fmla="*/ 855324 w 2827962"/>
                    <a:gd name="connsiteY38" fmla="*/ 2244253 h 3201244"/>
                    <a:gd name="connsiteX39" fmla="*/ 961490 w 2827962"/>
                    <a:gd name="connsiteY39" fmla="*/ 2306754 h 3201244"/>
                    <a:gd name="connsiteX40" fmla="*/ 961490 w 2827962"/>
                    <a:gd name="connsiteY40" fmla="*/ 2306754 h 3201244"/>
                    <a:gd name="connsiteX41" fmla="*/ 961490 w 2827962"/>
                    <a:gd name="connsiteY41" fmla="*/ 2306754 h 3201244"/>
                    <a:gd name="connsiteX42" fmla="*/ 961490 w 2827962"/>
                    <a:gd name="connsiteY42" fmla="*/ 2307609 h 3201244"/>
                    <a:gd name="connsiteX43" fmla="*/ 960634 w 2827962"/>
                    <a:gd name="connsiteY43" fmla="*/ 2307609 h 3201244"/>
                    <a:gd name="connsiteX44" fmla="*/ 961490 w 2827962"/>
                    <a:gd name="connsiteY44" fmla="*/ 2306754 h 320124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937 w 2827962"/>
                    <a:gd name="connsiteY13" fmla="*/ 1036122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690937 w 2827962"/>
                    <a:gd name="connsiteY16" fmla="*/ 1036122 h 3201184"/>
                    <a:gd name="connsiteX17" fmla="*/ 690937 w 2827962"/>
                    <a:gd name="connsiteY17" fmla="*/ 1036122 h 3201184"/>
                    <a:gd name="connsiteX18" fmla="*/ 690937 w 2827962"/>
                    <a:gd name="connsiteY18" fmla="*/ 1036122 h 3201184"/>
                    <a:gd name="connsiteX19" fmla="*/ 1166973 w 2827962"/>
                    <a:gd name="connsiteY19" fmla="*/ 1105473 h 3201184"/>
                    <a:gd name="connsiteX20" fmla="*/ 1169542 w 2827962"/>
                    <a:gd name="connsiteY20" fmla="*/ 1110610 h 3201184"/>
                    <a:gd name="connsiteX21" fmla="*/ 1163549 w 2827962"/>
                    <a:gd name="connsiteY21" fmla="*/ 1110610 h 3201184"/>
                    <a:gd name="connsiteX22" fmla="*/ 1166973 w 2827962"/>
                    <a:gd name="connsiteY22" fmla="*/ 1105473 h 3201184"/>
                    <a:gd name="connsiteX23" fmla="*/ 1869041 w 2827962"/>
                    <a:gd name="connsiteY23" fmla="*/ 2262172 h 3201184"/>
                    <a:gd name="connsiteX24" fmla="*/ 1869041 w 2827962"/>
                    <a:gd name="connsiteY24" fmla="*/ 2262172 h 3201184"/>
                    <a:gd name="connsiteX25" fmla="*/ 1869041 w 2827962"/>
                    <a:gd name="connsiteY25" fmla="*/ 2262172 h 3201184"/>
                    <a:gd name="connsiteX26" fmla="*/ 1869041 w 2827962"/>
                    <a:gd name="connsiteY26" fmla="*/ 2262172 h 3201184"/>
                    <a:gd name="connsiteX27" fmla="*/ 1869041 w 2827962"/>
                    <a:gd name="connsiteY27" fmla="*/ 2263029 h 3201184"/>
                    <a:gd name="connsiteX28" fmla="*/ 1869041 w 2827962"/>
                    <a:gd name="connsiteY28" fmla="*/ 2263029 h 3201184"/>
                    <a:gd name="connsiteX29" fmla="*/ 1869041 w 2827962"/>
                    <a:gd name="connsiteY29" fmla="*/ 2263029 h 3201184"/>
                    <a:gd name="connsiteX30" fmla="*/ 1869041 w 2827962"/>
                    <a:gd name="connsiteY30" fmla="*/ 2263029 h 3201184"/>
                    <a:gd name="connsiteX31" fmla="*/ 1254304 w 2827962"/>
                    <a:gd name="connsiteY31" fmla="*/ 1995044 h 3201184"/>
                    <a:gd name="connsiteX32" fmla="*/ 1254304 w 2827962"/>
                    <a:gd name="connsiteY32" fmla="*/ 1995044 h 3201184"/>
                    <a:gd name="connsiteX33" fmla="*/ 1254304 w 2827962"/>
                    <a:gd name="connsiteY33" fmla="*/ 1995044 h 3201184"/>
                    <a:gd name="connsiteX34" fmla="*/ 1254304 w 2827962"/>
                    <a:gd name="connsiteY34" fmla="*/ 1995044 h 3201184"/>
                    <a:gd name="connsiteX35" fmla="*/ 855324 w 2827962"/>
                    <a:gd name="connsiteY35" fmla="*/ 2244193 h 3201184"/>
                    <a:gd name="connsiteX36" fmla="*/ 855324 w 2827962"/>
                    <a:gd name="connsiteY36" fmla="*/ 2245048 h 3201184"/>
                    <a:gd name="connsiteX37" fmla="*/ 855324 w 2827962"/>
                    <a:gd name="connsiteY37" fmla="*/ 2245048 h 3201184"/>
                    <a:gd name="connsiteX38" fmla="*/ 855324 w 2827962"/>
                    <a:gd name="connsiteY38" fmla="*/ 2244193 h 3201184"/>
                    <a:gd name="connsiteX39" fmla="*/ 961490 w 2827962"/>
                    <a:gd name="connsiteY39" fmla="*/ 2306694 h 3201184"/>
                    <a:gd name="connsiteX40" fmla="*/ 961490 w 2827962"/>
                    <a:gd name="connsiteY40" fmla="*/ 2306694 h 3201184"/>
                    <a:gd name="connsiteX41" fmla="*/ 961490 w 2827962"/>
                    <a:gd name="connsiteY41" fmla="*/ 2306694 h 3201184"/>
                    <a:gd name="connsiteX42" fmla="*/ 961490 w 2827962"/>
                    <a:gd name="connsiteY42" fmla="*/ 2307549 h 3201184"/>
                    <a:gd name="connsiteX43" fmla="*/ 960634 w 2827962"/>
                    <a:gd name="connsiteY43" fmla="*/ 2307549 h 3201184"/>
                    <a:gd name="connsiteX44" fmla="*/ 961490 w 2827962"/>
                    <a:gd name="connsiteY44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937 w 2827962"/>
                    <a:gd name="connsiteY13" fmla="*/ 1036122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690937 w 2827962"/>
                    <a:gd name="connsiteY16" fmla="*/ 1036122 h 3201184"/>
                    <a:gd name="connsiteX17" fmla="*/ 690937 w 2827962"/>
                    <a:gd name="connsiteY17" fmla="*/ 1036122 h 3201184"/>
                    <a:gd name="connsiteX18" fmla="*/ 690937 w 2827962"/>
                    <a:gd name="connsiteY18" fmla="*/ 1036122 h 3201184"/>
                    <a:gd name="connsiteX19" fmla="*/ 1163549 w 2827962"/>
                    <a:gd name="connsiteY19" fmla="*/ 1110610 h 3201184"/>
                    <a:gd name="connsiteX20" fmla="*/ 1169542 w 2827962"/>
                    <a:gd name="connsiteY20" fmla="*/ 1110610 h 3201184"/>
                    <a:gd name="connsiteX21" fmla="*/ 1163549 w 2827962"/>
                    <a:gd name="connsiteY21" fmla="*/ 1110610 h 3201184"/>
                    <a:gd name="connsiteX22" fmla="*/ 1869041 w 2827962"/>
                    <a:gd name="connsiteY22" fmla="*/ 2262172 h 3201184"/>
                    <a:gd name="connsiteX23" fmla="*/ 1869041 w 2827962"/>
                    <a:gd name="connsiteY23" fmla="*/ 2262172 h 3201184"/>
                    <a:gd name="connsiteX24" fmla="*/ 1869041 w 2827962"/>
                    <a:gd name="connsiteY24" fmla="*/ 2262172 h 3201184"/>
                    <a:gd name="connsiteX25" fmla="*/ 1869041 w 2827962"/>
                    <a:gd name="connsiteY25" fmla="*/ 2262172 h 3201184"/>
                    <a:gd name="connsiteX26" fmla="*/ 1869041 w 2827962"/>
                    <a:gd name="connsiteY26" fmla="*/ 2263029 h 3201184"/>
                    <a:gd name="connsiteX27" fmla="*/ 1869041 w 2827962"/>
                    <a:gd name="connsiteY27" fmla="*/ 2263029 h 3201184"/>
                    <a:gd name="connsiteX28" fmla="*/ 1869041 w 2827962"/>
                    <a:gd name="connsiteY28" fmla="*/ 2263029 h 3201184"/>
                    <a:gd name="connsiteX29" fmla="*/ 1869041 w 2827962"/>
                    <a:gd name="connsiteY29" fmla="*/ 2263029 h 3201184"/>
                    <a:gd name="connsiteX30" fmla="*/ 1254304 w 2827962"/>
                    <a:gd name="connsiteY30" fmla="*/ 1995044 h 3201184"/>
                    <a:gd name="connsiteX31" fmla="*/ 1254304 w 2827962"/>
                    <a:gd name="connsiteY31" fmla="*/ 1995044 h 3201184"/>
                    <a:gd name="connsiteX32" fmla="*/ 1254304 w 2827962"/>
                    <a:gd name="connsiteY32" fmla="*/ 1995044 h 3201184"/>
                    <a:gd name="connsiteX33" fmla="*/ 1254304 w 2827962"/>
                    <a:gd name="connsiteY33" fmla="*/ 1995044 h 3201184"/>
                    <a:gd name="connsiteX34" fmla="*/ 855324 w 2827962"/>
                    <a:gd name="connsiteY34" fmla="*/ 2244193 h 3201184"/>
                    <a:gd name="connsiteX35" fmla="*/ 855324 w 2827962"/>
                    <a:gd name="connsiteY35" fmla="*/ 2245048 h 3201184"/>
                    <a:gd name="connsiteX36" fmla="*/ 855324 w 2827962"/>
                    <a:gd name="connsiteY36" fmla="*/ 2245048 h 3201184"/>
                    <a:gd name="connsiteX37" fmla="*/ 855324 w 2827962"/>
                    <a:gd name="connsiteY37" fmla="*/ 2244193 h 3201184"/>
                    <a:gd name="connsiteX38" fmla="*/ 961490 w 2827962"/>
                    <a:gd name="connsiteY38" fmla="*/ 2306694 h 3201184"/>
                    <a:gd name="connsiteX39" fmla="*/ 961490 w 2827962"/>
                    <a:gd name="connsiteY39" fmla="*/ 2306694 h 3201184"/>
                    <a:gd name="connsiteX40" fmla="*/ 961490 w 2827962"/>
                    <a:gd name="connsiteY40" fmla="*/ 2306694 h 3201184"/>
                    <a:gd name="connsiteX41" fmla="*/ 961490 w 2827962"/>
                    <a:gd name="connsiteY41" fmla="*/ 2307549 h 3201184"/>
                    <a:gd name="connsiteX42" fmla="*/ 960634 w 2827962"/>
                    <a:gd name="connsiteY42" fmla="*/ 2307549 h 3201184"/>
                    <a:gd name="connsiteX43" fmla="*/ 961490 w 2827962"/>
                    <a:gd name="connsiteY43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937 w 2827962"/>
                    <a:gd name="connsiteY13" fmla="*/ 1036122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690937 w 2827962"/>
                    <a:gd name="connsiteY16" fmla="*/ 1036122 h 3201184"/>
                    <a:gd name="connsiteX17" fmla="*/ 690937 w 2827962"/>
                    <a:gd name="connsiteY17" fmla="*/ 1036122 h 3201184"/>
                    <a:gd name="connsiteX18" fmla="*/ 1163549 w 2827962"/>
                    <a:gd name="connsiteY18" fmla="*/ 1110610 h 3201184"/>
                    <a:gd name="connsiteX19" fmla="*/ 1169542 w 2827962"/>
                    <a:gd name="connsiteY19" fmla="*/ 1110610 h 3201184"/>
                    <a:gd name="connsiteX20" fmla="*/ 1163549 w 2827962"/>
                    <a:gd name="connsiteY20" fmla="*/ 1110610 h 3201184"/>
                    <a:gd name="connsiteX21" fmla="*/ 1869041 w 2827962"/>
                    <a:gd name="connsiteY21" fmla="*/ 2262172 h 3201184"/>
                    <a:gd name="connsiteX22" fmla="*/ 1869041 w 2827962"/>
                    <a:gd name="connsiteY22" fmla="*/ 2262172 h 3201184"/>
                    <a:gd name="connsiteX23" fmla="*/ 1869041 w 2827962"/>
                    <a:gd name="connsiteY23" fmla="*/ 2262172 h 3201184"/>
                    <a:gd name="connsiteX24" fmla="*/ 1869041 w 2827962"/>
                    <a:gd name="connsiteY24" fmla="*/ 2262172 h 3201184"/>
                    <a:gd name="connsiteX25" fmla="*/ 1869041 w 2827962"/>
                    <a:gd name="connsiteY25" fmla="*/ 2263029 h 3201184"/>
                    <a:gd name="connsiteX26" fmla="*/ 1869041 w 2827962"/>
                    <a:gd name="connsiteY26" fmla="*/ 2263029 h 3201184"/>
                    <a:gd name="connsiteX27" fmla="*/ 1869041 w 2827962"/>
                    <a:gd name="connsiteY27" fmla="*/ 2263029 h 3201184"/>
                    <a:gd name="connsiteX28" fmla="*/ 1869041 w 2827962"/>
                    <a:gd name="connsiteY28" fmla="*/ 2263029 h 3201184"/>
                    <a:gd name="connsiteX29" fmla="*/ 1254304 w 2827962"/>
                    <a:gd name="connsiteY29" fmla="*/ 1995044 h 3201184"/>
                    <a:gd name="connsiteX30" fmla="*/ 1254304 w 2827962"/>
                    <a:gd name="connsiteY30" fmla="*/ 1995044 h 3201184"/>
                    <a:gd name="connsiteX31" fmla="*/ 1254304 w 2827962"/>
                    <a:gd name="connsiteY31" fmla="*/ 1995044 h 3201184"/>
                    <a:gd name="connsiteX32" fmla="*/ 1254304 w 2827962"/>
                    <a:gd name="connsiteY32" fmla="*/ 1995044 h 3201184"/>
                    <a:gd name="connsiteX33" fmla="*/ 855324 w 2827962"/>
                    <a:gd name="connsiteY33" fmla="*/ 2244193 h 3201184"/>
                    <a:gd name="connsiteX34" fmla="*/ 855324 w 2827962"/>
                    <a:gd name="connsiteY34" fmla="*/ 2245048 h 3201184"/>
                    <a:gd name="connsiteX35" fmla="*/ 855324 w 2827962"/>
                    <a:gd name="connsiteY35" fmla="*/ 2245048 h 3201184"/>
                    <a:gd name="connsiteX36" fmla="*/ 855324 w 2827962"/>
                    <a:gd name="connsiteY36" fmla="*/ 2244193 h 3201184"/>
                    <a:gd name="connsiteX37" fmla="*/ 961490 w 2827962"/>
                    <a:gd name="connsiteY37" fmla="*/ 2306694 h 3201184"/>
                    <a:gd name="connsiteX38" fmla="*/ 961490 w 2827962"/>
                    <a:gd name="connsiteY38" fmla="*/ 2306694 h 3201184"/>
                    <a:gd name="connsiteX39" fmla="*/ 961490 w 2827962"/>
                    <a:gd name="connsiteY39" fmla="*/ 2306694 h 3201184"/>
                    <a:gd name="connsiteX40" fmla="*/ 961490 w 2827962"/>
                    <a:gd name="connsiteY40" fmla="*/ 2307549 h 3201184"/>
                    <a:gd name="connsiteX41" fmla="*/ 960634 w 2827962"/>
                    <a:gd name="connsiteY41" fmla="*/ 2307549 h 3201184"/>
                    <a:gd name="connsiteX42" fmla="*/ 961490 w 2827962"/>
                    <a:gd name="connsiteY42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937 w 2827962"/>
                    <a:gd name="connsiteY13" fmla="*/ 1036122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690937 w 2827962"/>
                    <a:gd name="connsiteY16" fmla="*/ 1036122 h 3201184"/>
                    <a:gd name="connsiteX17" fmla="*/ 690937 w 2827962"/>
                    <a:gd name="connsiteY17" fmla="*/ 103612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2172 h 3201184"/>
                    <a:gd name="connsiteX21" fmla="*/ 1869041 w 2827962"/>
                    <a:gd name="connsiteY21" fmla="*/ 2262172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1869041 w 2827962"/>
                    <a:gd name="connsiteY24" fmla="*/ 2263029 h 3201184"/>
                    <a:gd name="connsiteX25" fmla="*/ 1869041 w 2827962"/>
                    <a:gd name="connsiteY25" fmla="*/ 2263029 h 3201184"/>
                    <a:gd name="connsiteX26" fmla="*/ 1254304 w 2827962"/>
                    <a:gd name="connsiteY26" fmla="*/ 1995044 h 3201184"/>
                    <a:gd name="connsiteX27" fmla="*/ 1254304 w 2827962"/>
                    <a:gd name="connsiteY27" fmla="*/ 1995044 h 3201184"/>
                    <a:gd name="connsiteX28" fmla="*/ 1254304 w 2827962"/>
                    <a:gd name="connsiteY28" fmla="*/ 1995044 h 3201184"/>
                    <a:gd name="connsiteX29" fmla="*/ 1254304 w 2827962"/>
                    <a:gd name="connsiteY29" fmla="*/ 1995044 h 3201184"/>
                    <a:gd name="connsiteX30" fmla="*/ 855324 w 2827962"/>
                    <a:gd name="connsiteY30" fmla="*/ 2244193 h 3201184"/>
                    <a:gd name="connsiteX31" fmla="*/ 855324 w 2827962"/>
                    <a:gd name="connsiteY31" fmla="*/ 2245048 h 3201184"/>
                    <a:gd name="connsiteX32" fmla="*/ 855324 w 2827962"/>
                    <a:gd name="connsiteY32" fmla="*/ 2245048 h 3201184"/>
                    <a:gd name="connsiteX33" fmla="*/ 855324 w 2827962"/>
                    <a:gd name="connsiteY33" fmla="*/ 2244193 h 3201184"/>
                    <a:gd name="connsiteX34" fmla="*/ 961490 w 2827962"/>
                    <a:gd name="connsiteY34" fmla="*/ 2306694 h 3201184"/>
                    <a:gd name="connsiteX35" fmla="*/ 961490 w 2827962"/>
                    <a:gd name="connsiteY35" fmla="*/ 2306694 h 3201184"/>
                    <a:gd name="connsiteX36" fmla="*/ 961490 w 2827962"/>
                    <a:gd name="connsiteY36" fmla="*/ 2306694 h 3201184"/>
                    <a:gd name="connsiteX37" fmla="*/ 961490 w 2827962"/>
                    <a:gd name="connsiteY37" fmla="*/ 2307549 h 3201184"/>
                    <a:gd name="connsiteX38" fmla="*/ 960634 w 2827962"/>
                    <a:gd name="connsiteY38" fmla="*/ 2307549 h 3201184"/>
                    <a:gd name="connsiteX39" fmla="*/ 961490 w 2827962"/>
                    <a:gd name="connsiteY39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937 w 2827962"/>
                    <a:gd name="connsiteY13" fmla="*/ 1036122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690937 w 2827962"/>
                    <a:gd name="connsiteY16" fmla="*/ 103612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2172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1869041 w 2827962"/>
                    <a:gd name="connsiteY24" fmla="*/ 2263029 h 3201184"/>
                    <a:gd name="connsiteX25" fmla="*/ 1254304 w 2827962"/>
                    <a:gd name="connsiteY25" fmla="*/ 1995044 h 3201184"/>
                    <a:gd name="connsiteX26" fmla="*/ 1254304 w 2827962"/>
                    <a:gd name="connsiteY26" fmla="*/ 1995044 h 3201184"/>
                    <a:gd name="connsiteX27" fmla="*/ 1254304 w 2827962"/>
                    <a:gd name="connsiteY27" fmla="*/ 1995044 h 3201184"/>
                    <a:gd name="connsiteX28" fmla="*/ 1254304 w 2827962"/>
                    <a:gd name="connsiteY28" fmla="*/ 1995044 h 3201184"/>
                    <a:gd name="connsiteX29" fmla="*/ 855324 w 2827962"/>
                    <a:gd name="connsiteY29" fmla="*/ 2244193 h 3201184"/>
                    <a:gd name="connsiteX30" fmla="*/ 855324 w 2827962"/>
                    <a:gd name="connsiteY30" fmla="*/ 2245048 h 3201184"/>
                    <a:gd name="connsiteX31" fmla="*/ 855324 w 2827962"/>
                    <a:gd name="connsiteY31" fmla="*/ 2245048 h 3201184"/>
                    <a:gd name="connsiteX32" fmla="*/ 855324 w 2827962"/>
                    <a:gd name="connsiteY32" fmla="*/ 2244193 h 3201184"/>
                    <a:gd name="connsiteX33" fmla="*/ 961490 w 2827962"/>
                    <a:gd name="connsiteY33" fmla="*/ 2306694 h 3201184"/>
                    <a:gd name="connsiteX34" fmla="*/ 961490 w 2827962"/>
                    <a:gd name="connsiteY34" fmla="*/ 2306694 h 3201184"/>
                    <a:gd name="connsiteX35" fmla="*/ 961490 w 2827962"/>
                    <a:gd name="connsiteY35" fmla="*/ 2306694 h 3201184"/>
                    <a:gd name="connsiteX36" fmla="*/ 961490 w 2827962"/>
                    <a:gd name="connsiteY36" fmla="*/ 2307549 h 3201184"/>
                    <a:gd name="connsiteX37" fmla="*/ 960634 w 2827962"/>
                    <a:gd name="connsiteY37" fmla="*/ 2307549 h 3201184"/>
                    <a:gd name="connsiteX38" fmla="*/ 961490 w 2827962"/>
                    <a:gd name="connsiteY38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1254304 w 2827962"/>
                    <a:gd name="connsiteY24" fmla="*/ 1995044 h 3201184"/>
                    <a:gd name="connsiteX25" fmla="*/ 1254304 w 2827962"/>
                    <a:gd name="connsiteY25" fmla="*/ 1995044 h 3201184"/>
                    <a:gd name="connsiteX26" fmla="*/ 1254304 w 2827962"/>
                    <a:gd name="connsiteY26" fmla="*/ 1995044 h 3201184"/>
                    <a:gd name="connsiteX27" fmla="*/ 1254304 w 2827962"/>
                    <a:gd name="connsiteY27" fmla="*/ 1995044 h 3201184"/>
                    <a:gd name="connsiteX28" fmla="*/ 855324 w 2827962"/>
                    <a:gd name="connsiteY28" fmla="*/ 2244193 h 3201184"/>
                    <a:gd name="connsiteX29" fmla="*/ 855324 w 2827962"/>
                    <a:gd name="connsiteY29" fmla="*/ 2245048 h 3201184"/>
                    <a:gd name="connsiteX30" fmla="*/ 855324 w 2827962"/>
                    <a:gd name="connsiteY30" fmla="*/ 2245048 h 3201184"/>
                    <a:gd name="connsiteX31" fmla="*/ 855324 w 2827962"/>
                    <a:gd name="connsiteY31" fmla="*/ 2244193 h 3201184"/>
                    <a:gd name="connsiteX32" fmla="*/ 961490 w 2827962"/>
                    <a:gd name="connsiteY32" fmla="*/ 2306694 h 3201184"/>
                    <a:gd name="connsiteX33" fmla="*/ 961490 w 2827962"/>
                    <a:gd name="connsiteY33" fmla="*/ 2306694 h 3201184"/>
                    <a:gd name="connsiteX34" fmla="*/ 961490 w 2827962"/>
                    <a:gd name="connsiteY34" fmla="*/ 2306694 h 3201184"/>
                    <a:gd name="connsiteX35" fmla="*/ 961490 w 2827962"/>
                    <a:gd name="connsiteY35" fmla="*/ 2307549 h 3201184"/>
                    <a:gd name="connsiteX36" fmla="*/ 960634 w 2827962"/>
                    <a:gd name="connsiteY36" fmla="*/ 2307549 h 3201184"/>
                    <a:gd name="connsiteX37" fmla="*/ 961490 w 2827962"/>
                    <a:gd name="connsiteY37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1254304 w 2827962"/>
                    <a:gd name="connsiteY24" fmla="*/ 1995044 h 3201184"/>
                    <a:gd name="connsiteX25" fmla="*/ 1254304 w 2827962"/>
                    <a:gd name="connsiteY25" fmla="*/ 1995044 h 3201184"/>
                    <a:gd name="connsiteX26" fmla="*/ 1254304 w 2827962"/>
                    <a:gd name="connsiteY26" fmla="*/ 1995044 h 3201184"/>
                    <a:gd name="connsiteX27" fmla="*/ 855324 w 2827962"/>
                    <a:gd name="connsiteY27" fmla="*/ 2244193 h 3201184"/>
                    <a:gd name="connsiteX28" fmla="*/ 855324 w 2827962"/>
                    <a:gd name="connsiteY28" fmla="*/ 2245048 h 3201184"/>
                    <a:gd name="connsiteX29" fmla="*/ 855324 w 2827962"/>
                    <a:gd name="connsiteY29" fmla="*/ 2245048 h 3201184"/>
                    <a:gd name="connsiteX30" fmla="*/ 855324 w 2827962"/>
                    <a:gd name="connsiteY30" fmla="*/ 2244193 h 3201184"/>
                    <a:gd name="connsiteX31" fmla="*/ 961490 w 2827962"/>
                    <a:gd name="connsiteY31" fmla="*/ 2306694 h 3201184"/>
                    <a:gd name="connsiteX32" fmla="*/ 961490 w 2827962"/>
                    <a:gd name="connsiteY32" fmla="*/ 2306694 h 3201184"/>
                    <a:gd name="connsiteX33" fmla="*/ 961490 w 2827962"/>
                    <a:gd name="connsiteY33" fmla="*/ 2306694 h 3201184"/>
                    <a:gd name="connsiteX34" fmla="*/ 961490 w 2827962"/>
                    <a:gd name="connsiteY34" fmla="*/ 2307549 h 3201184"/>
                    <a:gd name="connsiteX35" fmla="*/ 960634 w 2827962"/>
                    <a:gd name="connsiteY35" fmla="*/ 2307549 h 3201184"/>
                    <a:gd name="connsiteX36" fmla="*/ 961490 w 2827962"/>
                    <a:gd name="connsiteY36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4193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27" fmla="*/ 855324 w 2827962"/>
                    <a:gd name="connsiteY27" fmla="*/ 2244193 h 3201184"/>
                    <a:gd name="connsiteX28" fmla="*/ 961490 w 2827962"/>
                    <a:gd name="connsiteY28" fmla="*/ 2306694 h 3201184"/>
                    <a:gd name="connsiteX29" fmla="*/ 961490 w 2827962"/>
                    <a:gd name="connsiteY29" fmla="*/ 2306694 h 3201184"/>
                    <a:gd name="connsiteX30" fmla="*/ 961490 w 2827962"/>
                    <a:gd name="connsiteY30" fmla="*/ 2306694 h 3201184"/>
                    <a:gd name="connsiteX31" fmla="*/ 961490 w 2827962"/>
                    <a:gd name="connsiteY31" fmla="*/ 2307549 h 3201184"/>
                    <a:gd name="connsiteX32" fmla="*/ 960634 w 2827962"/>
                    <a:gd name="connsiteY32" fmla="*/ 2307549 h 3201184"/>
                    <a:gd name="connsiteX33" fmla="*/ 961490 w 2827962"/>
                    <a:gd name="connsiteY33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4193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27" fmla="*/ 855324 w 2827962"/>
                    <a:gd name="connsiteY27" fmla="*/ 2244193 h 3201184"/>
                    <a:gd name="connsiteX28" fmla="*/ 960634 w 2827962"/>
                    <a:gd name="connsiteY28" fmla="*/ 2307549 h 3201184"/>
                    <a:gd name="connsiteX29" fmla="*/ 961490 w 2827962"/>
                    <a:gd name="connsiteY29" fmla="*/ 2306694 h 3201184"/>
                    <a:gd name="connsiteX30" fmla="*/ 961490 w 2827962"/>
                    <a:gd name="connsiteY30" fmla="*/ 2306694 h 3201184"/>
                    <a:gd name="connsiteX31" fmla="*/ 961490 w 2827962"/>
                    <a:gd name="connsiteY31" fmla="*/ 2307549 h 3201184"/>
                    <a:gd name="connsiteX32" fmla="*/ 960634 w 2827962"/>
                    <a:gd name="connsiteY32" fmla="*/ 2307549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4193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27" fmla="*/ 855324 w 2827962"/>
                    <a:gd name="connsiteY27" fmla="*/ 2244193 h 3201184"/>
                    <a:gd name="connsiteX28" fmla="*/ 961490 w 2827962"/>
                    <a:gd name="connsiteY28" fmla="*/ 2307549 h 3201184"/>
                    <a:gd name="connsiteX29" fmla="*/ 961490 w 2827962"/>
                    <a:gd name="connsiteY29" fmla="*/ 2306694 h 3201184"/>
                    <a:gd name="connsiteX30" fmla="*/ 961490 w 2827962"/>
                    <a:gd name="connsiteY30" fmla="*/ 2306694 h 3201184"/>
                    <a:gd name="connsiteX31" fmla="*/ 961490 w 2827962"/>
                    <a:gd name="connsiteY31" fmla="*/ 2307549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4193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27" fmla="*/ 855324 w 2827962"/>
                    <a:gd name="connsiteY27" fmla="*/ 2244193 h 3201184"/>
                    <a:gd name="connsiteX28" fmla="*/ 961490 w 2827962"/>
                    <a:gd name="connsiteY28" fmla="*/ 2306694 h 3201184"/>
                    <a:gd name="connsiteX29" fmla="*/ 961490 w 2827962"/>
                    <a:gd name="connsiteY29" fmla="*/ 2306694 h 3201184"/>
                    <a:gd name="connsiteX30" fmla="*/ 961490 w 2827962"/>
                    <a:gd name="connsiteY30" fmla="*/ 2306694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4193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27" fmla="*/ 855324 w 2827962"/>
                    <a:gd name="connsiteY27" fmla="*/ 2244193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24" fmla="*/ 855324 w 2827962"/>
                    <a:gd name="connsiteY24" fmla="*/ 2245048 h 3201184"/>
                    <a:gd name="connsiteX25" fmla="*/ 855324 w 2827962"/>
                    <a:gd name="connsiteY25" fmla="*/ 2245048 h 3201184"/>
                    <a:gd name="connsiteX26" fmla="*/ 855324 w 2827962"/>
                    <a:gd name="connsiteY26" fmla="*/ 2245048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23" fmla="*/ 1869041 w 2827962"/>
                    <a:gd name="connsiteY23" fmla="*/ 2263029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20" fmla="*/ 1869041 w 2827962"/>
                    <a:gd name="connsiteY20" fmla="*/ 2263029 h 3201184"/>
                    <a:gd name="connsiteX21" fmla="*/ 1869041 w 2827962"/>
                    <a:gd name="connsiteY21" fmla="*/ 2263029 h 3201184"/>
                    <a:gd name="connsiteX22" fmla="*/ 1869041 w 2827962"/>
                    <a:gd name="connsiteY22" fmla="*/ 2263029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19" fmla="*/ 1869041 w 2827962"/>
                    <a:gd name="connsiteY19" fmla="*/ 2262172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16" fmla="*/ 1869041 w 2827962"/>
                    <a:gd name="connsiteY16" fmla="*/ 2262172 h 3201184"/>
                    <a:gd name="connsiteX17" fmla="*/ 1869041 w 2827962"/>
                    <a:gd name="connsiteY17" fmla="*/ 2262172 h 3201184"/>
                    <a:gd name="connsiteX18" fmla="*/ 1869041 w 2827962"/>
                    <a:gd name="connsiteY18" fmla="*/ 2262172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  <a:gd name="connsiteX13" fmla="*/ 690081 w 2827962"/>
                    <a:gd name="connsiteY13" fmla="*/ 1036979 h 3201184"/>
                    <a:gd name="connsiteX14" fmla="*/ 690937 w 2827962"/>
                    <a:gd name="connsiteY14" fmla="*/ 1036979 h 3201184"/>
                    <a:gd name="connsiteX15" fmla="*/ 690081 w 2827962"/>
                    <a:gd name="connsiteY15" fmla="*/ 1036979 h 3201184"/>
                    <a:gd name="connsiteX0" fmla="*/ 2794571 w 2827962"/>
                    <a:gd name="connsiteY0" fmla="*/ 364878 h 3201184"/>
                    <a:gd name="connsiteX1" fmla="*/ 1356749 w 2827962"/>
                    <a:gd name="connsiteY1" fmla="*/ 81 h 3201184"/>
                    <a:gd name="connsiteX2" fmla="*/ 0 w 2827962"/>
                    <a:gd name="connsiteY2" fmla="*/ 411968 h 3201184"/>
                    <a:gd name="connsiteX3" fmla="*/ 43665 w 2827962"/>
                    <a:gd name="connsiteY3" fmla="*/ 1407705 h 3201184"/>
                    <a:gd name="connsiteX4" fmla="*/ 278259 w 2827962"/>
                    <a:gd name="connsiteY4" fmla="*/ 2223644 h 3201184"/>
                    <a:gd name="connsiteX5" fmla="*/ 758576 w 2827962"/>
                    <a:gd name="connsiteY5" fmla="*/ 2840950 h 3201184"/>
                    <a:gd name="connsiteX6" fmla="*/ 1221769 w 2827962"/>
                    <a:gd name="connsiteY6" fmla="*/ 3128626 h 3201184"/>
                    <a:gd name="connsiteX7" fmla="*/ 1460643 w 2827962"/>
                    <a:gd name="connsiteY7" fmla="*/ 3191984 h 3201184"/>
                    <a:gd name="connsiteX8" fmla="*/ 1651571 w 2827962"/>
                    <a:gd name="connsiteY8" fmla="*/ 3104653 h 3201184"/>
                    <a:gd name="connsiteX9" fmla="*/ 2380180 w 2827962"/>
                    <a:gd name="connsiteY9" fmla="*/ 2498478 h 3201184"/>
                    <a:gd name="connsiteX10" fmla="*/ 2588232 w 2827962"/>
                    <a:gd name="connsiteY10" fmla="*/ 2127752 h 3201184"/>
                    <a:gd name="connsiteX11" fmla="*/ 2827962 w 2827962"/>
                    <a:gd name="connsiteY11" fmla="*/ 411111 h 3201184"/>
                    <a:gd name="connsiteX12" fmla="*/ 2794571 w 2827962"/>
                    <a:gd name="connsiteY12" fmla="*/ 364878 h 3201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27962" h="3201184">
                      <a:moveTo>
                        <a:pt x="2794571" y="364878"/>
                      </a:moveTo>
                      <a:cubicBezTo>
                        <a:pt x="2659580" y="315219"/>
                        <a:pt x="1992105" y="-5816"/>
                        <a:pt x="1356749" y="81"/>
                      </a:cubicBezTo>
                      <a:cubicBezTo>
                        <a:pt x="736799" y="5835"/>
                        <a:pt x="390989" y="213334"/>
                        <a:pt x="0" y="411968"/>
                      </a:cubicBezTo>
                      <a:cubicBezTo>
                        <a:pt x="7706" y="745022"/>
                        <a:pt x="-8562" y="1076363"/>
                        <a:pt x="43665" y="1407705"/>
                      </a:cubicBezTo>
                      <a:cubicBezTo>
                        <a:pt x="88187" y="1687676"/>
                        <a:pt x="166955" y="1962509"/>
                        <a:pt x="278259" y="2223644"/>
                      </a:cubicBezTo>
                      <a:cubicBezTo>
                        <a:pt x="380144" y="2462518"/>
                        <a:pt x="555661" y="2677419"/>
                        <a:pt x="758576" y="2840950"/>
                      </a:cubicBezTo>
                      <a:cubicBezTo>
                        <a:pt x="901558" y="2955678"/>
                        <a:pt x="1054814" y="3051570"/>
                        <a:pt x="1221769" y="3128626"/>
                      </a:cubicBezTo>
                      <a:cubicBezTo>
                        <a:pt x="1289407" y="3159448"/>
                        <a:pt x="1387868" y="3225374"/>
                        <a:pt x="1460643" y="3191984"/>
                      </a:cubicBezTo>
                      <a:cubicBezTo>
                        <a:pt x="1523144" y="3162873"/>
                        <a:pt x="1585645" y="3132051"/>
                        <a:pt x="1651571" y="3104653"/>
                      </a:cubicBezTo>
                      <a:cubicBezTo>
                        <a:pt x="1947809" y="2980507"/>
                        <a:pt x="2196101" y="2759613"/>
                        <a:pt x="2380180" y="2498478"/>
                      </a:cubicBezTo>
                      <a:cubicBezTo>
                        <a:pt x="2462373" y="2382894"/>
                        <a:pt x="2531724" y="2257891"/>
                        <a:pt x="2588232" y="2127752"/>
                      </a:cubicBezTo>
                      <a:cubicBezTo>
                        <a:pt x="2824537" y="1583222"/>
                        <a:pt x="2824537" y="992458"/>
                        <a:pt x="2827962" y="411111"/>
                      </a:cubicBezTo>
                      <a:cubicBezTo>
                        <a:pt x="2827962" y="384570"/>
                        <a:pt x="2819400" y="373440"/>
                        <a:pt x="2794571" y="364878"/>
                      </a:cubicBezTo>
                      <a:close/>
                    </a:path>
                  </a:pathLst>
                </a:custGeom>
                <a:solidFill>
                  <a:srgbClr val="3AC8EE"/>
                </a:solidFill>
                <a:ln w="682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31DE396D-C149-4073-AD72-C7D9DB0375C9}"/>
                    </a:ext>
                  </a:extLst>
                </p:cNvPr>
                <p:cNvSpPr/>
                <p:nvPr/>
              </p:nvSpPr>
              <p:spPr>
                <a:xfrm>
                  <a:off x="10319758" y="2416902"/>
                  <a:ext cx="677077" cy="674627"/>
                </a:xfrm>
                <a:custGeom>
                  <a:avLst/>
                  <a:gdLst>
                    <a:gd name="connsiteX0" fmla="*/ 441671 w 885730"/>
                    <a:gd name="connsiteY0" fmla="*/ 2 h 882524"/>
                    <a:gd name="connsiteX1" fmla="*/ 885730 w 885730"/>
                    <a:gd name="connsiteY1" fmla="*/ 439761 h 882524"/>
                    <a:gd name="connsiteX2" fmla="*/ 447473 w 885730"/>
                    <a:gd name="connsiteY2" fmla="*/ 882523 h 882524"/>
                    <a:gd name="connsiteX3" fmla="*/ 1 w 885730"/>
                    <a:gd name="connsiteY3" fmla="*/ 442013 h 882524"/>
                    <a:gd name="connsiteX4" fmla="*/ 441671 w 885730"/>
                    <a:gd name="connsiteY4" fmla="*/ 2 h 88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730" h="882524">
                      <a:moveTo>
                        <a:pt x="441671" y="2"/>
                      </a:moveTo>
                      <a:cubicBezTo>
                        <a:pt x="686876" y="-749"/>
                        <a:pt x="885115" y="195648"/>
                        <a:pt x="885730" y="439761"/>
                      </a:cubicBezTo>
                      <a:cubicBezTo>
                        <a:pt x="886276" y="681416"/>
                        <a:pt x="687900" y="881908"/>
                        <a:pt x="447473" y="882523"/>
                      </a:cubicBezTo>
                      <a:cubicBezTo>
                        <a:pt x="200493" y="883205"/>
                        <a:pt x="342" y="686195"/>
                        <a:pt x="1" y="442013"/>
                      </a:cubicBezTo>
                      <a:cubicBezTo>
                        <a:pt x="-409" y="197491"/>
                        <a:pt x="196192" y="753"/>
                        <a:pt x="441671" y="2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68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98AA3762-6438-40FE-A141-45868F756A20}"/>
                  </a:ext>
                </a:extLst>
              </p:cNvPr>
              <p:cNvSpPr/>
              <p:nvPr/>
            </p:nvSpPr>
            <p:spPr>
              <a:xfrm>
                <a:off x="8570868" y="2087176"/>
                <a:ext cx="494700" cy="513956"/>
              </a:xfrm>
              <a:custGeom>
                <a:avLst/>
                <a:gdLst>
                  <a:gd name="connsiteX0" fmla="*/ 168 w 944710"/>
                  <a:gd name="connsiteY0" fmla="*/ 581614 h 981482"/>
                  <a:gd name="connsiteX1" fmla="*/ 8964 w 944710"/>
                  <a:gd name="connsiteY1" fmla="*/ 552616 h 981482"/>
                  <a:gd name="connsiteX2" fmla="*/ 109910 w 944710"/>
                  <a:gd name="connsiteY2" fmla="*/ 378211 h 981482"/>
                  <a:gd name="connsiteX3" fmla="*/ 174023 w 944710"/>
                  <a:gd name="connsiteY3" fmla="*/ 367903 h 981482"/>
                  <a:gd name="connsiteX4" fmla="*/ 371792 w 944710"/>
                  <a:gd name="connsiteY4" fmla="*/ 525335 h 981482"/>
                  <a:gd name="connsiteX5" fmla="*/ 431714 w 944710"/>
                  <a:gd name="connsiteY5" fmla="*/ 516608 h 981482"/>
                  <a:gd name="connsiteX6" fmla="*/ 571760 w 944710"/>
                  <a:gd name="connsiteY6" fmla="*/ 270325 h 981482"/>
                  <a:gd name="connsiteX7" fmla="*/ 708714 w 944710"/>
                  <a:gd name="connsiteY7" fmla="*/ 25690 h 981482"/>
                  <a:gd name="connsiteX8" fmla="*/ 767948 w 944710"/>
                  <a:gd name="connsiteY8" fmla="*/ 14489 h 981482"/>
                  <a:gd name="connsiteX9" fmla="*/ 923180 w 944710"/>
                  <a:gd name="connsiteY9" fmla="*/ 142922 h 981482"/>
                  <a:gd name="connsiteX10" fmla="*/ 934519 w 944710"/>
                  <a:gd name="connsiteY10" fmla="*/ 215007 h 981482"/>
                  <a:gd name="connsiteX11" fmla="*/ 525169 w 944710"/>
                  <a:gd name="connsiteY11" fmla="*/ 952345 h 981482"/>
                  <a:gd name="connsiteX12" fmla="*/ 460025 w 944710"/>
                  <a:gd name="connsiteY12" fmla="*/ 966295 h 981482"/>
                  <a:gd name="connsiteX13" fmla="*/ 143925 w 944710"/>
                  <a:gd name="connsiteY13" fmla="*/ 716095 h 981482"/>
                  <a:gd name="connsiteX14" fmla="*/ 25937 w 944710"/>
                  <a:gd name="connsiteY14" fmla="*/ 623051 h 981482"/>
                  <a:gd name="connsiteX15" fmla="*/ 168 w 944710"/>
                  <a:gd name="connsiteY15" fmla="*/ 581614 h 98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4710" h="981482">
                    <a:moveTo>
                      <a:pt x="168" y="581614"/>
                    </a:moveTo>
                    <a:cubicBezTo>
                      <a:pt x="-863" y="570757"/>
                      <a:pt x="3741" y="561549"/>
                      <a:pt x="8964" y="552616"/>
                    </a:cubicBezTo>
                    <a:cubicBezTo>
                      <a:pt x="42567" y="494481"/>
                      <a:pt x="76101" y="436277"/>
                      <a:pt x="109910" y="378211"/>
                    </a:cubicBezTo>
                    <a:cubicBezTo>
                      <a:pt x="129563" y="344539"/>
                      <a:pt x="142482" y="342753"/>
                      <a:pt x="174023" y="367903"/>
                    </a:cubicBezTo>
                    <a:cubicBezTo>
                      <a:pt x="239923" y="420403"/>
                      <a:pt x="306167" y="472491"/>
                      <a:pt x="371792" y="525335"/>
                    </a:cubicBezTo>
                    <a:cubicBezTo>
                      <a:pt x="399004" y="547256"/>
                      <a:pt x="414534" y="546362"/>
                      <a:pt x="431714" y="516608"/>
                    </a:cubicBezTo>
                    <a:cubicBezTo>
                      <a:pt x="478922" y="434834"/>
                      <a:pt x="525444" y="352579"/>
                      <a:pt x="571760" y="270325"/>
                    </a:cubicBezTo>
                    <a:cubicBezTo>
                      <a:pt x="617594" y="188894"/>
                      <a:pt x="662673" y="106983"/>
                      <a:pt x="708714" y="25690"/>
                    </a:cubicBezTo>
                    <a:cubicBezTo>
                      <a:pt x="726030" y="-4820"/>
                      <a:pt x="740530" y="-7638"/>
                      <a:pt x="767948" y="14489"/>
                    </a:cubicBezTo>
                    <a:cubicBezTo>
                      <a:pt x="820173" y="56751"/>
                      <a:pt x="871505" y="99974"/>
                      <a:pt x="923180" y="142922"/>
                    </a:cubicBezTo>
                    <a:cubicBezTo>
                      <a:pt x="948057" y="163606"/>
                      <a:pt x="950736" y="185871"/>
                      <a:pt x="934519" y="215007"/>
                    </a:cubicBezTo>
                    <a:cubicBezTo>
                      <a:pt x="797496" y="460466"/>
                      <a:pt x="661505" y="706543"/>
                      <a:pt x="525169" y="952345"/>
                    </a:cubicBezTo>
                    <a:cubicBezTo>
                      <a:pt x="506615" y="985742"/>
                      <a:pt x="490948" y="990483"/>
                      <a:pt x="460025" y="966295"/>
                    </a:cubicBezTo>
                    <a:cubicBezTo>
                      <a:pt x="354131" y="883628"/>
                      <a:pt x="249200" y="799586"/>
                      <a:pt x="143925" y="716095"/>
                    </a:cubicBezTo>
                    <a:cubicBezTo>
                      <a:pt x="104687" y="684966"/>
                      <a:pt x="65381" y="653905"/>
                      <a:pt x="25937" y="623051"/>
                    </a:cubicBezTo>
                    <a:cubicBezTo>
                      <a:pt x="12125" y="612263"/>
                      <a:pt x="-1687" y="601817"/>
                      <a:pt x="168" y="581614"/>
                    </a:cubicBezTo>
                    <a:close/>
                  </a:path>
                </a:pathLst>
              </a:custGeom>
              <a:solidFill>
                <a:srgbClr val="F2F5F6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562A5698-32BE-4655-A5F9-85B2AF767973}"/>
                </a:ext>
              </a:extLst>
            </p:cNvPr>
            <p:cNvGrpSpPr/>
            <p:nvPr/>
          </p:nvGrpSpPr>
          <p:grpSpPr>
            <a:xfrm>
              <a:off x="2715654" y="5602238"/>
              <a:ext cx="932128" cy="932128"/>
              <a:chOff x="5784686" y="1323855"/>
              <a:chExt cx="1307251" cy="1307251"/>
            </a:xfrm>
          </p:grpSpPr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24A9198B-A8E8-4456-9430-2568277FAC62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960F8D72-5F65-42CB-929E-8A06FCE89B2B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814654E5-5FA5-47C6-99D2-48F025A23BE1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D4D434F9-483C-4DCC-9831-A781F2749884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21845172-39A2-4B64-8B04-01CF19B4C77A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1AAAFCDC-76D2-495F-8F6C-F2231D2A0368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47" name="Group 251">
            <a:extLst>
              <a:ext uri="{FF2B5EF4-FFF2-40B4-BE49-F238E27FC236}">
                <a16:creationId xmlns:a16="http://schemas.microsoft.com/office/drawing/2014/main" id="{EEE286AC-9DE1-486B-971C-897A04EE4B47}"/>
              </a:ext>
            </a:extLst>
          </p:cNvPr>
          <p:cNvGrpSpPr/>
          <p:nvPr/>
        </p:nvGrpSpPr>
        <p:grpSpPr>
          <a:xfrm>
            <a:off x="2628359" y="2320133"/>
            <a:ext cx="1111229" cy="962332"/>
            <a:chOff x="7399152" y="1104056"/>
            <a:chExt cx="2039416" cy="1766149"/>
          </a:xfrm>
        </p:grpSpPr>
        <p:sp>
          <p:nvSpPr>
            <p:cNvPr id="48" name="Freeform: Shape 252">
              <a:extLst>
                <a:ext uri="{FF2B5EF4-FFF2-40B4-BE49-F238E27FC236}">
                  <a16:creationId xmlns:a16="http://schemas.microsoft.com/office/drawing/2014/main" id="{BDD6904B-CFFD-4BDA-922F-2AF7A46C9E2C}"/>
                </a:ext>
              </a:extLst>
            </p:cNvPr>
            <p:cNvSpPr/>
            <p:nvPr/>
          </p:nvSpPr>
          <p:spPr>
            <a:xfrm>
              <a:off x="7617916" y="1167491"/>
              <a:ext cx="1082578" cy="1313027"/>
            </a:xfrm>
            <a:custGeom>
              <a:avLst/>
              <a:gdLst>
                <a:gd name="connsiteX0" fmla="*/ 2250734 w 2251159"/>
                <a:gd name="connsiteY0" fmla="*/ 72161 h 2730365"/>
                <a:gd name="connsiteX1" fmla="*/ 2114262 w 2251159"/>
                <a:gd name="connsiteY1" fmla="*/ 3287 h 2730365"/>
                <a:gd name="connsiteX2" fmla="*/ 133496 w 2251159"/>
                <a:gd name="connsiteY2" fmla="*/ 4987 h 2730365"/>
                <a:gd name="connsiteX3" fmla="*/ 0 w 2251159"/>
                <a:gd name="connsiteY3" fmla="*/ 48777 h 2730365"/>
                <a:gd name="connsiteX4" fmla="*/ 1275 w 2251159"/>
                <a:gd name="connsiteY4" fmla="*/ 2554176 h 2730365"/>
                <a:gd name="connsiteX5" fmla="*/ 30611 w 2251159"/>
                <a:gd name="connsiteY5" fmla="*/ 2604343 h 2730365"/>
                <a:gd name="connsiteX6" fmla="*/ 218101 w 2251159"/>
                <a:gd name="connsiteY6" fmla="*/ 2670666 h 2730365"/>
                <a:gd name="connsiteX7" fmla="*/ 532711 w 2251159"/>
                <a:gd name="connsiteY7" fmla="*/ 2716157 h 2730365"/>
                <a:gd name="connsiteX8" fmla="*/ 793326 w 2251159"/>
                <a:gd name="connsiteY8" fmla="*/ 2729762 h 2730365"/>
                <a:gd name="connsiteX9" fmla="*/ 1484617 w 2251159"/>
                <a:gd name="connsiteY9" fmla="*/ 2722109 h 2730365"/>
                <a:gd name="connsiteX10" fmla="*/ 2064094 w 2251159"/>
                <a:gd name="connsiteY10" fmla="*/ 2644732 h 2730365"/>
                <a:gd name="connsiteX11" fmla="*/ 2251159 w 2251159"/>
                <a:gd name="connsiteY11" fmla="*/ 2589888 h 2730365"/>
                <a:gd name="connsiteX12" fmla="*/ 2250734 w 2251159"/>
                <a:gd name="connsiteY12" fmla="*/ 72161 h 273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1159" h="2730365">
                  <a:moveTo>
                    <a:pt x="2250734" y="72161"/>
                  </a:moveTo>
                  <a:cubicBezTo>
                    <a:pt x="2250734" y="1586"/>
                    <a:pt x="2182711" y="3287"/>
                    <a:pt x="2114262" y="3287"/>
                  </a:cubicBezTo>
                  <a:lnTo>
                    <a:pt x="133496" y="4987"/>
                  </a:lnTo>
                  <a:cubicBezTo>
                    <a:pt x="65048" y="4987"/>
                    <a:pt x="0" y="-21797"/>
                    <a:pt x="0" y="48777"/>
                  </a:cubicBezTo>
                  <a:cubicBezTo>
                    <a:pt x="0" y="48777"/>
                    <a:pt x="1701" y="2543122"/>
                    <a:pt x="1275" y="2554176"/>
                  </a:cubicBezTo>
                  <a:cubicBezTo>
                    <a:pt x="-425" y="2579684"/>
                    <a:pt x="9778" y="2592864"/>
                    <a:pt x="30611" y="2604343"/>
                  </a:cubicBezTo>
                  <a:cubicBezTo>
                    <a:pt x="89706" y="2636654"/>
                    <a:pt x="153053" y="2655786"/>
                    <a:pt x="218101" y="2670666"/>
                  </a:cubicBezTo>
                  <a:cubicBezTo>
                    <a:pt x="321837" y="2694474"/>
                    <a:pt x="426849" y="2707654"/>
                    <a:pt x="532711" y="2716157"/>
                  </a:cubicBezTo>
                  <a:cubicBezTo>
                    <a:pt x="619441" y="2722959"/>
                    <a:pt x="706171" y="2729762"/>
                    <a:pt x="793326" y="2729762"/>
                  </a:cubicBezTo>
                  <a:cubicBezTo>
                    <a:pt x="937452" y="2731037"/>
                    <a:pt x="1358348" y="2731037"/>
                    <a:pt x="1484617" y="2722109"/>
                  </a:cubicBezTo>
                  <a:cubicBezTo>
                    <a:pt x="1679760" y="2708504"/>
                    <a:pt x="1873202" y="2688097"/>
                    <a:pt x="2064094" y="2644732"/>
                  </a:cubicBezTo>
                  <a:cubicBezTo>
                    <a:pt x="2127441" y="2630277"/>
                    <a:pt x="2190788" y="2614972"/>
                    <a:pt x="2251159" y="2589888"/>
                  </a:cubicBezTo>
                  <a:cubicBezTo>
                    <a:pt x="2250734" y="2556301"/>
                    <a:pt x="2250734" y="72161"/>
                    <a:pt x="2250734" y="72161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53">
              <a:extLst>
                <a:ext uri="{FF2B5EF4-FFF2-40B4-BE49-F238E27FC236}">
                  <a16:creationId xmlns:a16="http://schemas.microsoft.com/office/drawing/2014/main" id="{278C9C8B-7A36-412B-9076-388571B1B695}"/>
                </a:ext>
              </a:extLst>
            </p:cNvPr>
            <p:cNvSpPr/>
            <p:nvPr/>
          </p:nvSpPr>
          <p:spPr>
            <a:xfrm>
              <a:off x="7615667" y="1104056"/>
              <a:ext cx="1082782" cy="159473"/>
            </a:xfrm>
            <a:custGeom>
              <a:avLst/>
              <a:gdLst>
                <a:gd name="connsiteX0" fmla="*/ 2251584 w 2251584"/>
                <a:gd name="connsiteY0" fmla="*/ 165808 h 331615"/>
                <a:gd name="connsiteX1" fmla="*/ 1125792 w 2251584"/>
                <a:gd name="connsiteY1" fmla="*/ 331616 h 331615"/>
                <a:gd name="connsiteX2" fmla="*/ 0 w 2251584"/>
                <a:gd name="connsiteY2" fmla="*/ 165808 h 331615"/>
                <a:gd name="connsiteX3" fmla="*/ 1125792 w 2251584"/>
                <a:gd name="connsiteY3" fmla="*/ 0 h 331615"/>
                <a:gd name="connsiteX4" fmla="*/ 2251584 w 2251584"/>
                <a:gd name="connsiteY4" fmla="*/ 165808 h 33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584" h="331615">
                  <a:moveTo>
                    <a:pt x="2251584" y="165808"/>
                  </a:moveTo>
                  <a:cubicBezTo>
                    <a:pt x="2251584" y="257381"/>
                    <a:pt x="1747550" y="331616"/>
                    <a:pt x="1125792" y="331616"/>
                  </a:cubicBezTo>
                  <a:cubicBezTo>
                    <a:pt x="504034" y="331616"/>
                    <a:pt x="0" y="257381"/>
                    <a:pt x="0" y="165808"/>
                  </a:cubicBezTo>
                  <a:cubicBezTo>
                    <a:pt x="0" y="74235"/>
                    <a:pt x="504034" y="0"/>
                    <a:pt x="1125792" y="0"/>
                  </a:cubicBezTo>
                  <a:cubicBezTo>
                    <a:pt x="1747550" y="0"/>
                    <a:pt x="2251584" y="74235"/>
                    <a:pt x="2251584" y="165808"/>
                  </a:cubicBezTo>
                  <a:close/>
                </a:path>
              </a:pathLst>
            </a:custGeom>
            <a:solidFill>
              <a:srgbClr val="FB790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54">
              <a:extLst>
                <a:ext uri="{FF2B5EF4-FFF2-40B4-BE49-F238E27FC236}">
                  <a16:creationId xmlns:a16="http://schemas.microsoft.com/office/drawing/2014/main" id="{B9D9D27B-13D2-43FF-B86A-8E36D726BEDB}"/>
                </a:ext>
              </a:extLst>
            </p:cNvPr>
            <p:cNvSpPr/>
            <p:nvPr/>
          </p:nvSpPr>
          <p:spPr>
            <a:xfrm>
              <a:off x="7749788" y="1124297"/>
              <a:ext cx="822718" cy="118991"/>
            </a:xfrm>
            <a:custGeom>
              <a:avLst/>
              <a:gdLst>
                <a:gd name="connsiteX0" fmla="*/ 1710796 w 1710795"/>
                <a:gd name="connsiteY0" fmla="*/ 123718 h 247436"/>
                <a:gd name="connsiteX1" fmla="*/ 855398 w 1710795"/>
                <a:gd name="connsiteY1" fmla="*/ 247436 h 247436"/>
                <a:gd name="connsiteX2" fmla="*/ 0 w 1710795"/>
                <a:gd name="connsiteY2" fmla="*/ 123718 h 247436"/>
                <a:gd name="connsiteX3" fmla="*/ 855398 w 1710795"/>
                <a:gd name="connsiteY3" fmla="*/ 0 h 247436"/>
                <a:gd name="connsiteX4" fmla="*/ 1710796 w 1710795"/>
                <a:gd name="connsiteY4" fmla="*/ 123718 h 24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795" h="247436">
                  <a:moveTo>
                    <a:pt x="1710796" y="123718"/>
                  </a:moveTo>
                  <a:cubicBezTo>
                    <a:pt x="1710796" y="192046"/>
                    <a:pt x="1327821" y="247436"/>
                    <a:pt x="855398" y="247436"/>
                  </a:cubicBezTo>
                  <a:cubicBezTo>
                    <a:pt x="382975" y="247436"/>
                    <a:pt x="0" y="192046"/>
                    <a:pt x="0" y="123718"/>
                  </a:cubicBezTo>
                  <a:cubicBezTo>
                    <a:pt x="0" y="55390"/>
                    <a:pt x="382975" y="0"/>
                    <a:pt x="855398" y="0"/>
                  </a:cubicBezTo>
                  <a:cubicBezTo>
                    <a:pt x="1327821" y="0"/>
                    <a:pt x="1710796" y="55390"/>
                    <a:pt x="1710796" y="123718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55">
              <a:extLst>
                <a:ext uri="{FF2B5EF4-FFF2-40B4-BE49-F238E27FC236}">
                  <a16:creationId xmlns:a16="http://schemas.microsoft.com/office/drawing/2014/main" id="{9B3F22A8-3051-48C1-A521-18D0C1E43112}"/>
                </a:ext>
              </a:extLst>
            </p:cNvPr>
            <p:cNvSpPr/>
            <p:nvPr/>
          </p:nvSpPr>
          <p:spPr>
            <a:xfrm>
              <a:off x="7618120" y="1242266"/>
              <a:ext cx="1080124" cy="1434540"/>
            </a:xfrm>
            <a:custGeom>
              <a:avLst/>
              <a:gdLst>
                <a:gd name="connsiteX0" fmla="*/ 0 w 1080124"/>
                <a:gd name="connsiteY0" fmla="*/ 235121 h 1434540"/>
                <a:gd name="connsiteX1" fmla="*/ 544049 w 1080124"/>
                <a:gd name="connsiteY1" fmla="*/ 307702 h 1434540"/>
                <a:gd name="connsiteX2" fmla="*/ 1079920 w 1080124"/>
                <a:gd name="connsiteY2" fmla="*/ 243708 h 1434540"/>
                <a:gd name="connsiteX3" fmla="*/ 1079920 w 1080124"/>
                <a:gd name="connsiteY3" fmla="*/ 246774 h 1434540"/>
                <a:gd name="connsiteX4" fmla="*/ 1079920 w 1080124"/>
                <a:gd name="connsiteY4" fmla="*/ 260064 h 1434540"/>
                <a:gd name="connsiteX5" fmla="*/ 885767 w 1080124"/>
                <a:gd name="connsiteY5" fmla="*/ 307548 h 1434540"/>
                <a:gd name="connsiteX6" fmla="*/ 841682 w 1080124"/>
                <a:gd name="connsiteY6" fmla="*/ 312188 h 1434540"/>
                <a:gd name="connsiteX7" fmla="*/ 871583 w 1080124"/>
                <a:gd name="connsiteY7" fmla="*/ 312602 h 1434540"/>
                <a:gd name="connsiteX8" fmla="*/ 1048010 w 1080124"/>
                <a:gd name="connsiteY8" fmla="*/ 335364 h 1434540"/>
                <a:gd name="connsiteX9" fmla="*/ 1051076 w 1080124"/>
                <a:gd name="connsiteY9" fmla="*/ 335992 h 1434540"/>
                <a:gd name="connsiteX10" fmla="*/ 1053700 w 1080124"/>
                <a:gd name="connsiteY10" fmla="*/ 335211 h 1434540"/>
                <a:gd name="connsiteX11" fmla="*/ 1079920 w 1080124"/>
                <a:gd name="connsiteY11" fmla="*/ 322013 h 1434540"/>
                <a:gd name="connsiteX12" fmla="*/ 1079920 w 1080124"/>
                <a:gd name="connsiteY12" fmla="*/ 325080 h 1434540"/>
                <a:gd name="connsiteX13" fmla="*/ 1079920 w 1080124"/>
                <a:gd name="connsiteY13" fmla="*/ 338369 h 1434540"/>
                <a:gd name="connsiteX14" fmla="*/ 1072871 w 1080124"/>
                <a:gd name="connsiteY14" fmla="*/ 341660 h 1434540"/>
                <a:gd name="connsiteX15" fmla="*/ 1078271 w 1080124"/>
                <a:gd name="connsiteY15" fmla="*/ 348426 h 1434540"/>
                <a:gd name="connsiteX16" fmla="*/ 1080124 w 1080124"/>
                <a:gd name="connsiteY16" fmla="*/ 363926 h 1434540"/>
                <a:gd name="connsiteX17" fmla="*/ 1079920 w 1080124"/>
                <a:gd name="connsiteY17" fmla="*/ 1377808 h 1434540"/>
                <a:gd name="connsiteX18" fmla="*/ 1041074 w 1080124"/>
                <a:gd name="connsiteY18" fmla="*/ 1399889 h 1434540"/>
                <a:gd name="connsiteX19" fmla="*/ 920651 w 1080124"/>
                <a:gd name="connsiteY19" fmla="*/ 1431170 h 1434540"/>
                <a:gd name="connsiteX20" fmla="*/ 776921 w 1080124"/>
                <a:gd name="connsiteY20" fmla="*/ 1434236 h 1434540"/>
                <a:gd name="connsiteX21" fmla="*/ 722741 w 1080124"/>
                <a:gd name="connsiteY21" fmla="*/ 1428717 h 1434540"/>
                <a:gd name="connsiteX22" fmla="*/ 657316 w 1080124"/>
                <a:gd name="connsiteY22" fmla="*/ 1410315 h 1434540"/>
                <a:gd name="connsiteX23" fmla="*/ 618265 w 1080124"/>
                <a:gd name="connsiteY23" fmla="*/ 1383737 h 1434540"/>
                <a:gd name="connsiteX24" fmla="*/ 612132 w 1080124"/>
                <a:gd name="connsiteY24" fmla="*/ 1363496 h 1434540"/>
                <a:gd name="connsiteX25" fmla="*/ 612185 w 1080124"/>
                <a:gd name="connsiteY25" fmla="*/ 1189571 h 1434540"/>
                <a:gd name="connsiteX26" fmla="*/ 612184 w 1080124"/>
                <a:gd name="connsiteY26" fmla="*/ 1186328 h 1434540"/>
                <a:gd name="connsiteX27" fmla="*/ 539960 w 1080124"/>
                <a:gd name="connsiteY27" fmla="*/ 1188279 h 1434540"/>
                <a:gd name="connsiteX28" fmla="*/ 0 w 1080124"/>
                <a:gd name="connsiteY28" fmla="*/ 1121832 h 1434540"/>
                <a:gd name="connsiteX29" fmla="*/ 0 w 1080124"/>
                <a:gd name="connsiteY29" fmla="*/ 1097094 h 1434540"/>
                <a:gd name="connsiteX30" fmla="*/ 0 w 1080124"/>
                <a:gd name="connsiteY30" fmla="*/ 1096889 h 1434540"/>
                <a:gd name="connsiteX31" fmla="*/ 544049 w 1080124"/>
                <a:gd name="connsiteY31" fmla="*/ 1169470 h 1434540"/>
                <a:gd name="connsiteX32" fmla="*/ 612181 w 1080124"/>
                <a:gd name="connsiteY32" fmla="*/ 1167709 h 1434540"/>
                <a:gd name="connsiteX33" fmla="*/ 612171 w 1080124"/>
                <a:gd name="connsiteY33" fmla="*/ 1108023 h 1434540"/>
                <a:gd name="connsiteX34" fmla="*/ 539960 w 1080124"/>
                <a:gd name="connsiteY34" fmla="*/ 1109974 h 1434540"/>
                <a:gd name="connsiteX35" fmla="*/ 0 w 1080124"/>
                <a:gd name="connsiteY35" fmla="*/ 1043527 h 1434540"/>
                <a:gd name="connsiteX36" fmla="*/ 0 w 1080124"/>
                <a:gd name="connsiteY36" fmla="*/ 1018789 h 1434540"/>
                <a:gd name="connsiteX37" fmla="*/ 0 w 1080124"/>
                <a:gd name="connsiteY37" fmla="*/ 1018584 h 1434540"/>
                <a:gd name="connsiteX38" fmla="*/ 544049 w 1080124"/>
                <a:gd name="connsiteY38" fmla="*/ 1091165 h 1434540"/>
                <a:gd name="connsiteX39" fmla="*/ 612167 w 1080124"/>
                <a:gd name="connsiteY39" fmla="*/ 1089404 h 1434540"/>
                <a:gd name="connsiteX40" fmla="*/ 612165 w 1080124"/>
                <a:gd name="connsiteY40" fmla="*/ 1077339 h 1434540"/>
                <a:gd name="connsiteX41" fmla="*/ 612153 w 1080124"/>
                <a:gd name="connsiteY41" fmla="*/ 1029719 h 1434540"/>
                <a:gd name="connsiteX42" fmla="*/ 539960 w 1080124"/>
                <a:gd name="connsiteY42" fmla="*/ 1031669 h 1434540"/>
                <a:gd name="connsiteX43" fmla="*/ 0 w 1080124"/>
                <a:gd name="connsiteY43" fmla="*/ 965222 h 1434540"/>
                <a:gd name="connsiteX44" fmla="*/ 0 w 1080124"/>
                <a:gd name="connsiteY44" fmla="*/ 940484 h 1434540"/>
                <a:gd name="connsiteX45" fmla="*/ 0 w 1080124"/>
                <a:gd name="connsiteY45" fmla="*/ 940279 h 1434540"/>
                <a:gd name="connsiteX46" fmla="*/ 544049 w 1080124"/>
                <a:gd name="connsiteY46" fmla="*/ 1012860 h 1434540"/>
                <a:gd name="connsiteX47" fmla="*/ 612148 w 1080124"/>
                <a:gd name="connsiteY47" fmla="*/ 1011100 h 1434540"/>
                <a:gd name="connsiteX48" fmla="*/ 612133 w 1080124"/>
                <a:gd name="connsiteY48" fmla="*/ 951413 h 1434540"/>
                <a:gd name="connsiteX49" fmla="*/ 539960 w 1080124"/>
                <a:gd name="connsiteY49" fmla="*/ 953363 h 1434540"/>
                <a:gd name="connsiteX50" fmla="*/ 0 w 1080124"/>
                <a:gd name="connsiteY50" fmla="*/ 886916 h 1434540"/>
                <a:gd name="connsiteX51" fmla="*/ 0 w 1080124"/>
                <a:gd name="connsiteY51" fmla="*/ 862178 h 1434540"/>
                <a:gd name="connsiteX52" fmla="*/ 0 w 1080124"/>
                <a:gd name="connsiteY52" fmla="*/ 861973 h 1434540"/>
                <a:gd name="connsiteX53" fmla="*/ 544049 w 1080124"/>
                <a:gd name="connsiteY53" fmla="*/ 934554 h 1434540"/>
                <a:gd name="connsiteX54" fmla="*/ 612128 w 1080124"/>
                <a:gd name="connsiteY54" fmla="*/ 932784 h 1434540"/>
                <a:gd name="connsiteX55" fmla="*/ 612122 w 1080124"/>
                <a:gd name="connsiteY55" fmla="*/ 907763 h 1434540"/>
                <a:gd name="connsiteX56" fmla="*/ 612111 w 1080124"/>
                <a:gd name="connsiteY56" fmla="*/ 872904 h 1434540"/>
                <a:gd name="connsiteX57" fmla="*/ 539960 w 1080124"/>
                <a:gd name="connsiteY57" fmla="*/ 874853 h 1434540"/>
                <a:gd name="connsiteX58" fmla="*/ 0 w 1080124"/>
                <a:gd name="connsiteY58" fmla="*/ 808406 h 1434540"/>
                <a:gd name="connsiteX59" fmla="*/ 0 w 1080124"/>
                <a:gd name="connsiteY59" fmla="*/ 783667 h 1434540"/>
                <a:gd name="connsiteX60" fmla="*/ 0 w 1080124"/>
                <a:gd name="connsiteY60" fmla="*/ 783463 h 1434540"/>
                <a:gd name="connsiteX61" fmla="*/ 544049 w 1080124"/>
                <a:gd name="connsiteY61" fmla="*/ 856044 h 1434540"/>
                <a:gd name="connsiteX62" fmla="*/ 612105 w 1080124"/>
                <a:gd name="connsiteY62" fmla="*/ 854285 h 1434540"/>
                <a:gd name="connsiteX63" fmla="*/ 612085 w 1080124"/>
                <a:gd name="connsiteY63" fmla="*/ 794599 h 1434540"/>
                <a:gd name="connsiteX64" fmla="*/ 539960 w 1080124"/>
                <a:gd name="connsiteY64" fmla="*/ 796548 h 1434540"/>
                <a:gd name="connsiteX65" fmla="*/ 0 w 1080124"/>
                <a:gd name="connsiteY65" fmla="*/ 730101 h 1434540"/>
                <a:gd name="connsiteX66" fmla="*/ 0 w 1080124"/>
                <a:gd name="connsiteY66" fmla="*/ 705362 h 1434540"/>
                <a:gd name="connsiteX67" fmla="*/ 0 w 1080124"/>
                <a:gd name="connsiteY67" fmla="*/ 705158 h 1434540"/>
                <a:gd name="connsiteX68" fmla="*/ 544049 w 1080124"/>
                <a:gd name="connsiteY68" fmla="*/ 777739 h 1434540"/>
                <a:gd name="connsiteX69" fmla="*/ 612079 w 1080124"/>
                <a:gd name="connsiteY69" fmla="*/ 775981 h 1434540"/>
                <a:gd name="connsiteX70" fmla="*/ 612060 w 1080124"/>
                <a:gd name="connsiteY70" fmla="*/ 716294 h 1434540"/>
                <a:gd name="connsiteX71" fmla="*/ 539960 w 1080124"/>
                <a:gd name="connsiteY71" fmla="*/ 718242 h 1434540"/>
                <a:gd name="connsiteX72" fmla="*/ 0 w 1080124"/>
                <a:gd name="connsiteY72" fmla="*/ 651795 h 1434540"/>
                <a:gd name="connsiteX73" fmla="*/ 0 w 1080124"/>
                <a:gd name="connsiteY73" fmla="*/ 627056 h 1434540"/>
                <a:gd name="connsiteX74" fmla="*/ 0 w 1080124"/>
                <a:gd name="connsiteY74" fmla="*/ 626852 h 1434540"/>
                <a:gd name="connsiteX75" fmla="*/ 544049 w 1080124"/>
                <a:gd name="connsiteY75" fmla="*/ 699433 h 1434540"/>
                <a:gd name="connsiteX76" fmla="*/ 612054 w 1080124"/>
                <a:gd name="connsiteY76" fmla="*/ 697675 h 1434540"/>
                <a:gd name="connsiteX77" fmla="*/ 612048 w 1080124"/>
                <a:gd name="connsiteY77" fmla="*/ 676731 h 1434540"/>
                <a:gd name="connsiteX78" fmla="*/ 612034 w 1080124"/>
                <a:gd name="connsiteY78" fmla="*/ 637990 h 1434540"/>
                <a:gd name="connsiteX79" fmla="*/ 539960 w 1080124"/>
                <a:gd name="connsiteY79" fmla="*/ 639937 h 1434540"/>
                <a:gd name="connsiteX80" fmla="*/ 0 w 1080124"/>
                <a:gd name="connsiteY80" fmla="*/ 573490 h 1434540"/>
                <a:gd name="connsiteX81" fmla="*/ 0 w 1080124"/>
                <a:gd name="connsiteY81" fmla="*/ 548751 h 1434540"/>
                <a:gd name="connsiteX82" fmla="*/ 0 w 1080124"/>
                <a:gd name="connsiteY82" fmla="*/ 548547 h 1434540"/>
                <a:gd name="connsiteX83" fmla="*/ 544049 w 1080124"/>
                <a:gd name="connsiteY83" fmla="*/ 621128 h 1434540"/>
                <a:gd name="connsiteX84" fmla="*/ 612027 w 1080124"/>
                <a:gd name="connsiteY84" fmla="*/ 619371 h 1434540"/>
                <a:gd name="connsiteX85" fmla="*/ 612006 w 1080124"/>
                <a:gd name="connsiteY85" fmla="*/ 559685 h 1434540"/>
                <a:gd name="connsiteX86" fmla="*/ 539960 w 1080124"/>
                <a:gd name="connsiteY86" fmla="*/ 561631 h 1434540"/>
                <a:gd name="connsiteX87" fmla="*/ 0 w 1080124"/>
                <a:gd name="connsiteY87" fmla="*/ 495184 h 1434540"/>
                <a:gd name="connsiteX88" fmla="*/ 0 w 1080124"/>
                <a:gd name="connsiteY88" fmla="*/ 470445 h 1434540"/>
                <a:gd name="connsiteX89" fmla="*/ 0 w 1080124"/>
                <a:gd name="connsiteY89" fmla="*/ 470241 h 1434540"/>
                <a:gd name="connsiteX90" fmla="*/ 544049 w 1080124"/>
                <a:gd name="connsiteY90" fmla="*/ 542822 h 1434540"/>
                <a:gd name="connsiteX91" fmla="*/ 611999 w 1080124"/>
                <a:gd name="connsiteY91" fmla="*/ 541055 h 1434540"/>
                <a:gd name="connsiteX92" fmla="*/ 611976 w 1080124"/>
                <a:gd name="connsiteY92" fmla="*/ 481176 h 1434540"/>
                <a:gd name="connsiteX93" fmla="*/ 539960 w 1080124"/>
                <a:gd name="connsiteY93" fmla="*/ 483122 h 1434540"/>
                <a:gd name="connsiteX94" fmla="*/ 0 w 1080124"/>
                <a:gd name="connsiteY94" fmla="*/ 416675 h 1434540"/>
                <a:gd name="connsiteX95" fmla="*/ 0 w 1080124"/>
                <a:gd name="connsiteY95" fmla="*/ 391936 h 1434540"/>
                <a:gd name="connsiteX96" fmla="*/ 0 w 1080124"/>
                <a:gd name="connsiteY96" fmla="*/ 391732 h 1434540"/>
                <a:gd name="connsiteX97" fmla="*/ 544049 w 1080124"/>
                <a:gd name="connsiteY97" fmla="*/ 464313 h 1434540"/>
                <a:gd name="connsiteX98" fmla="*/ 611969 w 1080124"/>
                <a:gd name="connsiteY98" fmla="*/ 462557 h 1434540"/>
                <a:gd name="connsiteX99" fmla="*/ 611964 w 1080124"/>
                <a:gd name="connsiteY99" fmla="*/ 447249 h 1434540"/>
                <a:gd name="connsiteX100" fmla="*/ 611946 w 1080124"/>
                <a:gd name="connsiteY100" fmla="*/ 402871 h 1434540"/>
                <a:gd name="connsiteX101" fmla="*/ 539960 w 1080124"/>
                <a:gd name="connsiteY101" fmla="*/ 404816 h 1434540"/>
                <a:gd name="connsiteX102" fmla="*/ 0 w 1080124"/>
                <a:gd name="connsiteY102" fmla="*/ 338369 h 1434540"/>
                <a:gd name="connsiteX103" fmla="*/ 0 w 1080124"/>
                <a:gd name="connsiteY103" fmla="*/ 313630 h 1434540"/>
                <a:gd name="connsiteX104" fmla="*/ 0 w 1080124"/>
                <a:gd name="connsiteY104" fmla="*/ 313426 h 1434540"/>
                <a:gd name="connsiteX105" fmla="*/ 544049 w 1080124"/>
                <a:gd name="connsiteY105" fmla="*/ 386007 h 1434540"/>
                <a:gd name="connsiteX106" fmla="*/ 611939 w 1080124"/>
                <a:gd name="connsiteY106" fmla="*/ 384252 h 1434540"/>
                <a:gd name="connsiteX107" fmla="*/ 611932 w 1080124"/>
                <a:gd name="connsiteY107" fmla="*/ 365803 h 1434540"/>
                <a:gd name="connsiteX108" fmla="*/ 611927 w 1080124"/>
                <a:gd name="connsiteY108" fmla="*/ 354521 h 1434540"/>
                <a:gd name="connsiteX109" fmla="*/ 640755 w 1080124"/>
                <a:gd name="connsiteY109" fmla="*/ 331827 h 1434540"/>
                <a:gd name="connsiteX110" fmla="*/ 679960 w 1080124"/>
                <a:gd name="connsiteY110" fmla="*/ 322729 h 1434540"/>
                <a:gd name="connsiteX111" fmla="*/ 539960 w 1080124"/>
                <a:gd name="connsiteY111" fmla="*/ 326511 h 1434540"/>
                <a:gd name="connsiteX112" fmla="*/ 0 w 1080124"/>
                <a:gd name="connsiteY112" fmla="*/ 260064 h 1434540"/>
                <a:gd name="connsiteX113" fmla="*/ 0 w 1080124"/>
                <a:gd name="connsiteY113" fmla="*/ 235325 h 1434540"/>
                <a:gd name="connsiteX114" fmla="*/ 0 w 1080124"/>
                <a:gd name="connsiteY114" fmla="*/ 235121 h 1434540"/>
                <a:gd name="connsiteX115" fmla="*/ 0 w 1080124"/>
                <a:gd name="connsiteY115" fmla="*/ 156815 h 1434540"/>
                <a:gd name="connsiteX116" fmla="*/ 544049 w 1080124"/>
                <a:gd name="connsiteY116" fmla="*/ 229396 h 1434540"/>
                <a:gd name="connsiteX117" fmla="*/ 1079920 w 1080124"/>
                <a:gd name="connsiteY117" fmla="*/ 165402 h 1434540"/>
                <a:gd name="connsiteX118" fmla="*/ 1079920 w 1080124"/>
                <a:gd name="connsiteY118" fmla="*/ 168468 h 1434540"/>
                <a:gd name="connsiteX119" fmla="*/ 1079920 w 1080124"/>
                <a:gd name="connsiteY119" fmla="*/ 181758 h 1434540"/>
                <a:gd name="connsiteX120" fmla="*/ 539960 w 1080124"/>
                <a:gd name="connsiteY120" fmla="*/ 248205 h 1434540"/>
                <a:gd name="connsiteX121" fmla="*/ 0 w 1080124"/>
                <a:gd name="connsiteY121" fmla="*/ 181758 h 1434540"/>
                <a:gd name="connsiteX122" fmla="*/ 0 w 1080124"/>
                <a:gd name="connsiteY122" fmla="*/ 157019 h 1434540"/>
                <a:gd name="connsiteX123" fmla="*/ 0 w 1080124"/>
                <a:gd name="connsiteY123" fmla="*/ 156815 h 1434540"/>
                <a:gd name="connsiteX124" fmla="*/ 0 w 1080124"/>
                <a:gd name="connsiteY124" fmla="*/ 78510 h 1434540"/>
                <a:gd name="connsiteX125" fmla="*/ 544049 w 1080124"/>
                <a:gd name="connsiteY125" fmla="*/ 151091 h 1434540"/>
                <a:gd name="connsiteX126" fmla="*/ 1079920 w 1080124"/>
                <a:gd name="connsiteY126" fmla="*/ 87097 h 1434540"/>
                <a:gd name="connsiteX127" fmla="*/ 1079920 w 1080124"/>
                <a:gd name="connsiteY127" fmla="*/ 90163 h 1434540"/>
                <a:gd name="connsiteX128" fmla="*/ 1079920 w 1080124"/>
                <a:gd name="connsiteY128" fmla="*/ 103453 h 1434540"/>
                <a:gd name="connsiteX129" fmla="*/ 539960 w 1080124"/>
                <a:gd name="connsiteY129" fmla="*/ 169900 h 1434540"/>
                <a:gd name="connsiteX130" fmla="*/ 0 w 1080124"/>
                <a:gd name="connsiteY130" fmla="*/ 103453 h 1434540"/>
                <a:gd name="connsiteX131" fmla="*/ 0 w 1080124"/>
                <a:gd name="connsiteY131" fmla="*/ 78714 h 1434540"/>
                <a:gd name="connsiteX132" fmla="*/ 0 w 1080124"/>
                <a:gd name="connsiteY132" fmla="*/ 78510 h 1434540"/>
                <a:gd name="connsiteX133" fmla="*/ 0 w 1080124"/>
                <a:gd name="connsiteY133" fmla="*/ 0 h 1434540"/>
                <a:gd name="connsiteX134" fmla="*/ 544049 w 1080124"/>
                <a:gd name="connsiteY134" fmla="*/ 72581 h 1434540"/>
                <a:gd name="connsiteX135" fmla="*/ 1079920 w 1080124"/>
                <a:gd name="connsiteY135" fmla="*/ 8587 h 1434540"/>
                <a:gd name="connsiteX136" fmla="*/ 1079920 w 1080124"/>
                <a:gd name="connsiteY136" fmla="*/ 11653 h 1434540"/>
                <a:gd name="connsiteX137" fmla="*/ 1079920 w 1080124"/>
                <a:gd name="connsiteY137" fmla="*/ 24943 h 1434540"/>
                <a:gd name="connsiteX138" fmla="*/ 539960 w 1080124"/>
                <a:gd name="connsiteY138" fmla="*/ 91390 h 1434540"/>
                <a:gd name="connsiteX139" fmla="*/ 0 w 1080124"/>
                <a:gd name="connsiteY139" fmla="*/ 24943 h 1434540"/>
                <a:gd name="connsiteX140" fmla="*/ 0 w 1080124"/>
                <a:gd name="connsiteY140" fmla="*/ 204 h 1434540"/>
                <a:gd name="connsiteX141" fmla="*/ 0 w 1080124"/>
                <a:gd name="connsiteY141" fmla="*/ 0 h 14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080124" h="1434540">
                  <a:moveTo>
                    <a:pt x="0" y="235121"/>
                  </a:moveTo>
                  <a:cubicBezTo>
                    <a:pt x="24534" y="275807"/>
                    <a:pt x="258632" y="307702"/>
                    <a:pt x="544049" y="307702"/>
                  </a:cubicBezTo>
                  <a:cubicBezTo>
                    <a:pt x="809634" y="307702"/>
                    <a:pt x="1030852" y="280101"/>
                    <a:pt x="1079920" y="243708"/>
                  </a:cubicBezTo>
                  <a:cubicBezTo>
                    <a:pt x="1079920" y="244730"/>
                    <a:pt x="1079920" y="245753"/>
                    <a:pt x="1079920" y="246774"/>
                  </a:cubicBezTo>
                  <a:cubicBezTo>
                    <a:pt x="1079920" y="246774"/>
                    <a:pt x="1079920" y="251273"/>
                    <a:pt x="1079920" y="260064"/>
                  </a:cubicBezTo>
                  <a:cubicBezTo>
                    <a:pt x="1050275" y="279078"/>
                    <a:pt x="980658" y="295690"/>
                    <a:pt x="885767" y="307548"/>
                  </a:cubicBezTo>
                  <a:lnTo>
                    <a:pt x="841682" y="312188"/>
                  </a:lnTo>
                  <a:lnTo>
                    <a:pt x="871583" y="312602"/>
                  </a:lnTo>
                  <a:cubicBezTo>
                    <a:pt x="957868" y="318011"/>
                    <a:pt x="1031060" y="331961"/>
                    <a:pt x="1048010" y="335364"/>
                  </a:cubicBezTo>
                  <a:lnTo>
                    <a:pt x="1051076" y="335992"/>
                  </a:lnTo>
                  <a:lnTo>
                    <a:pt x="1053700" y="335211"/>
                  </a:lnTo>
                  <a:cubicBezTo>
                    <a:pt x="1064963" y="330974"/>
                    <a:pt x="1073787" y="326562"/>
                    <a:pt x="1079920" y="322013"/>
                  </a:cubicBezTo>
                  <a:cubicBezTo>
                    <a:pt x="1079920" y="323035"/>
                    <a:pt x="1079920" y="324058"/>
                    <a:pt x="1079920" y="325080"/>
                  </a:cubicBezTo>
                  <a:cubicBezTo>
                    <a:pt x="1079920" y="325080"/>
                    <a:pt x="1079920" y="329578"/>
                    <a:pt x="1079920" y="338369"/>
                  </a:cubicBezTo>
                  <a:lnTo>
                    <a:pt x="1072871" y="341660"/>
                  </a:lnTo>
                  <a:lnTo>
                    <a:pt x="1078271" y="348426"/>
                  </a:lnTo>
                  <a:cubicBezTo>
                    <a:pt x="1079498" y="351902"/>
                    <a:pt x="1080124" y="356821"/>
                    <a:pt x="1080124" y="363926"/>
                  </a:cubicBezTo>
                  <a:cubicBezTo>
                    <a:pt x="1080124" y="363926"/>
                    <a:pt x="1080124" y="1364109"/>
                    <a:pt x="1079920" y="1377808"/>
                  </a:cubicBezTo>
                  <a:cubicBezTo>
                    <a:pt x="1067448" y="1387826"/>
                    <a:pt x="1054158" y="1393959"/>
                    <a:pt x="1041074" y="1399889"/>
                  </a:cubicBezTo>
                  <a:cubicBezTo>
                    <a:pt x="1001410" y="1417471"/>
                    <a:pt x="961133" y="1425649"/>
                    <a:pt x="920651" y="1431170"/>
                  </a:cubicBezTo>
                  <a:cubicBezTo>
                    <a:pt x="894481" y="1434850"/>
                    <a:pt x="806975" y="1434850"/>
                    <a:pt x="776921" y="1434236"/>
                  </a:cubicBezTo>
                  <a:cubicBezTo>
                    <a:pt x="758724" y="1434236"/>
                    <a:pt x="740732" y="1431578"/>
                    <a:pt x="722741" y="1428717"/>
                  </a:cubicBezTo>
                  <a:cubicBezTo>
                    <a:pt x="700660" y="1425241"/>
                    <a:pt x="678783" y="1419925"/>
                    <a:pt x="657316" y="1410315"/>
                  </a:cubicBezTo>
                  <a:cubicBezTo>
                    <a:pt x="643822" y="1404386"/>
                    <a:pt x="630533" y="1396617"/>
                    <a:pt x="618265" y="1383737"/>
                  </a:cubicBezTo>
                  <a:cubicBezTo>
                    <a:pt x="613972" y="1379034"/>
                    <a:pt x="611722" y="1373719"/>
                    <a:pt x="612132" y="1363496"/>
                  </a:cubicBezTo>
                  <a:cubicBezTo>
                    <a:pt x="612185" y="1362315"/>
                    <a:pt x="612197" y="1292264"/>
                    <a:pt x="612185" y="1189571"/>
                  </a:cubicBezTo>
                  <a:lnTo>
                    <a:pt x="612184" y="1186328"/>
                  </a:lnTo>
                  <a:lnTo>
                    <a:pt x="539960" y="1188279"/>
                  </a:lnTo>
                  <a:cubicBezTo>
                    <a:pt x="278669" y="1188279"/>
                    <a:pt x="59291" y="1160065"/>
                    <a:pt x="0" y="1121832"/>
                  </a:cubicBezTo>
                  <a:cubicBezTo>
                    <a:pt x="0" y="1105885"/>
                    <a:pt x="0" y="1097094"/>
                    <a:pt x="0" y="1097094"/>
                  </a:cubicBezTo>
                  <a:cubicBezTo>
                    <a:pt x="0" y="1096889"/>
                    <a:pt x="0" y="1096889"/>
                    <a:pt x="0" y="1096889"/>
                  </a:cubicBezTo>
                  <a:cubicBezTo>
                    <a:pt x="24534" y="1137575"/>
                    <a:pt x="258632" y="1169470"/>
                    <a:pt x="544049" y="1169470"/>
                  </a:cubicBezTo>
                  <a:lnTo>
                    <a:pt x="612181" y="1167709"/>
                  </a:lnTo>
                  <a:lnTo>
                    <a:pt x="612171" y="1108023"/>
                  </a:lnTo>
                  <a:lnTo>
                    <a:pt x="539960" y="1109974"/>
                  </a:lnTo>
                  <a:cubicBezTo>
                    <a:pt x="278669" y="1109974"/>
                    <a:pt x="59291" y="1081760"/>
                    <a:pt x="0" y="1043527"/>
                  </a:cubicBezTo>
                  <a:cubicBezTo>
                    <a:pt x="0" y="1027580"/>
                    <a:pt x="0" y="1018789"/>
                    <a:pt x="0" y="1018789"/>
                  </a:cubicBezTo>
                  <a:cubicBezTo>
                    <a:pt x="0" y="1018584"/>
                    <a:pt x="0" y="1018584"/>
                    <a:pt x="0" y="1018584"/>
                  </a:cubicBezTo>
                  <a:cubicBezTo>
                    <a:pt x="24534" y="1059270"/>
                    <a:pt x="258632" y="1091165"/>
                    <a:pt x="544049" y="1091165"/>
                  </a:cubicBezTo>
                  <a:lnTo>
                    <a:pt x="612167" y="1089404"/>
                  </a:lnTo>
                  <a:lnTo>
                    <a:pt x="612165" y="1077339"/>
                  </a:lnTo>
                  <a:lnTo>
                    <a:pt x="612153" y="1029719"/>
                  </a:lnTo>
                  <a:lnTo>
                    <a:pt x="539960" y="1031669"/>
                  </a:lnTo>
                  <a:cubicBezTo>
                    <a:pt x="278669" y="1031669"/>
                    <a:pt x="59291" y="1003455"/>
                    <a:pt x="0" y="965222"/>
                  </a:cubicBezTo>
                  <a:cubicBezTo>
                    <a:pt x="0" y="949275"/>
                    <a:pt x="0" y="940484"/>
                    <a:pt x="0" y="940484"/>
                  </a:cubicBezTo>
                  <a:cubicBezTo>
                    <a:pt x="0" y="940279"/>
                    <a:pt x="0" y="940279"/>
                    <a:pt x="0" y="940279"/>
                  </a:cubicBezTo>
                  <a:cubicBezTo>
                    <a:pt x="24534" y="980965"/>
                    <a:pt x="258632" y="1012860"/>
                    <a:pt x="544049" y="1012860"/>
                  </a:cubicBezTo>
                  <a:lnTo>
                    <a:pt x="612148" y="1011100"/>
                  </a:lnTo>
                  <a:lnTo>
                    <a:pt x="612133" y="951413"/>
                  </a:lnTo>
                  <a:lnTo>
                    <a:pt x="539960" y="953363"/>
                  </a:lnTo>
                  <a:cubicBezTo>
                    <a:pt x="278669" y="953363"/>
                    <a:pt x="59291" y="925149"/>
                    <a:pt x="0" y="886916"/>
                  </a:cubicBezTo>
                  <a:cubicBezTo>
                    <a:pt x="0" y="870969"/>
                    <a:pt x="0" y="862178"/>
                    <a:pt x="0" y="862178"/>
                  </a:cubicBezTo>
                  <a:cubicBezTo>
                    <a:pt x="0" y="861973"/>
                    <a:pt x="0" y="861973"/>
                    <a:pt x="0" y="861973"/>
                  </a:cubicBezTo>
                  <a:cubicBezTo>
                    <a:pt x="24534" y="902659"/>
                    <a:pt x="258632" y="934554"/>
                    <a:pt x="544049" y="934554"/>
                  </a:cubicBezTo>
                  <a:lnTo>
                    <a:pt x="612128" y="932784"/>
                  </a:lnTo>
                  <a:lnTo>
                    <a:pt x="612122" y="907763"/>
                  </a:lnTo>
                  <a:lnTo>
                    <a:pt x="612111" y="872904"/>
                  </a:lnTo>
                  <a:lnTo>
                    <a:pt x="539960" y="874853"/>
                  </a:lnTo>
                  <a:cubicBezTo>
                    <a:pt x="278669" y="874853"/>
                    <a:pt x="59291" y="846639"/>
                    <a:pt x="0" y="808406"/>
                  </a:cubicBezTo>
                  <a:cubicBezTo>
                    <a:pt x="0" y="792459"/>
                    <a:pt x="0" y="783667"/>
                    <a:pt x="0" y="783667"/>
                  </a:cubicBezTo>
                  <a:cubicBezTo>
                    <a:pt x="0" y="783463"/>
                    <a:pt x="0" y="783463"/>
                    <a:pt x="0" y="783463"/>
                  </a:cubicBezTo>
                  <a:cubicBezTo>
                    <a:pt x="24534" y="824149"/>
                    <a:pt x="258632" y="856044"/>
                    <a:pt x="544049" y="856044"/>
                  </a:cubicBezTo>
                  <a:lnTo>
                    <a:pt x="612105" y="854285"/>
                  </a:lnTo>
                  <a:lnTo>
                    <a:pt x="612085" y="794599"/>
                  </a:lnTo>
                  <a:lnTo>
                    <a:pt x="539960" y="796548"/>
                  </a:lnTo>
                  <a:cubicBezTo>
                    <a:pt x="278669" y="796548"/>
                    <a:pt x="59291" y="768334"/>
                    <a:pt x="0" y="730101"/>
                  </a:cubicBezTo>
                  <a:cubicBezTo>
                    <a:pt x="0" y="714154"/>
                    <a:pt x="0" y="705362"/>
                    <a:pt x="0" y="705362"/>
                  </a:cubicBezTo>
                  <a:cubicBezTo>
                    <a:pt x="0" y="705158"/>
                    <a:pt x="0" y="705158"/>
                    <a:pt x="0" y="705158"/>
                  </a:cubicBezTo>
                  <a:cubicBezTo>
                    <a:pt x="24534" y="745844"/>
                    <a:pt x="258632" y="777739"/>
                    <a:pt x="544049" y="777739"/>
                  </a:cubicBezTo>
                  <a:lnTo>
                    <a:pt x="612079" y="775981"/>
                  </a:lnTo>
                  <a:lnTo>
                    <a:pt x="612060" y="716294"/>
                  </a:lnTo>
                  <a:lnTo>
                    <a:pt x="539960" y="718242"/>
                  </a:lnTo>
                  <a:cubicBezTo>
                    <a:pt x="278669" y="718242"/>
                    <a:pt x="59291" y="690028"/>
                    <a:pt x="0" y="651795"/>
                  </a:cubicBezTo>
                  <a:cubicBezTo>
                    <a:pt x="0" y="635848"/>
                    <a:pt x="0" y="627056"/>
                    <a:pt x="0" y="627056"/>
                  </a:cubicBezTo>
                  <a:cubicBezTo>
                    <a:pt x="0" y="626852"/>
                    <a:pt x="0" y="626852"/>
                    <a:pt x="0" y="626852"/>
                  </a:cubicBezTo>
                  <a:cubicBezTo>
                    <a:pt x="24534" y="667538"/>
                    <a:pt x="258632" y="699433"/>
                    <a:pt x="544049" y="699433"/>
                  </a:cubicBezTo>
                  <a:lnTo>
                    <a:pt x="612054" y="697675"/>
                  </a:lnTo>
                  <a:lnTo>
                    <a:pt x="612048" y="676731"/>
                  </a:lnTo>
                  <a:lnTo>
                    <a:pt x="612034" y="637990"/>
                  </a:lnTo>
                  <a:lnTo>
                    <a:pt x="539960" y="639937"/>
                  </a:lnTo>
                  <a:cubicBezTo>
                    <a:pt x="278669" y="639937"/>
                    <a:pt x="59291" y="611723"/>
                    <a:pt x="0" y="573490"/>
                  </a:cubicBezTo>
                  <a:cubicBezTo>
                    <a:pt x="0" y="557543"/>
                    <a:pt x="0" y="548751"/>
                    <a:pt x="0" y="548751"/>
                  </a:cubicBezTo>
                  <a:cubicBezTo>
                    <a:pt x="0" y="548547"/>
                    <a:pt x="0" y="548547"/>
                    <a:pt x="0" y="548547"/>
                  </a:cubicBezTo>
                  <a:cubicBezTo>
                    <a:pt x="24534" y="589233"/>
                    <a:pt x="258632" y="621128"/>
                    <a:pt x="544049" y="621128"/>
                  </a:cubicBezTo>
                  <a:lnTo>
                    <a:pt x="612027" y="619371"/>
                  </a:lnTo>
                  <a:lnTo>
                    <a:pt x="612006" y="559685"/>
                  </a:lnTo>
                  <a:lnTo>
                    <a:pt x="539960" y="561631"/>
                  </a:lnTo>
                  <a:cubicBezTo>
                    <a:pt x="278669" y="561631"/>
                    <a:pt x="59291" y="533417"/>
                    <a:pt x="0" y="495184"/>
                  </a:cubicBezTo>
                  <a:cubicBezTo>
                    <a:pt x="0" y="479237"/>
                    <a:pt x="0" y="470445"/>
                    <a:pt x="0" y="470445"/>
                  </a:cubicBezTo>
                  <a:cubicBezTo>
                    <a:pt x="0" y="470241"/>
                    <a:pt x="0" y="470241"/>
                    <a:pt x="0" y="470241"/>
                  </a:cubicBezTo>
                  <a:cubicBezTo>
                    <a:pt x="24534" y="510927"/>
                    <a:pt x="258632" y="542822"/>
                    <a:pt x="544049" y="542822"/>
                  </a:cubicBezTo>
                  <a:lnTo>
                    <a:pt x="611999" y="541055"/>
                  </a:lnTo>
                  <a:lnTo>
                    <a:pt x="611976" y="481176"/>
                  </a:lnTo>
                  <a:lnTo>
                    <a:pt x="539960" y="483122"/>
                  </a:lnTo>
                  <a:cubicBezTo>
                    <a:pt x="278669" y="483122"/>
                    <a:pt x="59291" y="454908"/>
                    <a:pt x="0" y="416675"/>
                  </a:cubicBezTo>
                  <a:cubicBezTo>
                    <a:pt x="0" y="400728"/>
                    <a:pt x="0" y="391936"/>
                    <a:pt x="0" y="391936"/>
                  </a:cubicBezTo>
                  <a:cubicBezTo>
                    <a:pt x="0" y="391732"/>
                    <a:pt x="0" y="391732"/>
                    <a:pt x="0" y="391732"/>
                  </a:cubicBezTo>
                  <a:cubicBezTo>
                    <a:pt x="24534" y="432418"/>
                    <a:pt x="258632" y="464313"/>
                    <a:pt x="544049" y="464313"/>
                  </a:cubicBezTo>
                  <a:lnTo>
                    <a:pt x="611969" y="462557"/>
                  </a:lnTo>
                  <a:lnTo>
                    <a:pt x="611964" y="447249"/>
                  </a:lnTo>
                  <a:lnTo>
                    <a:pt x="611946" y="402871"/>
                  </a:lnTo>
                  <a:lnTo>
                    <a:pt x="539960" y="404816"/>
                  </a:lnTo>
                  <a:cubicBezTo>
                    <a:pt x="278669" y="404816"/>
                    <a:pt x="59291" y="376602"/>
                    <a:pt x="0" y="338369"/>
                  </a:cubicBezTo>
                  <a:cubicBezTo>
                    <a:pt x="0" y="322422"/>
                    <a:pt x="0" y="313630"/>
                    <a:pt x="0" y="313630"/>
                  </a:cubicBezTo>
                  <a:cubicBezTo>
                    <a:pt x="0" y="313426"/>
                    <a:pt x="0" y="313426"/>
                    <a:pt x="0" y="313426"/>
                  </a:cubicBezTo>
                  <a:cubicBezTo>
                    <a:pt x="24534" y="354112"/>
                    <a:pt x="258632" y="386007"/>
                    <a:pt x="544049" y="386007"/>
                  </a:cubicBezTo>
                  <a:lnTo>
                    <a:pt x="611939" y="384252"/>
                  </a:lnTo>
                  <a:lnTo>
                    <a:pt x="611932" y="365803"/>
                  </a:lnTo>
                  <a:cubicBezTo>
                    <a:pt x="611929" y="358445"/>
                    <a:pt x="611927" y="354521"/>
                    <a:pt x="611927" y="354521"/>
                  </a:cubicBezTo>
                  <a:cubicBezTo>
                    <a:pt x="611927" y="339596"/>
                    <a:pt x="627261" y="336325"/>
                    <a:pt x="640755" y="331827"/>
                  </a:cubicBezTo>
                  <a:lnTo>
                    <a:pt x="679960" y="322729"/>
                  </a:lnTo>
                  <a:lnTo>
                    <a:pt x="539960" y="326511"/>
                  </a:lnTo>
                  <a:cubicBezTo>
                    <a:pt x="278669" y="326511"/>
                    <a:pt x="59291" y="298297"/>
                    <a:pt x="0" y="260064"/>
                  </a:cubicBezTo>
                  <a:cubicBezTo>
                    <a:pt x="0" y="244117"/>
                    <a:pt x="0" y="235325"/>
                    <a:pt x="0" y="235325"/>
                  </a:cubicBezTo>
                  <a:cubicBezTo>
                    <a:pt x="0" y="235121"/>
                    <a:pt x="0" y="235121"/>
                    <a:pt x="0" y="235121"/>
                  </a:cubicBezTo>
                  <a:close/>
                  <a:moveTo>
                    <a:pt x="0" y="156815"/>
                  </a:moveTo>
                  <a:cubicBezTo>
                    <a:pt x="24534" y="197501"/>
                    <a:pt x="258632" y="229396"/>
                    <a:pt x="544049" y="229396"/>
                  </a:cubicBezTo>
                  <a:cubicBezTo>
                    <a:pt x="809634" y="229396"/>
                    <a:pt x="1030852" y="201795"/>
                    <a:pt x="1079920" y="165402"/>
                  </a:cubicBezTo>
                  <a:cubicBezTo>
                    <a:pt x="1079920" y="166424"/>
                    <a:pt x="1079920" y="167447"/>
                    <a:pt x="1079920" y="168468"/>
                  </a:cubicBezTo>
                  <a:cubicBezTo>
                    <a:pt x="1079920" y="168468"/>
                    <a:pt x="1079920" y="172967"/>
                    <a:pt x="1079920" y="181758"/>
                  </a:cubicBezTo>
                  <a:cubicBezTo>
                    <a:pt x="1020629" y="219786"/>
                    <a:pt x="801455" y="248205"/>
                    <a:pt x="539960" y="248205"/>
                  </a:cubicBezTo>
                  <a:cubicBezTo>
                    <a:pt x="278669" y="248205"/>
                    <a:pt x="59291" y="219991"/>
                    <a:pt x="0" y="181758"/>
                  </a:cubicBezTo>
                  <a:cubicBezTo>
                    <a:pt x="0" y="165811"/>
                    <a:pt x="0" y="157019"/>
                    <a:pt x="0" y="157019"/>
                  </a:cubicBezTo>
                  <a:cubicBezTo>
                    <a:pt x="0" y="156815"/>
                    <a:pt x="0" y="156815"/>
                    <a:pt x="0" y="156815"/>
                  </a:cubicBezTo>
                  <a:close/>
                  <a:moveTo>
                    <a:pt x="0" y="78510"/>
                  </a:moveTo>
                  <a:cubicBezTo>
                    <a:pt x="24534" y="119196"/>
                    <a:pt x="258632" y="151091"/>
                    <a:pt x="544049" y="151091"/>
                  </a:cubicBezTo>
                  <a:cubicBezTo>
                    <a:pt x="809634" y="151091"/>
                    <a:pt x="1030852" y="123285"/>
                    <a:pt x="1079920" y="87097"/>
                  </a:cubicBezTo>
                  <a:cubicBezTo>
                    <a:pt x="1079920" y="88119"/>
                    <a:pt x="1079920" y="89142"/>
                    <a:pt x="1079920" y="90163"/>
                  </a:cubicBezTo>
                  <a:cubicBezTo>
                    <a:pt x="1079920" y="90163"/>
                    <a:pt x="1079920" y="94662"/>
                    <a:pt x="1079920" y="103453"/>
                  </a:cubicBezTo>
                  <a:cubicBezTo>
                    <a:pt x="1020629" y="141481"/>
                    <a:pt x="801455" y="169900"/>
                    <a:pt x="539960" y="169900"/>
                  </a:cubicBezTo>
                  <a:cubicBezTo>
                    <a:pt x="278669" y="169900"/>
                    <a:pt x="59291" y="141686"/>
                    <a:pt x="0" y="103453"/>
                  </a:cubicBezTo>
                  <a:cubicBezTo>
                    <a:pt x="0" y="87506"/>
                    <a:pt x="0" y="78714"/>
                    <a:pt x="0" y="78714"/>
                  </a:cubicBezTo>
                  <a:cubicBezTo>
                    <a:pt x="0" y="78510"/>
                    <a:pt x="0" y="78510"/>
                    <a:pt x="0" y="78510"/>
                  </a:cubicBezTo>
                  <a:close/>
                  <a:moveTo>
                    <a:pt x="0" y="0"/>
                  </a:moveTo>
                  <a:cubicBezTo>
                    <a:pt x="24534" y="40686"/>
                    <a:pt x="258632" y="72581"/>
                    <a:pt x="544049" y="72581"/>
                  </a:cubicBezTo>
                  <a:cubicBezTo>
                    <a:pt x="809634" y="72581"/>
                    <a:pt x="1030852" y="44980"/>
                    <a:pt x="1079920" y="8587"/>
                  </a:cubicBezTo>
                  <a:cubicBezTo>
                    <a:pt x="1079920" y="9609"/>
                    <a:pt x="1079920" y="10632"/>
                    <a:pt x="1079920" y="11653"/>
                  </a:cubicBezTo>
                  <a:cubicBezTo>
                    <a:pt x="1079920" y="11653"/>
                    <a:pt x="1079920" y="16152"/>
                    <a:pt x="1079920" y="24943"/>
                  </a:cubicBezTo>
                  <a:cubicBezTo>
                    <a:pt x="1020629" y="62971"/>
                    <a:pt x="801455" y="91390"/>
                    <a:pt x="539960" y="91390"/>
                  </a:cubicBezTo>
                  <a:cubicBezTo>
                    <a:pt x="278669" y="91390"/>
                    <a:pt x="59291" y="63176"/>
                    <a:pt x="0" y="24943"/>
                  </a:cubicBezTo>
                  <a:cubicBezTo>
                    <a:pt x="0" y="8996"/>
                    <a:pt x="0" y="204"/>
                    <a:pt x="0" y="20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24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256">
              <a:extLst>
                <a:ext uri="{FF2B5EF4-FFF2-40B4-BE49-F238E27FC236}">
                  <a16:creationId xmlns:a16="http://schemas.microsoft.com/office/drawing/2014/main" id="{910FE27A-3246-4A1C-9A3B-BD3C1673A2E3}"/>
                </a:ext>
              </a:extLst>
            </p:cNvPr>
            <p:cNvSpPr/>
            <p:nvPr/>
          </p:nvSpPr>
          <p:spPr>
            <a:xfrm>
              <a:off x="7401401" y="1983871"/>
              <a:ext cx="1082577" cy="774208"/>
            </a:xfrm>
            <a:custGeom>
              <a:avLst/>
              <a:gdLst>
                <a:gd name="connsiteX0" fmla="*/ 2250734 w 2251159"/>
                <a:gd name="connsiteY0" fmla="*/ 72161 h 1609921"/>
                <a:gd name="connsiteX1" fmla="*/ 2114262 w 2251159"/>
                <a:gd name="connsiteY1" fmla="*/ 3287 h 1609921"/>
                <a:gd name="connsiteX2" fmla="*/ 133497 w 2251159"/>
                <a:gd name="connsiteY2" fmla="*/ 4987 h 1609921"/>
                <a:gd name="connsiteX3" fmla="*/ 0 w 2251159"/>
                <a:gd name="connsiteY3" fmla="*/ 48777 h 1609921"/>
                <a:gd name="connsiteX4" fmla="*/ 850 w 2251159"/>
                <a:gd name="connsiteY4" fmla="*/ 1458994 h 1609921"/>
                <a:gd name="connsiteX5" fmla="*/ 1132169 w 2251159"/>
                <a:gd name="connsiteY5" fmla="*/ 1609922 h 1609921"/>
                <a:gd name="connsiteX6" fmla="*/ 2251159 w 2251159"/>
                <a:gd name="connsiteY6" fmla="*/ 1473874 h 1609921"/>
                <a:gd name="connsiteX7" fmla="*/ 2250734 w 2251159"/>
                <a:gd name="connsiteY7" fmla="*/ 72161 h 160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1159" h="1609921">
                  <a:moveTo>
                    <a:pt x="2250734" y="72161"/>
                  </a:moveTo>
                  <a:cubicBezTo>
                    <a:pt x="2250734" y="1586"/>
                    <a:pt x="2182710" y="3287"/>
                    <a:pt x="2114262" y="3287"/>
                  </a:cubicBezTo>
                  <a:lnTo>
                    <a:pt x="133497" y="4987"/>
                  </a:lnTo>
                  <a:cubicBezTo>
                    <a:pt x="65048" y="4987"/>
                    <a:pt x="0" y="-21797"/>
                    <a:pt x="0" y="48777"/>
                  </a:cubicBezTo>
                  <a:cubicBezTo>
                    <a:pt x="0" y="48777"/>
                    <a:pt x="425" y="784709"/>
                    <a:pt x="850" y="1458994"/>
                  </a:cubicBezTo>
                  <a:cubicBezTo>
                    <a:pt x="51868" y="1543598"/>
                    <a:pt x="539088" y="1609922"/>
                    <a:pt x="1132169" y="1609922"/>
                  </a:cubicBezTo>
                  <a:cubicBezTo>
                    <a:pt x="1684012" y="1609922"/>
                    <a:pt x="2148699" y="1550401"/>
                    <a:pt x="2251159" y="1473874"/>
                  </a:cubicBezTo>
                  <a:cubicBezTo>
                    <a:pt x="2250734" y="1476000"/>
                    <a:pt x="2250734" y="72161"/>
                    <a:pt x="2250734" y="72161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57">
              <a:extLst>
                <a:ext uri="{FF2B5EF4-FFF2-40B4-BE49-F238E27FC236}">
                  <a16:creationId xmlns:a16="http://schemas.microsoft.com/office/drawing/2014/main" id="{4885C2CF-BDA0-4D22-B814-04A78ADCD88D}"/>
                </a:ext>
              </a:extLst>
            </p:cNvPr>
            <p:cNvSpPr/>
            <p:nvPr/>
          </p:nvSpPr>
          <p:spPr>
            <a:xfrm>
              <a:off x="7399152" y="1920231"/>
              <a:ext cx="1082782" cy="159473"/>
            </a:xfrm>
            <a:custGeom>
              <a:avLst/>
              <a:gdLst>
                <a:gd name="connsiteX0" fmla="*/ 2251584 w 2251584"/>
                <a:gd name="connsiteY0" fmla="*/ 165808 h 331615"/>
                <a:gd name="connsiteX1" fmla="*/ 1125792 w 2251584"/>
                <a:gd name="connsiteY1" fmla="*/ 331616 h 331615"/>
                <a:gd name="connsiteX2" fmla="*/ 0 w 2251584"/>
                <a:gd name="connsiteY2" fmla="*/ 165808 h 331615"/>
                <a:gd name="connsiteX3" fmla="*/ 1125792 w 2251584"/>
                <a:gd name="connsiteY3" fmla="*/ 0 h 331615"/>
                <a:gd name="connsiteX4" fmla="*/ 2251584 w 2251584"/>
                <a:gd name="connsiteY4" fmla="*/ 165808 h 33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584" h="331615">
                  <a:moveTo>
                    <a:pt x="2251584" y="165808"/>
                  </a:moveTo>
                  <a:cubicBezTo>
                    <a:pt x="2251584" y="257381"/>
                    <a:pt x="1747550" y="331616"/>
                    <a:pt x="1125792" y="331616"/>
                  </a:cubicBezTo>
                  <a:cubicBezTo>
                    <a:pt x="504034" y="331616"/>
                    <a:pt x="0" y="257381"/>
                    <a:pt x="0" y="165808"/>
                  </a:cubicBezTo>
                  <a:cubicBezTo>
                    <a:pt x="0" y="74235"/>
                    <a:pt x="504034" y="0"/>
                    <a:pt x="1125792" y="0"/>
                  </a:cubicBezTo>
                  <a:cubicBezTo>
                    <a:pt x="1747550" y="0"/>
                    <a:pt x="2251584" y="74235"/>
                    <a:pt x="2251584" y="165808"/>
                  </a:cubicBezTo>
                  <a:close/>
                </a:path>
              </a:pathLst>
            </a:custGeom>
            <a:solidFill>
              <a:srgbClr val="FB790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58">
              <a:extLst>
                <a:ext uri="{FF2B5EF4-FFF2-40B4-BE49-F238E27FC236}">
                  <a16:creationId xmlns:a16="http://schemas.microsoft.com/office/drawing/2014/main" id="{0684F487-BD76-4EA7-A7BE-B08A2C548A8E}"/>
                </a:ext>
              </a:extLst>
            </p:cNvPr>
            <p:cNvSpPr/>
            <p:nvPr/>
          </p:nvSpPr>
          <p:spPr>
            <a:xfrm>
              <a:off x="7401809" y="2058645"/>
              <a:ext cx="1079919" cy="639733"/>
            </a:xfrm>
            <a:custGeom>
              <a:avLst/>
              <a:gdLst>
                <a:gd name="connsiteX0" fmla="*/ 0 w 1079919"/>
                <a:gd name="connsiteY0" fmla="*/ 548343 h 639733"/>
                <a:gd name="connsiteX1" fmla="*/ 544049 w 1079919"/>
                <a:gd name="connsiteY1" fmla="*/ 620924 h 639733"/>
                <a:gd name="connsiteX2" fmla="*/ 1079919 w 1079919"/>
                <a:gd name="connsiteY2" fmla="*/ 556930 h 639733"/>
                <a:gd name="connsiteX3" fmla="*/ 1079919 w 1079919"/>
                <a:gd name="connsiteY3" fmla="*/ 559997 h 639733"/>
                <a:gd name="connsiteX4" fmla="*/ 1079919 w 1079919"/>
                <a:gd name="connsiteY4" fmla="*/ 573286 h 639733"/>
                <a:gd name="connsiteX5" fmla="*/ 539960 w 1079919"/>
                <a:gd name="connsiteY5" fmla="*/ 639733 h 639733"/>
                <a:gd name="connsiteX6" fmla="*/ 0 w 1079919"/>
                <a:gd name="connsiteY6" fmla="*/ 573286 h 639733"/>
                <a:gd name="connsiteX7" fmla="*/ 0 w 1079919"/>
                <a:gd name="connsiteY7" fmla="*/ 548548 h 639733"/>
                <a:gd name="connsiteX8" fmla="*/ 0 w 1079919"/>
                <a:gd name="connsiteY8" fmla="*/ 548343 h 639733"/>
                <a:gd name="connsiteX9" fmla="*/ 0 w 1079919"/>
                <a:gd name="connsiteY9" fmla="*/ 470038 h 639733"/>
                <a:gd name="connsiteX10" fmla="*/ 544049 w 1079919"/>
                <a:gd name="connsiteY10" fmla="*/ 542619 h 639733"/>
                <a:gd name="connsiteX11" fmla="*/ 1079919 w 1079919"/>
                <a:gd name="connsiteY11" fmla="*/ 478625 h 639733"/>
                <a:gd name="connsiteX12" fmla="*/ 1079919 w 1079919"/>
                <a:gd name="connsiteY12" fmla="*/ 481691 h 639733"/>
                <a:gd name="connsiteX13" fmla="*/ 1079919 w 1079919"/>
                <a:gd name="connsiteY13" fmla="*/ 494981 h 639733"/>
                <a:gd name="connsiteX14" fmla="*/ 539960 w 1079919"/>
                <a:gd name="connsiteY14" fmla="*/ 561428 h 639733"/>
                <a:gd name="connsiteX15" fmla="*/ 0 w 1079919"/>
                <a:gd name="connsiteY15" fmla="*/ 494981 h 639733"/>
                <a:gd name="connsiteX16" fmla="*/ 0 w 1079919"/>
                <a:gd name="connsiteY16" fmla="*/ 470242 h 639733"/>
                <a:gd name="connsiteX17" fmla="*/ 0 w 1079919"/>
                <a:gd name="connsiteY17" fmla="*/ 470038 h 639733"/>
                <a:gd name="connsiteX18" fmla="*/ 0 w 1079919"/>
                <a:gd name="connsiteY18" fmla="*/ 391732 h 639733"/>
                <a:gd name="connsiteX19" fmla="*/ 544049 w 1079919"/>
                <a:gd name="connsiteY19" fmla="*/ 464313 h 639733"/>
                <a:gd name="connsiteX20" fmla="*/ 1079919 w 1079919"/>
                <a:gd name="connsiteY20" fmla="*/ 400319 h 639733"/>
                <a:gd name="connsiteX21" fmla="*/ 1079919 w 1079919"/>
                <a:gd name="connsiteY21" fmla="*/ 403385 h 639733"/>
                <a:gd name="connsiteX22" fmla="*/ 1079919 w 1079919"/>
                <a:gd name="connsiteY22" fmla="*/ 416675 h 639733"/>
                <a:gd name="connsiteX23" fmla="*/ 539960 w 1079919"/>
                <a:gd name="connsiteY23" fmla="*/ 483122 h 639733"/>
                <a:gd name="connsiteX24" fmla="*/ 0 w 1079919"/>
                <a:gd name="connsiteY24" fmla="*/ 416675 h 639733"/>
                <a:gd name="connsiteX25" fmla="*/ 0 w 1079919"/>
                <a:gd name="connsiteY25" fmla="*/ 391936 h 639733"/>
                <a:gd name="connsiteX26" fmla="*/ 0 w 1079919"/>
                <a:gd name="connsiteY26" fmla="*/ 391732 h 639733"/>
                <a:gd name="connsiteX27" fmla="*/ 0 w 1079919"/>
                <a:gd name="connsiteY27" fmla="*/ 313427 h 639733"/>
                <a:gd name="connsiteX28" fmla="*/ 544049 w 1079919"/>
                <a:gd name="connsiteY28" fmla="*/ 386008 h 639733"/>
                <a:gd name="connsiteX29" fmla="*/ 1079919 w 1079919"/>
                <a:gd name="connsiteY29" fmla="*/ 322014 h 639733"/>
                <a:gd name="connsiteX30" fmla="*/ 1079919 w 1079919"/>
                <a:gd name="connsiteY30" fmla="*/ 325080 h 639733"/>
                <a:gd name="connsiteX31" fmla="*/ 1079919 w 1079919"/>
                <a:gd name="connsiteY31" fmla="*/ 338370 h 639733"/>
                <a:gd name="connsiteX32" fmla="*/ 539960 w 1079919"/>
                <a:gd name="connsiteY32" fmla="*/ 404817 h 639733"/>
                <a:gd name="connsiteX33" fmla="*/ 0 w 1079919"/>
                <a:gd name="connsiteY33" fmla="*/ 338370 h 639733"/>
                <a:gd name="connsiteX34" fmla="*/ 0 w 1079919"/>
                <a:gd name="connsiteY34" fmla="*/ 313631 h 639733"/>
                <a:gd name="connsiteX35" fmla="*/ 0 w 1079919"/>
                <a:gd name="connsiteY35" fmla="*/ 313427 h 639733"/>
                <a:gd name="connsiteX36" fmla="*/ 0 w 1079919"/>
                <a:gd name="connsiteY36" fmla="*/ 234917 h 639733"/>
                <a:gd name="connsiteX37" fmla="*/ 544049 w 1079919"/>
                <a:gd name="connsiteY37" fmla="*/ 307498 h 639733"/>
                <a:gd name="connsiteX38" fmla="*/ 1079919 w 1079919"/>
                <a:gd name="connsiteY38" fmla="*/ 243504 h 639733"/>
                <a:gd name="connsiteX39" fmla="*/ 1079919 w 1079919"/>
                <a:gd name="connsiteY39" fmla="*/ 246570 h 639733"/>
                <a:gd name="connsiteX40" fmla="*/ 1079919 w 1079919"/>
                <a:gd name="connsiteY40" fmla="*/ 259860 h 639733"/>
                <a:gd name="connsiteX41" fmla="*/ 539960 w 1079919"/>
                <a:gd name="connsiteY41" fmla="*/ 326307 h 639733"/>
                <a:gd name="connsiteX42" fmla="*/ 0 w 1079919"/>
                <a:gd name="connsiteY42" fmla="*/ 259860 h 639733"/>
                <a:gd name="connsiteX43" fmla="*/ 0 w 1079919"/>
                <a:gd name="connsiteY43" fmla="*/ 235121 h 639733"/>
                <a:gd name="connsiteX44" fmla="*/ 0 w 1079919"/>
                <a:gd name="connsiteY44" fmla="*/ 234917 h 639733"/>
                <a:gd name="connsiteX45" fmla="*/ 0 w 1079919"/>
                <a:gd name="connsiteY45" fmla="*/ 156612 h 639733"/>
                <a:gd name="connsiteX46" fmla="*/ 544049 w 1079919"/>
                <a:gd name="connsiteY46" fmla="*/ 229193 h 639733"/>
                <a:gd name="connsiteX47" fmla="*/ 1079919 w 1079919"/>
                <a:gd name="connsiteY47" fmla="*/ 165199 h 639733"/>
                <a:gd name="connsiteX48" fmla="*/ 1079919 w 1079919"/>
                <a:gd name="connsiteY48" fmla="*/ 168265 h 639733"/>
                <a:gd name="connsiteX49" fmla="*/ 1079919 w 1079919"/>
                <a:gd name="connsiteY49" fmla="*/ 181555 h 639733"/>
                <a:gd name="connsiteX50" fmla="*/ 539960 w 1079919"/>
                <a:gd name="connsiteY50" fmla="*/ 248002 h 639733"/>
                <a:gd name="connsiteX51" fmla="*/ 0 w 1079919"/>
                <a:gd name="connsiteY51" fmla="*/ 181555 h 639733"/>
                <a:gd name="connsiteX52" fmla="*/ 0 w 1079919"/>
                <a:gd name="connsiteY52" fmla="*/ 156816 h 639733"/>
                <a:gd name="connsiteX53" fmla="*/ 0 w 1079919"/>
                <a:gd name="connsiteY53" fmla="*/ 156612 h 639733"/>
                <a:gd name="connsiteX54" fmla="*/ 0 w 1079919"/>
                <a:gd name="connsiteY54" fmla="*/ 78306 h 639733"/>
                <a:gd name="connsiteX55" fmla="*/ 544049 w 1079919"/>
                <a:gd name="connsiteY55" fmla="*/ 150887 h 639733"/>
                <a:gd name="connsiteX56" fmla="*/ 1079919 w 1079919"/>
                <a:gd name="connsiteY56" fmla="*/ 86893 h 639733"/>
                <a:gd name="connsiteX57" fmla="*/ 1079919 w 1079919"/>
                <a:gd name="connsiteY57" fmla="*/ 89959 h 639733"/>
                <a:gd name="connsiteX58" fmla="*/ 1079919 w 1079919"/>
                <a:gd name="connsiteY58" fmla="*/ 103249 h 639733"/>
                <a:gd name="connsiteX59" fmla="*/ 539960 w 1079919"/>
                <a:gd name="connsiteY59" fmla="*/ 169696 h 639733"/>
                <a:gd name="connsiteX60" fmla="*/ 0 w 1079919"/>
                <a:gd name="connsiteY60" fmla="*/ 103249 h 639733"/>
                <a:gd name="connsiteX61" fmla="*/ 0 w 1079919"/>
                <a:gd name="connsiteY61" fmla="*/ 78510 h 639733"/>
                <a:gd name="connsiteX62" fmla="*/ 0 w 1079919"/>
                <a:gd name="connsiteY62" fmla="*/ 78306 h 639733"/>
                <a:gd name="connsiteX63" fmla="*/ 0 w 1079919"/>
                <a:gd name="connsiteY63" fmla="*/ 0 h 639733"/>
                <a:gd name="connsiteX64" fmla="*/ 544049 w 1079919"/>
                <a:gd name="connsiteY64" fmla="*/ 72581 h 639733"/>
                <a:gd name="connsiteX65" fmla="*/ 1079919 w 1079919"/>
                <a:gd name="connsiteY65" fmla="*/ 8587 h 639733"/>
                <a:gd name="connsiteX66" fmla="*/ 1079919 w 1079919"/>
                <a:gd name="connsiteY66" fmla="*/ 11653 h 639733"/>
                <a:gd name="connsiteX67" fmla="*/ 1079919 w 1079919"/>
                <a:gd name="connsiteY67" fmla="*/ 24943 h 639733"/>
                <a:gd name="connsiteX68" fmla="*/ 539960 w 1079919"/>
                <a:gd name="connsiteY68" fmla="*/ 91390 h 639733"/>
                <a:gd name="connsiteX69" fmla="*/ 0 w 1079919"/>
                <a:gd name="connsiteY69" fmla="*/ 24943 h 639733"/>
                <a:gd name="connsiteX70" fmla="*/ 0 w 1079919"/>
                <a:gd name="connsiteY70" fmla="*/ 204 h 639733"/>
                <a:gd name="connsiteX71" fmla="*/ 0 w 1079919"/>
                <a:gd name="connsiteY71" fmla="*/ 0 h 63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079919" h="639733">
                  <a:moveTo>
                    <a:pt x="0" y="548343"/>
                  </a:moveTo>
                  <a:cubicBezTo>
                    <a:pt x="24535" y="589029"/>
                    <a:pt x="258633" y="620924"/>
                    <a:pt x="544049" y="620924"/>
                  </a:cubicBezTo>
                  <a:cubicBezTo>
                    <a:pt x="809428" y="620924"/>
                    <a:pt x="1030646" y="593323"/>
                    <a:pt x="1079919" y="556930"/>
                  </a:cubicBezTo>
                  <a:cubicBezTo>
                    <a:pt x="1079919" y="557952"/>
                    <a:pt x="1079919" y="558975"/>
                    <a:pt x="1079919" y="559997"/>
                  </a:cubicBezTo>
                  <a:cubicBezTo>
                    <a:pt x="1079919" y="559997"/>
                    <a:pt x="1079919" y="564495"/>
                    <a:pt x="1079919" y="573286"/>
                  </a:cubicBezTo>
                  <a:cubicBezTo>
                    <a:pt x="1020628" y="611315"/>
                    <a:pt x="801455" y="639733"/>
                    <a:pt x="539960" y="639733"/>
                  </a:cubicBezTo>
                  <a:cubicBezTo>
                    <a:pt x="278669" y="639733"/>
                    <a:pt x="59292" y="611519"/>
                    <a:pt x="0" y="573286"/>
                  </a:cubicBezTo>
                  <a:cubicBezTo>
                    <a:pt x="0" y="557339"/>
                    <a:pt x="0" y="548548"/>
                    <a:pt x="0" y="548548"/>
                  </a:cubicBezTo>
                  <a:cubicBezTo>
                    <a:pt x="0" y="548343"/>
                    <a:pt x="0" y="548343"/>
                    <a:pt x="0" y="548343"/>
                  </a:cubicBezTo>
                  <a:close/>
                  <a:moveTo>
                    <a:pt x="0" y="470038"/>
                  </a:moveTo>
                  <a:cubicBezTo>
                    <a:pt x="24535" y="510724"/>
                    <a:pt x="258633" y="542619"/>
                    <a:pt x="544049" y="542619"/>
                  </a:cubicBezTo>
                  <a:cubicBezTo>
                    <a:pt x="809428" y="542619"/>
                    <a:pt x="1030646" y="515018"/>
                    <a:pt x="1079919" y="478625"/>
                  </a:cubicBezTo>
                  <a:cubicBezTo>
                    <a:pt x="1079919" y="479647"/>
                    <a:pt x="1079919" y="480670"/>
                    <a:pt x="1079919" y="481691"/>
                  </a:cubicBezTo>
                  <a:cubicBezTo>
                    <a:pt x="1079919" y="481691"/>
                    <a:pt x="1079919" y="486190"/>
                    <a:pt x="1079919" y="494981"/>
                  </a:cubicBezTo>
                  <a:cubicBezTo>
                    <a:pt x="1020628" y="533009"/>
                    <a:pt x="801455" y="561428"/>
                    <a:pt x="539960" y="561428"/>
                  </a:cubicBezTo>
                  <a:cubicBezTo>
                    <a:pt x="278669" y="561428"/>
                    <a:pt x="59292" y="533214"/>
                    <a:pt x="0" y="494981"/>
                  </a:cubicBezTo>
                  <a:cubicBezTo>
                    <a:pt x="0" y="479034"/>
                    <a:pt x="0" y="470242"/>
                    <a:pt x="0" y="470242"/>
                  </a:cubicBezTo>
                  <a:cubicBezTo>
                    <a:pt x="0" y="470038"/>
                    <a:pt x="0" y="470038"/>
                    <a:pt x="0" y="470038"/>
                  </a:cubicBezTo>
                  <a:close/>
                  <a:moveTo>
                    <a:pt x="0" y="391732"/>
                  </a:moveTo>
                  <a:cubicBezTo>
                    <a:pt x="24535" y="432418"/>
                    <a:pt x="258633" y="464313"/>
                    <a:pt x="544049" y="464313"/>
                  </a:cubicBezTo>
                  <a:cubicBezTo>
                    <a:pt x="809428" y="464313"/>
                    <a:pt x="1030646" y="436712"/>
                    <a:pt x="1079919" y="400319"/>
                  </a:cubicBezTo>
                  <a:cubicBezTo>
                    <a:pt x="1079919" y="401341"/>
                    <a:pt x="1079919" y="402364"/>
                    <a:pt x="1079919" y="403385"/>
                  </a:cubicBezTo>
                  <a:cubicBezTo>
                    <a:pt x="1079919" y="403385"/>
                    <a:pt x="1079919" y="407884"/>
                    <a:pt x="1079919" y="416675"/>
                  </a:cubicBezTo>
                  <a:cubicBezTo>
                    <a:pt x="1020628" y="454703"/>
                    <a:pt x="801455" y="483122"/>
                    <a:pt x="539960" y="483122"/>
                  </a:cubicBezTo>
                  <a:cubicBezTo>
                    <a:pt x="278669" y="483122"/>
                    <a:pt x="59292" y="454908"/>
                    <a:pt x="0" y="416675"/>
                  </a:cubicBezTo>
                  <a:cubicBezTo>
                    <a:pt x="0" y="400728"/>
                    <a:pt x="0" y="391936"/>
                    <a:pt x="0" y="391936"/>
                  </a:cubicBezTo>
                  <a:cubicBezTo>
                    <a:pt x="0" y="391732"/>
                    <a:pt x="0" y="391732"/>
                    <a:pt x="0" y="391732"/>
                  </a:cubicBezTo>
                  <a:close/>
                  <a:moveTo>
                    <a:pt x="0" y="313427"/>
                  </a:moveTo>
                  <a:cubicBezTo>
                    <a:pt x="24535" y="354113"/>
                    <a:pt x="258633" y="386008"/>
                    <a:pt x="544049" y="386008"/>
                  </a:cubicBezTo>
                  <a:cubicBezTo>
                    <a:pt x="809428" y="386008"/>
                    <a:pt x="1030646" y="358202"/>
                    <a:pt x="1079919" y="322014"/>
                  </a:cubicBezTo>
                  <a:cubicBezTo>
                    <a:pt x="1079919" y="323036"/>
                    <a:pt x="1079919" y="324059"/>
                    <a:pt x="1079919" y="325080"/>
                  </a:cubicBezTo>
                  <a:cubicBezTo>
                    <a:pt x="1079919" y="325080"/>
                    <a:pt x="1079919" y="329579"/>
                    <a:pt x="1079919" y="338370"/>
                  </a:cubicBezTo>
                  <a:cubicBezTo>
                    <a:pt x="1020628" y="376398"/>
                    <a:pt x="801455" y="404817"/>
                    <a:pt x="539960" y="404817"/>
                  </a:cubicBezTo>
                  <a:cubicBezTo>
                    <a:pt x="278669" y="404817"/>
                    <a:pt x="59292" y="376603"/>
                    <a:pt x="0" y="338370"/>
                  </a:cubicBezTo>
                  <a:cubicBezTo>
                    <a:pt x="0" y="322423"/>
                    <a:pt x="0" y="313631"/>
                    <a:pt x="0" y="313631"/>
                  </a:cubicBezTo>
                  <a:cubicBezTo>
                    <a:pt x="0" y="313427"/>
                    <a:pt x="0" y="313427"/>
                    <a:pt x="0" y="313427"/>
                  </a:cubicBezTo>
                  <a:close/>
                  <a:moveTo>
                    <a:pt x="0" y="234917"/>
                  </a:moveTo>
                  <a:cubicBezTo>
                    <a:pt x="24535" y="275603"/>
                    <a:pt x="258633" y="307498"/>
                    <a:pt x="544049" y="307498"/>
                  </a:cubicBezTo>
                  <a:cubicBezTo>
                    <a:pt x="809428" y="307498"/>
                    <a:pt x="1030646" y="279897"/>
                    <a:pt x="1079919" y="243504"/>
                  </a:cubicBezTo>
                  <a:cubicBezTo>
                    <a:pt x="1079919" y="244526"/>
                    <a:pt x="1079919" y="245549"/>
                    <a:pt x="1079919" y="246570"/>
                  </a:cubicBezTo>
                  <a:cubicBezTo>
                    <a:pt x="1079919" y="246570"/>
                    <a:pt x="1079919" y="251069"/>
                    <a:pt x="1079919" y="259860"/>
                  </a:cubicBezTo>
                  <a:cubicBezTo>
                    <a:pt x="1020628" y="297888"/>
                    <a:pt x="801455" y="326307"/>
                    <a:pt x="539960" y="326307"/>
                  </a:cubicBezTo>
                  <a:cubicBezTo>
                    <a:pt x="278669" y="326307"/>
                    <a:pt x="59292" y="298093"/>
                    <a:pt x="0" y="259860"/>
                  </a:cubicBezTo>
                  <a:cubicBezTo>
                    <a:pt x="0" y="243913"/>
                    <a:pt x="0" y="235121"/>
                    <a:pt x="0" y="235121"/>
                  </a:cubicBezTo>
                  <a:cubicBezTo>
                    <a:pt x="0" y="234917"/>
                    <a:pt x="0" y="234917"/>
                    <a:pt x="0" y="234917"/>
                  </a:cubicBezTo>
                  <a:close/>
                  <a:moveTo>
                    <a:pt x="0" y="156612"/>
                  </a:moveTo>
                  <a:cubicBezTo>
                    <a:pt x="24535" y="197298"/>
                    <a:pt x="258633" y="229193"/>
                    <a:pt x="544049" y="229193"/>
                  </a:cubicBezTo>
                  <a:cubicBezTo>
                    <a:pt x="809428" y="229193"/>
                    <a:pt x="1030646" y="201592"/>
                    <a:pt x="1079919" y="165199"/>
                  </a:cubicBezTo>
                  <a:cubicBezTo>
                    <a:pt x="1079919" y="166221"/>
                    <a:pt x="1079919" y="167244"/>
                    <a:pt x="1079919" y="168265"/>
                  </a:cubicBezTo>
                  <a:cubicBezTo>
                    <a:pt x="1079919" y="168265"/>
                    <a:pt x="1079919" y="172764"/>
                    <a:pt x="1079919" y="181555"/>
                  </a:cubicBezTo>
                  <a:cubicBezTo>
                    <a:pt x="1020628" y="219583"/>
                    <a:pt x="801455" y="248002"/>
                    <a:pt x="539960" y="248002"/>
                  </a:cubicBezTo>
                  <a:cubicBezTo>
                    <a:pt x="278669" y="248002"/>
                    <a:pt x="59292" y="219788"/>
                    <a:pt x="0" y="181555"/>
                  </a:cubicBezTo>
                  <a:cubicBezTo>
                    <a:pt x="0" y="165608"/>
                    <a:pt x="0" y="156816"/>
                    <a:pt x="0" y="156816"/>
                  </a:cubicBezTo>
                  <a:cubicBezTo>
                    <a:pt x="0" y="156612"/>
                    <a:pt x="0" y="156612"/>
                    <a:pt x="0" y="156612"/>
                  </a:cubicBezTo>
                  <a:close/>
                  <a:moveTo>
                    <a:pt x="0" y="78306"/>
                  </a:moveTo>
                  <a:cubicBezTo>
                    <a:pt x="24535" y="118992"/>
                    <a:pt x="258633" y="150887"/>
                    <a:pt x="544049" y="150887"/>
                  </a:cubicBezTo>
                  <a:cubicBezTo>
                    <a:pt x="809428" y="150887"/>
                    <a:pt x="1030646" y="123286"/>
                    <a:pt x="1079919" y="86893"/>
                  </a:cubicBezTo>
                  <a:cubicBezTo>
                    <a:pt x="1079919" y="87915"/>
                    <a:pt x="1079919" y="88938"/>
                    <a:pt x="1079919" y="89959"/>
                  </a:cubicBezTo>
                  <a:cubicBezTo>
                    <a:pt x="1079919" y="89959"/>
                    <a:pt x="1079919" y="94458"/>
                    <a:pt x="1079919" y="103249"/>
                  </a:cubicBezTo>
                  <a:cubicBezTo>
                    <a:pt x="1020628" y="141277"/>
                    <a:pt x="801455" y="169696"/>
                    <a:pt x="539960" y="169696"/>
                  </a:cubicBezTo>
                  <a:cubicBezTo>
                    <a:pt x="278669" y="169696"/>
                    <a:pt x="59292" y="141482"/>
                    <a:pt x="0" y="103249"/>
                  </a:cubicBezTo>
                  <a:cubicBezTo>
                    <a:pt x="0" y="87302"/>
                    <a:pt x="0" y="78510"/>
                    <a:pt x="0" y="78510"/>
                  </a:cubicBezTo>
                  <a:cubicBezTo>
                    <a:pt x="0" y="78306"/>
                    <a:pt x="0" y="78306"/>
                    <a:pt x="0" y="78306"/>
                  </a:cubicBezTo>
                  <a:close/>
                  <a:moveTo>
                    <a:pt x="0" y="0"/>
                  </a:moveTo>
                  <a:cubicBezTo>
                    <a:pt x="24535" y="40686"/>
                    <a:pt x="258633" y="72581"/>
                    <a:pt x="544049" y="72581"/>
                  </a:cubicBezTo>
                  <a:cubicBezTo>
                    <a:pt x="809428" y="72581"/>
                    <a:pt x="1030646" y="44980"/>
                    <a:pt x="1079919" y="8587"/>
                  </a:cubicBezTo>
                  <a:cubicBezTo>
                    <a:pt x="1079919" y="9609"/>
                    <a:pt x="1079919" y="10632"/>
                    <a:pt x="1079919" y="11653"/>
                  </a:cubicBezTo>
                  <a:cubicBezTo>
                    <a:pt x="1079919" y="11653"/>
                    <a:pt x="1079919" y="16152"/>
                    <a:pt x="1079919" y="24943"/>
                  </a:cubicBezTo>
                  <a:cubicBezTo>
                    <a:pt x="1020628" y="62971"/>
                    <a:pt x="801455" y="91390"/>
                    <a:pt x="539960" y="91390"/>
                  </a:cubicBezTo>
                  <a:cubicBezTo>
                    <a:pt x="278669" y="91390"/>
                    <a:pt x="59292" y="63176"/>
                    <a:pt x="0" y="24943"/>
                  </a:cubicBezTo>
                  <a:cubicBezTo>
                    <a:pt x="0" y="8996"/>
                    <a:pt x="0" y="204"/>
                    <a:pt x="0" y="20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24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259">
              <a:extLst>
                <a:ext uri="{FF2B5EF4-FFF2-40B4-BE49-F238E27FC236}">
                  <a16:creationId xmlns:a16="http://schemas.microsoft.com/office/drawing/2014/main" id="{3F35FD22-F032-4270-BD1E-40EF32A4C276}"/>
                </a:ext>
              </a:extLst>
            </p:cNvPr>
            <p:cNvSpPr/>
            <p:nvPr/>
          </p:nvSpPr>
          <p:spPr>
            <a:xfrm>
              <a:off x="7533273" y="1940472"/>
              <a:ext cx="822717" cy="118991"/>
            </a:xfrm>
            <a:custGeom>
              <a:avLst/>
              <a:gdLst>
                <a:gd name="connsiteX0" fmla="*/ 1710796 w 1710795"/>
                <a:gd name="connsiteY0" fmla="*/ 123718 h 247436"/>
                <a:gd name="connsiteX1" fmla="*/ 855398 w 1710795"/>
                <a:gd name="connsiteY1" fmla="*/ 247436 h 247436"/>
                <a:gd name="connsiteX2" fmla="*/ 0 w 1710795"/>
                <a:gd name="connsiteY2" fmla="*/ 123718 h 247436"/>
                <a:gd name="connsiteX3" fmla="*/ 855398 w 1710795"/>
                <a:gd name="connsiteY3" fmla="*/ 0 h 247436"/>
                <a:gd name="connsiteX4" fmla="*/ 1710796 w 1710795"/>
                <a:gd name="connsiteY4" fmla="*/ 123718 h 24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795" h="247436">
                  <a:moveTo>
                    <a:pt x="1710796" y="123718"/>
                  </a:moveTo>
                  <a:cubicBezTo>
                    <a:pt x="1710796" y="192046"/>
                    <a:pt x="1327821" y="247436"/>
                    <a:pt x="855398" y="247436"/>
                  </a:cubicBezTo>
                  <a:cubicBezTo>
                    <a:pt x="382975" y="247436"/>
                    <a:pt x="0" y="192046"/>
                    <a:pt x="0" y="123718"/>
                  </a:cubicBezTo>
                  <a:cubicBezTo>
                    <a:pt x="0" y="55391"/>
                    <a:pt x="382975" y="0"/>
                    <a:pt x="855398" y="0"/>
                  </a:cubicBezTo>
                  <a:cubicBezTo>
                    <a:pt x="1327821" y="0"/>
                    <a:pt x="1710796" y="55390"/>
                    <a:pt x="1710796" y="123718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260">
              <a:extLst>
                <a:ext uri="{FF2B5EF4-FFF2-40B4-BE49-F238E27FC236}">
                  <a16:creationId xmlns:a16="http://schemas.microsoft.com/office/drawing/2014/main" id="{14084A98-05BD-4D10-8DCC-AC3164E69ABF}"/>
                </a:ext>
              </a:extLst>
            </p:cNvPr>
            <p:cNvSpPr/>
            <p:nvPr/>
          </p:nvSpPr>
          <p:spPr>
            <a:xfrm>
              <a:off x="8230048" y="1932703"/>
              <a:ext cx="253726" cy="812496"/>
            </a:xfrm>
            <a:custGeom>
              <a:avLst/>
              <a:gdLst>
                <a:gd name="connsiteX0" fmla="*/ 522082 w 527608"/>
                <a:gd name="connsiteY0" fmla="*/ 147952 h 1689538"/>
                <a:gd name="connsiteX1" fmla="*/ 523782 w 527608"/>
                <a:gd name="connsiteY1" fmla="*/ 139449 h 1689538"/>
                <a:gd name="connsiteX2" fmla="*/ 6377 w 527608"/>
                <a:gd name="connsiteY2" fmla="*/ 0 h 1689538"/>
                <a:gd name="connsiteX3" fmla="*/ 0 w 527608"/>
                <a:gd name="connsiteY3" fmla="*/ 19557 h 1689538"/>
                <a:gd name="connsiteX4" fmla="*/ 1276 w 527608"/>
                <a:gd name="connsiteY4" fmla="*/ 1665305 h 1689538"/>
                <a:gd name="connsiteX5" fmla="*/ 12754 w 527608"/>
                <a:gd name="connsiteY5" fmla="*/ 1689539 h 1689538"/>
                <a:gd name="connsiteX6" fmla="*/ 527609 w 527608"/>
                <a:gd name="connsiteY6" fmla="*/ 1579851 h 1689538"/>
                <a:gd name="connsiteX7" fmla="*/ 527609 w 527608"/>
                <a:gd name="connsiteY7" fmla="*/ 178137 h 1689538"/>
                <a:gd name="connsiteX8" fmla="*/ 522082 w 527608"/>
                <a:gd name="connsiteY8" fmla="*/ 147952 h 168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608" h="1689538">
                  <a:moveTo>
                    <a:pt x="522082" y="147952"/>
                  </a:moveTo>
                  <a:cubicBezTo>
                    <a:pt x="522932" y="144976"/>
                    <a:pt x="523782" y="142000"/>
                    <a:pt x="523782" y="139449"/>
                  </a:cubicBezTo>
                  <a:cubicBezTo>
                    <a:pt x="523782" y="80778"/>
                    <a:pt x="317586" y="29335"/>
                    <a:pt x="6377" y="0"/>
                  </a:cubicBezTo>
                  <a:cubicBezTo>
                    <a:pt x="2551" y="4677"/>
                    <a:pt x="0" y="11054"/>
                    <a:pt x="0" y="19557"/>
                  </a:cubicBezTo>
                  <a:cubicBezTo>
                    <a:pt x="0" y="19557"/>
                    <a:pt x="1701" y="1658078"/>
                    <a:pt x="1276" y="1665305"/>
                  </a:cubicBezTo>
                  <a:cubicBezTo>
                    <a:pt x="0" y="1675934"/>
                    <a:pt x="4251" y="1683587"/>
                    <a:pt x="12754" y="1689539"/>
                  </a:cubicBezTo>
                  <a:cubicBezTo>
                    <a:pt x="275071" y="1664880"/>
                    <a:pt x="466387" y="1625341"/>
                    <a:pt x="527609" y="1579851"/>
                  </a:cubicBezTo>
                  <a:cubicBezTo>
                    <a:pt x="527609" y="1581976"/>
                    <a:pt x="527609" y="178137"/>
                    <a:pt x="527609" y="178137"/>
                  </a:cubicBezTo>
                  <a:cubicBezTo>
                    <a:pt x="527609" y="165808"/>
                    <a:pt x="525483" y="156029"/>
                    <a:pt x="522082" y="14795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4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61">
              <a:extLst>
                <a:ext uri="{FF2B5EF4-FFF2-40B4-BE49-F238E27FC236}">
                  <a16:creationId xmlns:a16="http://schemas.microsoft.com/office/drawing/2014/main" id="{18D3E32C-A6AE-4C3E-9597-B1562961D503}"/>
                </a:ext>
              </a:extLst>
            </p:cNvPr>
            <p:cNvSpPr/>
            <p:nvPr/>
          </p:nvSpPr>
          <p:spPr>
            <a:xfrm>
              <a:off x="8358240" y="1539743"/>
              <a:ext cx="1080328" cy="1330462"/>
            </a:xfrm>
            <a:custGeom>
              <a:avLst/>
              <a:gdLst>
                <a:gd name="connsiteX0" fmla="*/ 2246483 w 2246482"/>
                <a:gd name="connsiteY0" fmla="*/ 69728 h 2766621"/>
                <a:gd name="connsiteX1" fmla="*/ 2110010 w 2246482"/>
                <a:gd name="connsiteY1" fmla="*/ 4 h 2766621"/>
                <a:gd name="connsiteX2" fmla="*/ 133071 w 2246482"/>
                <a:gd name="connsiteY2" fmla="*/ 1704 h 2766621"/>
                <a:gd name="connsiteX3" fmla="*/ 0 w 2246482"/>
                <a:gd name="connsiteY3" fmla="*/ 80356 h 2766621"/>
                <a:gd name="connsiteX4" fmla="*/ 1275 w 2246482"/>
                <a:gd name="connsiteY4" fmla="*/ 2588731 h 2766621"/>
                <a:gd name="connsiteX5" fmla="*/ 30611 w 2246482"/>
                <a:gd name="connsiteY5" fmla="*/ 2639323 h 2766621"/>
                <a:gd name="connsiteX6" fmla="*/ 217676 w 2246482"/>
                <a:gd name="connsiteY6" fmla="*/ 2706497 h 2766621"/>
                <a:gd name="connsiteX7" fmla="*/ 531860 w 2246482"/>
                <a:gd name="connsiteY7" fmla="*/ 2752413 h 2766621"/>
                <a:gd name="connsiteX8" fmla="*/ 791626 w 2246482"/>
                <a:gd name="connsiteY8" fmla="*/ 2766018 h 2766621"/>
                <a:gd name="connsiteX9" fmla="*/ 1481641 w 2246482"/>
                <a:gd name="connsiteY9" fmla="*/ 2758365 h 2766621"/>
                <a:gd name="connsiteX10" fmla="*/ 2059842 w 2246482"/>
                <a:gd name="connsiteY10" fmla="*/ 2679712 h 2766621"/>
                <a:gd name="connsiteX11" fmla="*/ 2246483 w 2246482"/>
                <a:gd name="connsiteY11" fmla="*/ 2624018 h 2766621"/>
                <a:gd name="connsiteX12" fmla="*/ 2246483 w 2246482"/>
                <a:gd name="connsiteY12" fmla="*/ 69728 h 276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6482" h="2766621">
                  <a:moveTo>
                    <a:pt x="2246483" y="69728"/>
                  </a:moveTo>
                  <a:cubicBezTo>
                    <a:pt x="2246483" y="-1697"/>
                    <a:pt x="2178459" y="4"/>
                    <a:pt x="2110010" y="4"/>
                  </a:cubicBezTo>
                  <a:lnTo>
                    <a:pt x="133071" y="1704"/>
                  </a:lnTo>
                  <a:cubicBezTo>
                    <a:pt x="64622" y="1704"/>
                    <a:pt x="0" y="4"/>
                    <a:pt x="0" y="80356"/>
                  </a:cubicBezTo>
                  <a:cubicBezTo>
                    <a:pt x="0" y="80356"/>
                    <a:pt x="1701" y="2577677"/>
                    <a:pt x="1275" y="2588731"/>
                  </a:cubicBezTo>
                  <a:cubicBezTo>
                    <a:pt x="-425" y="2614240"/>
                    <a:pt x="9778" y="2627844"/>
                    <a:pt x="30611" y="2639323"/>
                  </a:cubicBezTo>
                  <a:cubicBezTo>
                    <a:pt x="89706" y="2672060"/>
                    <a:pt x="153053" y="2691617"/>
                    <a:pt x="217676" y="2706497"/>
                  </a:cubicBezTo>
                  <a:cubicBezTo>
                    <a:pt x="320987" y="2730305"/>
                    <a:pt x="425998" y="2743910"/>
                    <a:pt x="531860" y="2752413"/>
                  </a:cubicBezTo>
                  <a:cubicBezTo>
                    <a:pt x="618165" y="2759640"/>
                    <a:pt x="704896" y="2766443"/>
                    <a:pt x="791626" y="2766018"/>
                  </a:cubicBezTo>
                  <a:cubicBezTo>
                    <a:pt x="935326" y="2767293"/>
                    <a:pt x="1355797" y="2767293"/>
                    <a:pt x="1481641" y="2758365"/>
                  </a:cubicBezTo>
                  <a:cubicBezTo>
                    <a:pt x="1676359" y="2744335"/>
                    <a:pt x="1869801" y="2723928"/>
                    <a:pt x="2059842" y="2679712"/>
                  </a:cubicBezTo>
                  <a:cubicBezTo>
                    <a:pt x="2123190" y="2664832"/>
                    <a:pt x="2186112" y="2649102"/>
                    <a:pt x="2246483" y="2624018"/>
                  </a:cubicBezTo>
                  <a:cubicBezTo>
                    <a:pt x="2246483" y="2590431"/>
                    <a:pt x="2246483" y="69728"/>
                    <a:pt x="2246483" y="69728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62">
              <a:extLst>
                <a:ext uri="{FF2B5EF4-FFF2-40B4-BE49-F238E27FC236}">
                  <a16:creationId xmlns:a16="http://schemas.microsoft.com/office/drawing/2014/main" id="{F7CD8A84-42DB-4917-8377-49A45B7C312D}"/>
                </a:ext>
              </a:extLst>
            </p:cNvPr>
            <p:cNvSpPr/>
            <p:nvPr/>
          </p:nvSpPr>
          <p:spPr>
            <a:xfrm>
              <a:off x="8355786" y="1483929"/>
              <a:ext cx="1082782" cy="159473"/>
            </a:xfrm>
            <a:custGeom>
              <a:avLst/>
              <a:gdLst>
                <a:gd name="connsiteX0" fmla="*/ 2251584 w 2251584"/>
                <a:gd name="connsiteY0" fmla="*/ 165808 h 331615"/>
                <a:gd name="connsiteX1" fmla="*/ 1125792 w 2251584"/>
                <a:gd name="connsiteY1" fmla="*/ 331616 h 331615"/>
                <a:gd name="connsiteX2" fmla="*/ 0 w 2251584"/>
                <a:gd name="connsiteY2" fmla="*/ 165808 h 331615"/>
                <a:gd name="connsiteX3" fmla="*/ 1125792 w 2251584"/>
                <a:gd name="connsiteY3" fmla="*/ 0 h 331615"/>
                <a:gd name="connsiteX4" fmla="*/ 2251584 w 2251584"/>
                <a:gd name="connsiteY4" fmla="*/ 165808 h 33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584" h="331615">
                  <a:moveTo>
                    <a:pt x="2251584" y="165808"/>
                  </a:moveTo>
                  <a:cubicBezTo>
                    <a:pt x="2251584" y="257381"/>
                    <a:pt x="1747550" y="331616"/>
                    <a:pt x="1125792" y="331616"/>
                  </a:cubicBezTo>
                  <a:cubicBezTo>
                    <a:pt x="504034" y="331616"/>
                    <a:pt x="0" y="257381"/>
                    <a:pt x="0" y="165808"/>
                  </a:cubicBezTo>
                  <a:cubicBezTo>
                    <a:pt x="0" y="74235"/>
                    <a:pt x="504034" y="0"/>
                    <a:pt x="1125792" y="0"/>
                  </a:cubicBezTo>
                  <a:cubicBezTo>
                    <a:pt x="1747550" y="0"/>
                    <a:pt x="2251584" y="74235"/>
                    <a:pt x="2251584" y="165808"/>
                  </a:cubicBezTo>
                  <a:close/>
                </a:path>
              </a:pathLst>
            </a:custGeom>
            <a:solidFill>
              <a:srgbClr val="FB790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63">
              <a:extLst>
                <a:ext uri="{FF2B5EF4-FFF2-40B4-BE49-F238E27FC236}">
                  <a16:creationId xmlns:a16="http://schemas.microsoft.com/office/drawing/2014/main" id="{7F6EDB3F-D8B6-4B94-9617-8D9033E7A20C}"/>
                </a:ext>
              </a:extLst>
            </p:cNvPr>
            <p:cNvSpPr/>
            <p:nvPr/>
          </p:nvSpPr>
          <p:spPr>
            <a:xfrm>
              <a:off x="8358444" y="1622343"/>
              <a:ext cx="1079920" cy="1188280"/>
            </a:xfrm>
            <a:custGeom>
              <a:avLst/>
              <a:gdLst>
                <a:gd name="connsiteX0" fmla="*/ 0 w 1079920"/>
                <a:gd name="connsiteY0" fmla="*/ 1096890 h 1188280"/>
                <a:gd name="connsiteX1" fmla="*/ 544049 w 1079920"/>
                <a:gd name="connsiteY1" fmla="*/ 1169471 h 1188280"/>
                <a:gd name="connsiteX2" fmla="*/ 1079920 w 1079920"/>
                <a:gd name="connsiteY2" fmla="*/ 1105477 h 1188280"/>
                <a:gd name="connsiteX3" fmla="*/ 1079920 w 1079920"/>
                <a:gd name="connsiteY3" fmla="*/ 1108544 h 1188280"/>
                <a:gd name="connsiteX4" fmla="*/ 1079920 w 1079920"/>
                <a:gd name="connsiteY4" fmla="*/ 1121833 h 1188280"/>
                <a:gd name="connsiteX5" fmla="*/ 539960 w 1079920"/>
                <a:gd name="connsiteY5" fmla="*/ 1188280 h 1188280"/>
                <a:gd name="connsiteX6" fmla="*/ 0 w 1079920"/>
                <a:gd name="connsiteY6" fmla="*/ 1121833 h 1188280"/>
                <a:gd name="connsiteX7" fmla="*/ 0 w 1079920"/>
                <a:gd name="connsiteY7" fmla="*/ 1097095 h 1188280"/>
                <a:gd name="connsiteX8" fmla="*/ 0 w 1079920"/>
                <a:gd name="connsiteY8" fmla="*/ 1096890 h 1188280"/>
                <a:gd name="connsiteX9" fmla="*/ 0 w 1079920"/>
                <a:gd name="connsiteY9" fmla="*/ 1018380 h 1188280"/>
                <a:gd name="connsiteX10" fmla="*/ 544049 w 1079920"/>
                <a:gd name="connsiteY10" fmla="*/ 1090961 h 1188280"/>
                <a:gd name="connsiteX11" fmla="*/ 1079920 w 1079920"/>
                <a:gd name="connsiteY11" fmla="*/ 1026967 h 1188280"/>
                <a:gd name="connsiteX12" fmla="*/ 1079920 w 1079920"/>
                <a:gd name="connsiteY12" fmla="*/ 1030033 h 1188280"/>
                <a:gd name="connsiteX13" fmla="*/ 1079920 w 1079920"/>
                <a:gd name="connsiteY13" fmla="*/ 1043323 h 1188280"/>
                <a:gd name="connsiteX14" fmla="*/ 539960 w 1079920"/>
                <a:gd name="connsiteY14" fmla="*/ 1109770 h 1188280"/>
                <a:gd name="connsiteX15" fmla="*/ 0 w 1079920"/>
                <a:gd name="connsiteY15" fmla="*/ 1043323 h 1188280"/>
                <a:gd name="connsiteX16" fmla="*/ 0 w 1079920"/>
                <a:gd name="connsiteY16" fmla="*/ 1018584 h 1188280"/>
                <a:gd name="connsiteX17" fmla="*/ 0 w 1079920"/>
                <a:gd name="connsiteY17" fmla="*/ 1018380 h 1188280"/>
                <a:gd name="connsiteX18" fmla="*/ 0 w 1079920"/>
                <a:gd name="connsiteY18" fmla="*/ 940074 h 1188280"/>
                <a:gd name="connsiteX19" fmla="*/ 544049 w 1079920"/>
                <a:gd name="connsiteY19" fmla="*/ 1012655 h 1188280"/>
                <a:gd name="connsiteX20" fmla="*/ 1079920 w 1079920"/>
                <a:gd name="connsiteY20" fmla="*/ 948661 h 1188280"/>
                <a:gd name="connsiteX21" fmla="*/ 1079920 w 1079920"/>
                <a:gd name="connsiteY21" fmla="*/ 951727 h 1188280"/>
                <a:gd name="connsiteX22" fmla="*/ 1079920 w 1079920"/>
                <a:gd name="connsiteY22" fmla="*/ 965017 h 1188280"/>
                <a:gd name="connsiteX23" fmla="*/ 539960 w 1079920"/>
                <a:gd name="connsiteY23" fmla="*/ 1031464 h 1188280"/>
                <a:gd name="connsiteX24" fmla="*/ 0 w 1079920"/>
                <a:gd name="connsiteY24" fmla="*/ 965017 h 1188280"/>
                <a:gd name="connsiteX25" fmla="*/ 0 w 1079920"/>
                <a:gd name="connsiteY25" fmla="*/ 940278 h 1188280"/>
                <a:gd name="connsiteX26" fmla="*/ 0 w 1079920"/>
                <a:gd name="connsiteY26" fmla="*/ 940074 h 1188280"/>
                <a:gd name="connsiteX27" fmla="*/ 0 w 1079920"/>
                <a:gd name="connsiteY27" fmla="*/ 861769 h 1188280"/>
                <a:gd name="connsiteX28" fmla="*/ 544049 w 1079920"/>
                <a:gd name="connsiteY28" fmla="*/ 934350 h 1188280"/>
                <a:gd name="connsiteX29" fmla="*/ 1079920 w 1079920"/>
                <a:gd name="connsiteY29" fmla="*/ 870356 h 1188280"/>
                <a:gd name="connsiteX30" fmla="*/ 1079920 w 1079920"/>
                <a:gd name="connsiteY30" fmla="*/ 873422 h 1188280"/>
                <a:gd name="connsiteX31" fmla="*/ 1079920 w 1079920"/>
                <a:gd name="connsiteY31" fmla="*/ 886712 h 1188280"/>
                <a:gd name="connsiteX32" fmla="*/ 539960 w 1079920"/>
                <a:gd name="connsiteY32" fmla="*/ 953159 h 1188280"/>
                <a:gd name="connsiteX33" fmla="*/ 0 w 1079920"/>
                <a:gd name="connsiteY33" fmla="*/ 886712 h 1188280"/>
                <a:gd name="connsiteX34" fmla="*/ 0 w 1079920"/>
                <a:gd name="connsiteY34" fmla="*/ 861973 h 1188280"/>
                <a:gd name="connsiteX35" fmla="*/ 0 w 1079920"/>
                <a:gd name="connsiteY35" fmla="*/ 861769 h 1188280"/>
                <a:gd name="connsiteX36" fmla="*/ 0 w 1079920"/>
                <a:gd name="connsiteY36" fmla="*/ 783464 h 1188280"/>
                <a:gd name="connsiteX37" fmla="*/ 544049 w 1079920"/>
                <a:gd name="connsiteY37" fmla="*/ 856045 h 1188280"/>
                <a:gd name="connsiteX38" fmla="*/ 1079920 w 1079920"/>
                <a:gd name="connsiteY38" fmla="*/ 792051 h 1188280"/>
                <a:gd name="connsiteX39" fmla="*/ 1079920 w 1079920"/>
                <a:gd name="connsiteY39" fmla="*/ 795117 h 1188280"/>
                <a:gd name="connsiteX40" fmla="*/ 1079920 w 1079920"/>
                <a:gd name="connsiteY40" fmla="*/ 808407 h 1188280"/>
                <a:gd name="connsiteX41" fmla="*/ 539960 w 1079920"/>
                <a:gd name="connsiteY41" fmla="*/ 874854 h 1188280"/>
                <a:gd name="connsiteX42" fmla="*/ 0 w 1079920"/>
                <a:gd name="connsiteY42" fmla="*/ 808407 h 1188280"/>
                <a:gd name="connsiteX43" fmla="*/ 0 w 1079920"/>
                <a:gd name="connsiteY43" fmla="*/ 783668 h 1188280"/>
                <a:gd name="connsiteX44" fmla="*/ 0 w 1079920"/>
                <a:gd name="connsiteY44" fmla="*/ 783464 h 1188280"/>
                <a:gd name="connsiteX45" fmla="*/ 0 w 1079920"/>
                <a:gd name="connsiteY45" fmla="*/ 704954 h 1188280"/>
                <a:gd name="connsiteX46" fmla="*/ 544049 w 1079920"/>
                <a:gd name="connsiteY46" fmla="*/ 777535 h 1188280"/>
                <a:gd name="connsiteX47" fmla="*/ 1079920 w 1079920"/>
                <a:gd name="connsiteY47" fmla="*/ 713541 h 1188280"/>
                <a:gd name="connsiteX48" fmla="*/ 1079920 w 1079920"/>
                <a:gd name="connsiteY48" fmla="*/ 716607 h 1188280"/>
                <a:gd name="connsiteX49" fmla="*/ 1079920 w 1079920"/>
                <a:gd name="connsiteY49" fmla="*/ 729897 h 1188280"/>
                <a:gd name="connsiteX50" fmla="*/ 539960 w 1079920"/>
                <a:gd name="connsiteY50" fmla="*/ 796344 h 1188280"/>
                <a:gd name="connsiteX51" fmla="*/ 0 w 1079920"/>
                <a:gd name="connsiteY51" fmla="*/ 729897 h 1188280"/>
                <a:gd name="connsiteX52" fmla="*/ 0 w 1079920"/>
                <a:gd name="connsiteY52" fmla="*/ 705158 h 1188280"/>
                <a:gd name="connsiteX53" fmla="*/ 0 w 1079920"/>
                <a:gd name="connsiteY53" fmla="*/ 704954 h 1188280"/>
                <a:gd name="connsiteX54" fmla="*/ 0 w 1079920"/>
                <a:gd name="connsiteY54" fmla="*/ 626648 h 1188280"/>
                <a:gd name="connsiteX55" fmla="*/ 544049 w 1079920"/>
                <a:gd name="connsiteY55" fmla="*/ 699229 h 1188280"/>
                <a:gd name="connsiteX56" fmla="*/ 1079920 w 1079920"/>
                <a:gd name="connsiteY56" fmla="*/ 635235 h 1188280"/>
                <a:gd name="connsiteX57" fmla="*/ 1079920 w 1079920"/>
                <a:gd name="connsiteY57" fmla="*/ 638301 h 1188280"/>
                <a:gd name="connsiteX58" fmla="*/ 1079920 w 1079920"/>
                <a:gd name="connsiteY58" fmla="*/ 651591 h 1188280"/>
                <a:gd name="connsiteX59" fmla="*/ 539960 w 1079920"/>
                <a:gd name="connsiteY59" fmla="*/ 718038 h 1188280"/>
                <a:gd name="connsiteX60" fmla="*/ 0 w 1079920"/>
                <a:gd name="connsiteY60" fmla="*/ 651591 h 1188280"/>
                <a:gd name="connsiteX61" fmla="*/ 0 w 1079920"/>
                <a:gd name="connsiteY61" fmla="*/ 626852 h 1188280"/>
                <a:gd name="connsiteX62" fmla="*/ 0 w 1079920"/>
                <a:gd name="connsiteY62" fmla="*/ 626648 h 1188280"/>
                <a:gd name="connsiteX63" fmla="*/ 0 w 1079920"/>
                <a:gd name="connsiteY63" fmla="*/ 548343 h 1188280"/>
                <a:gd name="connsiteX64" fmla="*/ 544049 w 1079920"/>
                <a:gd name="connsiteY64" fmla="*/ 620924 h 1188280"/>
                <a:gd name="connsiteX65" fmla="*/ 1079920 w 1079920"/>
                <a:gd name="connsiteY65" fmla="*/ 556930 h 1188280"/>
                <a:gd name="connsiteX66" fmla="*/ 1079920 w 1079920"/>
                <a:gd name="connsiteY66" fmla="*/ 559996 h 1188280"/>
                <a:gd name="connsiteX67" fmla="*/ 1079920 w 1079920"/>
                <a:gd name="connsiteY67" fmla="*/ 573286 h 1188280"/>
                <a:gd name="connsiteX68" fmla="*/ 539960 w 1079920"/>
                <a:gd name="connsiteY68" fmla="*/ 639733 h 1188280"/>
                <a:gd name="connsiteX69" fmla="*/ 0 w 1079920"/>
                <a:gd name="connsiteY69" fmla="*/ 573286 h 1188280"/>
                <a:gd name="connsiteX70" fmla="*/ 0 w 1079920"/>
                <a:gd name="connsiteY70" fmla="*/ 548547 h 1188280"/>
                <a:gd name="connsiteX71" fmla="*/ 0 w 1079920"/>
                <a:gd name="connsiteY71" fmla="*/ 548343 h 1188280"/>
                <a:gd name="connsiteX72" fmla="*/ 0 w 1079920"/>
                <a:gd name="connsiteY72" fmla="*/ 470038 h 1188280"/>
                <a:gd name="connsiteX73" fmla="*/ 544049 w 1079920"/>
                <a:gd name="connsiteY73" fmla="*/ 542619 h 1188280"/>
                <a:gd name="connsiteX74" fmla="*/ 1079920 w 1079920"/>
                <a:gd name="connsiteY74" fmla="*/ 478625 h 1188280"/>
                <a:gd name="connsiteX75" fmla="*/ 1079920 w 1079920"/>
                <a:gd name="connsiteY75" fmla="*/ 481691 h 1188280"/>
                <a:gd name="connsiteX76" fmla="*/ 1079920 w 1079920"/>
                <a:gd name="connsiteY76" fmla="*/ 494981 h 1188280"/>
                <a:gd name="connsiteX77" fmla="*/ 539960 w 1079920"/>
                <a:gd name="connsiteY77" fmla="*/ 561428 h 1188280"/>
                <a:gd name="connsiteX78" fmla="*/ 0 w 1079920"/>
                <a:gd name="connsiteY78" fmla="*/ 494981 h 1188280"/>
                <a:gd name="connsiteX79" fmla="*/ 0 w 1079920"/>
                <a:gd name="connsiteY79" fmla="*/ 470242 h 1188280"/>
                <a:gd name="connsiteX80" fmla="*/ 0 w 1079920"/>
                <a:gd name="connsiteY80" fmla="*/ 470038 h 1188280"/>
                <a:gd name="connsiteX81" fmla="*/ 0 w 1079920"/>
                <a:gd name="connsiteY81" fmla="*/ 391732 h 1188280"/>
                <a:gd name="connsiteX82" fmla="*/ 544049 w 1079920"/>
                <a:gd name="connsiteY82" fmla="*/ 464313 h 1188280"/>
                <a:gd name="connsiteX83" fmla="*/ 1079920 w 1079920"/>
                <a:gd name="connsiteY83" fmla="*/ 400319 h 1188280"/>
                <a:gd name="connsiteX84" fmla="*/ 1079920 w 1079920"/>
                <a:gd name="connsiteY84" fmla="*/ 403385 h 1188280"/>
                <a:gd name="connsiteX85" fmla="*/ 1079920 w 1079920"/>
                <a:gd name="connsiteY85" fmla="*/ 416675 h 1188280"/>
                <a:gd name="connsiteX86" fmla="*/ 539960 w 1079920"/>
                <a:gd name="connsiteY86" fmla="*/ 483122 h 1188280"/>
                <a:gd name="connsiteX87" fmla="*/ 0 w 1079920"/>
                <a:gd name="connsiteY87" fmla="*/ 416675 h 1188280"/>
                <a:gd name="connsiteX88" fmla="*/ 0 w 1079920"/>
                <a:gd name="connsiteY88" fmla="*/ 391936 h 1188280"/>
                <a:gd name="connsiteX89" fmla="*/ 0 w 1079920"/>
                <a:gd name="connsiteY89" fmla="*/ 391732 h 1188280"/>
                <a:gd name="connsiteX90" fmla="*/ 0 w 1079920"/>
                <a:gd name="connsiteY90" fmla="*/ 313222 h 1188280"/>
                <a:gd name="connsiteX91" fmla="*/ 544049 w 1079920"/>
                <a:gd name="connsiteY91" fmla="*/ 385803 h 1188280"/>
                <a:gd name="connsiteX92" fmla="*/ 1079920 w 1079920"/>
                <a:gd name="connsiteY92" fmla="*/ 321809 h 1188280"/>
                <a:gd name="connsiteX93" fmla="*/ 1079920 w 1079920"/>
                <a:gd name="connsiteY93" fmla="*/ 324875 h 1188280"/>
                <a:gd name="connsiteX94" fmla="*/ 1079920 w 1079920"/>
                <a:gd name="connsiteY94" fmla="*/ 338165 h 1188280"/>
                <a:gd name="connsiteX95" fmla="*/ 539960 w 1079920"/>
                <a:gd name="connsiteY95" fmla="*/ 404612 h 1188280"/>
                <a:gd name="connsiteX96" fmla="*/ 0 w 1079920"/>
                <a:gd name="connsiteY96" fmla="*/ 338165 h 1188280"/>
                <a:gd name="connsiteX97" fmla="*/ 0 w 1079920"/>
                <a:gd name="connsiteY97" fmla="*/ 313426 h 1188280"/>
                <a:gd name="connsiteX98" fmla="*/ 0 w 1079920"/>
                <a:gd name="connsiteY98" fmla="*/ 313222 h 1188280"/>
                <a:gd name="connsiteX99" fmla="*/ 0 w 1079920"/>
                <a:gd name="connsiteY99" fmla="*/ 234917 h 1188280"/>
                <a:gd name="connsiteX100" fmla="*/ 544049 w 1079920"/>
                <a:gd name="connsiteY100" fmla="*/ 307498 h 1188280"/>
                <a:gd name="connsiteX101" fmla="*/ 1079920 w 1079920"/>
                <a:gd name="connsiteY101" fmla="*/ 243504 h 1188280"/>
                <a:gd name="connsiteX102" fmla="*/ 1079920 w 1079920"/>
                <a:gd name="connsiteY102" fmla="*/ 246570 h 1188280"/>
                <a:gd name="connsiteX103" fmla="*/ 1079920 w 1079920"/>
                <a:gd name="connsiteY103" fmla="*/ 259860 h 1188280"/>
                <a:gd name="connsiteX104" fmla="*/ 539960 w 1079920"/>
                <a:gd name="connsiteY104" fmla="*/ 326307 h 1188280"/>
                <a:gd name="connsiteX105" fmla="*/ 0 w 1079920"/>
                <a:gd name="connsiteY105" fmla="*/ 259860 h 1188280"/>
                <a:gd name="connsiteX106" fmla="*/ 0 w 1079920"/>
                <a:gd name="connsiteY106" fmla="*/ 235121 h 1188280"/>
                <a:gd name="connsiteX107" fmla="*/ 0 w 1079920"/>
                <a:gd name="connsiteY107" fmla="*/ 234917 h 1188280"/>
                <a:gd name="connsiteX108" fmla="*/ 0 w 1079920"/>
                <a:gd name="connsiteY108" fmla="*/ 156612 h 1188280"/>
                <a:gd name="connsiteX109" fmla="*/ 544049 w 1079920"/>
                <a:gd name="connsiteY109" fmla="*/ 229193 h 1188280"/>
                <a:gd name="connsiteX110" fmla="*/ 1079920 w 1079920"/>
                <a:gd name="connsiteY110" fmla="*/ 165199 h 1188280"/>
                <a:gd name="connsiteX111" fmla="*/ 1079920 w 1079920"/>
                <a:gd name="connsiteY111" fmla="*/ 168265 h 1188280"/>
                <a:gd name="connsiteX112" fmla="*/ 1079920 w 1079920"/>
                <a:gd name="connsiteY112" fmla="*/ 181555 h 1188280"/>
                <a:gd name="connsiteX113" fmla="*/ 539960 w 1079920"/>
                <a:gd name="connsiteY113" fmla="*/ 248002 h 1188280"/>
                <a:gd name="connsiteX114" fmla="*/ 0 w 1079920"/>
                <a:gd name="connsiteY114" fmla="*/ 181555 h 1188280"/>
                <a:gd name="connsiteX115" fmla="*/ 0 w 1079920"/>
                <a:gd name="connsiteY115" fmla="*/ 156816 h 1188280"/>
                <a:gd name="connsiteX116" fmla="*/ 0 w 1079920"/>
                <a:gd name="connsiteY116" fmla="*/ 156612 h 1188280"/>
                <a:gd name="connsiteX117" fmla="*/ 0 w 1079920"/>
                <a:gd name="connsiteY117" fmla="*/ 78306 h 1188280"/>
                <a:gd name="connsiteX118" fmla="*/ 544049 w 1079920"/>
                <a:gd name="connsiteY118" fmla="*/ 150887 h 1188280"/>
                <a:gd name="connsiteX119" fmla="*/ 1079920 w 1079920"/>
                <a:gd name="connsiteY119" fmla="*/ 86893 h 1188280"/>
                <a:gd name="connsiteX120" fmla="*/ 1079920 w 1079920"/>
                <a:gd name="connsiteY120" fmla="*/ 89959 h 1188280"/>
                <a:gd name="connsiteX121" fmla="*/ 1079920 w 1079920"/>
                <a:gd name="connsiteY121" fmla="*/ 103249 h 1188280"/>
                <a:gd name="connsiteX122" fmla="*/ 539960 w 1079920"/>
                <a:gd name="connsiteY122" fmla="*/ 169696 h 1188280"/>
                <a:gd name="connsiteX123" fmla="*/ 0 w 1079920"/>
                <a:gd name="connsiteY123" fmla="*/ 103249 h 1188280"/>
                <a:gd name="connsiteX124" fmla="*/ 0 w 1079920"/>
                <a:gd name="connsiteY124" fmla="*/ 78510 h 1188280"/>
                <a:gd name="connsiteX125" fmla="*/ 0 w 1079920"/>
                <a:gd name="connsiteY125" fmla="*/ 78306 h 1188280"/>
                <a:gd name="connsiteX126" fmla="*/ 0 w 1079920"/>
                <a:gd name="connsiteY126" fmla="*/ 0 h 1188280"/>
                <a:gd name="connsiteX127" fmla="*/ 544049 w 1079920"/>
                <a:gd name="connsiteY127" fmla="*/ 72581 h 1188280"/>
                <a:gd name="connsiteX128" fmla="*/ 1079920 w 1079920"/>
                <a:gd name="connsiteY128" fmla="*/ 8587 h 1188280"/>
                <a:gd name="connsiteX129" fmla="*/ 1079920 w 1079920"/>
                <a:gd name="connsiteY129" fmla="*/ 11653 h 1188280"/>
                <a:gd name="connsiteX130" fmla="*/ 1079920 w 1079920"/>
                <a:gd name="connsiteY130" fmla="*/ 24943 h 1188280"/>
                <a:gd name="connsiteX131" fmla="*/ 539960 w 1079920"/>
                <a:gd name="connsiteY131" fmla="*/ 91390 h 1188280"/>
                <a:gd name="connsiteX132" fmla="*/ 0 w 1079920"/>
                <a:gd name="connsiteY132" fmla="*/ 24943 h 1188280"/>
                <a:gd name="connsiteX133" fmla="*/ 0 w 1079920"/>
                <a:gd name="connsiteY133" fmla="*/ 204 h 1188280"/>
                <a:gd name="connsiteX134" fmla="*/ 0 w 1079920"/>
                <a:gd name="connsiteY134" fmla="*/ 0 h 118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079920" h="1188280">
                  <a:moveTo>
                    <a:pt x="0" y="1096890"/>
                  </a:moveTo>
                  <a:cubicBezTo>
                    <a:pt x="24535" y="1137576"/>
                    <a:pt x="258633" y="1169471"/>
                    <a:pt x="544049" y="1169471"/>
                  </a:cubicBezTo>
                  <a:cubicBezTo>
                    <a:pt x="809429" y="1169471"/>
                    <a:pt x="1030647" y="1141665"/>
                    <a:pt x="1079920" y="1105477"/>
                  </a:cubicBezTo>
                  <a:cubicBezTo>
                    <a:pt x="1079920" y="1106499"/>
                    <a:pt x="1079920" y="1107522"/>
                    <a:pt x="1079920" y="1108544"/>
                  </a:cubicBezTo>
                  <a:cubicBezTo>
                    <a:pt x="1079920" y="1108544"/>
                    <a:pt x="1079920" y="1113042"/>
                    <a:pt x="1079920" y="1121833"/>
                  </a:cubicBezTo>
                  <a:cubicBezTo>
                    <a:pt x="1020629" y="1159862"/>
                    <a:pt x="801456" y="1188280"/>
                    <a:pt x="539960" y="1188280"/>
                  </a:cubicBezTo>
                  <a:cubicBezTo>
                    <a:pt x="278669" y="1188280"/>
                    <a:pt x="59291" y="1160066"/>
                    <a:pt x="0" y="1121833"/>
                  </a:cubicBezTo>
                  <a:cubicBezTo>
                    <a:pt x="0" y="1105886"/>
                    <a:pt x="0" y="1097095"/>
                    <a:pt x="0" y="1097095"/>
                  </a:cubicBezTo>
                  <a:cubicBezTo>
                    <a:pt x="0" y="1096890"/>
                    <a:pt x="0" y="1096890"/>
                    <a:pt x="0" y="1096890"/>
                  </a:cubicBezTo>
                  <a:close/>
                  <a:moveTo>
                    <a:pt x="0" y="1018380"/>
                  </a:moveTo>
                  <a:cubicBezTo>
                    <a:pt x="24535" y="1059066"/>
                    <a:pt x="258633" y="1090961"/>
                    <a:pt x="544049" y="1090961"/>
                  </a:cubicBezTo>
                  <a:cubicBezTo>
                    <a:pt x="809429" y="1090961"/>
                    <a:pt x="1030647" y="1063360"/>
                    <a:pt x="1079920" y="1026967"/>
                  </a:cubicBezTo>
                  <a:cubicBezTo>
                    <a:pt x="1079920" y="1027989"/>
                    <a:pt x="1079920" y="1029012"/>
                    <a:pt x="1079920" y="1030033"/>
                  </a:cubicBezTo>
                  <a:cubicBezTo>
                    <a:pt x="1079920" y="1030033"/>
                    <a:pt x="1079920" y="1034532"/>
                    <a:pt x="1079920" y="1043323"/>
                  </a:cubicBezTo>
                  <a:cubicBezTo>
                    <a:pt x="1020629" y="1081351"/>
                    <a:pt x="801456" y="1109770"/>
                    <a:pt x="539960" y="1109770"/>
                  </a:cubicBezTo>
                  <a:cubicBezTo>
                    <a:pt x="278669" y="1109770"/>
                    <a:pt x="59291" y="1081556"/>
                    <a:pt x="0" y="1043323"/>
                  </a:cubicBezTo>
                  <a:cubicBezTo>
                    <a:pt x="0" y="1027376"/>
                    <a:pt x="0" y="1018584"/>
                    <a:pt x="0" y="1018584"/>
                  </a:cubicBezTo>
                  <a:cubicBezTo>
                    <a:pt x="0" y="1018380"/>
                    <a:pt x="0" y="1018380"/>
                    <a:pt x="0" y="1018380"/>
                  </a:cubicBezTo>
                  <a:close/>
                  <a:moveTo>
                    <a:pt x="0" y="940074"/>
                  </a:moveTo>
                  <a:cubicBezTo>
                    <a:pt x="24535" y="980760"/>
                    <a:pt x="258633" y="1012655"/>
                    <a:pt x="544049" y="1012655"/>
                  </a:cubicBezTo>
                  <a:cubicBezTo>
                    <a:pt x="809429" y="1012655"/>
                    <a:pt x="1030647" y="985054"/>
                    <a:pt x="1079920" y="948661"/>
                  </a:cubicBezTo>
                  <a:cubicBezTo>
                    <a:pt x="1079920" y="949683"/>
                    <a:pt x="1079920" y="950706"/>
                    <a:pt x="1079920" y="951727"/>
                  </a:cubicBezTo>
                  <a:cubicBezTo>
                    <a:pt x="1079920" y="951727"/>
                    <a:pt x="1079920" y="956226"/>
                    <a:pt x="1079920" y="965017"/>
                  </a:cubicBezTo>
                  <a:cubicBezTo>
                    <a:pt x="1020629" y="1003045"/>
                    <a:pt x="801456" y="1031464"/>
                    <a:pt x="539960" y="1031464"/>
                  </a:cubicBezTo>
                  <a:cubicBezTo>
                    <a:pt x="278669" y="1031464"/>
                    <a:pt x="59291" y="1003250"/>
                    <a:pt x="0" y="965017"/>
                  </a:cubicBezTo>
                  <a:cubicBezTo>
                    <a:pt x="0" y="949070"/>
                    <a:pt x="0" y="940278"/>
                    <a:pt x="0" y="940278"/>
                  </a:cubicBezTo>
                  <a:cubicBezTo>
                    <a:pt x="0" y="940074"/>
                    <a:pt x="0" y="940074"/>
                    <a:pt x="0" y="940074"/>
                  </a:cubicBezTo>
                  <a:close/>
                  <a:moveTo>
                    <a:pt x="0" y="861769"/>
                  </a:moveTo>
                  <a:cubicBezTo>
                    <a:pt x="24535" y="902455"/>
                    <a:pt x="258633" y="934350"/>
                    <a:pt x="544049" y="934350"/>
                  </a:cubicBezTo>
                  <a:cubicBezTo>
                    <a:pt x="809429" y="934350"/>
                    <a:pt x="1030647" y="906749"/>
                    <a:pt x="1079920" y="870356"/>
                  </a:cubicBezTo>
                  <a:cubicBezTo>
                    <a:pt x="1079920" y="871378"/>
                    <a:pt x="1079920" y="872401"/>
                    <a:pt x="1079920" y="873422"/>
                  </a:cubicBezTo>
                  <a:cubicBezTo>
                    <a:pt x="1079920" y="873422"/>
                    <a:pt x="1079920" y="877921"/>
                    <a:pt x="1079920" y="886712"/>
                  </a:cubicBezTo>
                  <a:cubicBezTo>
                    <a:pt x="1020629" y="924740"/>
                    <a:pt x="801456" y="953159"/>
                    <a:pt x="539960" y="953159"/>
                  </a:cubicBezTo>
                  <a:cubicBezTo>
                    <a:pt x="278669" y="953159"/>
                    <a:pt x="59291" y="924945"/>
                    <a:pt x="0" y="886712"/>
                  </a:cubicBezTo>
                  <a:cubicBezTo>
                    <a:pt x="0" y="870765"/>
                    <a:pt x="0" y="861973"/>
                    <a:pt x="0" y="861973"/>
                  </a:cubicBezTo>
                  <a:cubicBezTo>
                    <a:pt x="0" y="861769"/>
                    <a:pt x="0" y="861769"/>
                    <a:pt x="0" y="861769"/>
                  </a:cubicBezTo>
                  <a:close/>
                  <a:moveTo>
                    <a:pt x="0" y="783464"/>
                  </a:moveTo>
                  <a:cubicBezTo>
                    <a:pt x="24535" y="824150"/>
                    <a:pt x="258633" y="856045"/>
                    <a:pt x="544049" y="856045"/>
                  </a:cubicBezTo>
                  <a:cubicBezTo>
                    <a:pt x="809429" y="856045"/>
                    <a:pt x="1030647" y="828239"/>
                    <a:pt x="1079920" y="792051"/>
                  </a:cubicBezTo>
                  <a:cubicBezTo>
                    <a:pt x="1079920" y="793073"/>
                    <a:pt x="1079920" y="794096"/>
                    <a:pt x="1079920" y="795117"/>
                  </a:cubicBezTo>
                  <a:cubicBezTo>
                    <a:pt x="1079920" y="795117"/>
                    <a:pt x="1079920" y="799616"/>
                    <a:pt x="1079920" y="808407"/>
                  </a:cubicBezTo>
                  <a:cubicBezTo>
                    <a:pt x="1020629" y="846435"/>
                    <a:pt x="801456" y="874854"/>
                    <a:pt x="539960" y="874854"/>
                  </a:cubicBezTo>
                  <a:cubicBezTo>
                    <a:pt x="278669" y="874854"/>
                    <a:pt x="59291" y="846640"/>
                    <a:pt x="0" y="808407"/>
                  </a:cubicBezTo>
                  <a:cubicBezTo>
                    <a:pt x="0" y="792460"/>
                    <a:pt x="0" y="783668"/>
                    <a:pt x="0" y="783668"/>
                  </a:cubicBezTo>
                  <a:cubicBezTo>
                    <a:pt x="0" y="783464"/>
                    <a:pt x="0" y="783464"/>
                    <a:pt x="0" y="783464"/>
                  </a:cubicBezTo>
                  <a:close/>
                  <a:moveTo>
                    <a:pt x="0" y="704954"/>
                  </a:moveTo>
                  <a:cubicBezTo>
                    <a:pt x="24535" y="745640"/>
                    <a:pt x="258633" y="777535"/>
                    <a:pt x="544049" y="777535"/>
                  </a:cubicBezTo>
                  <a:cubicBezTo>
                    <a:pt x="809429" y="777535"/>
                    <a:pt x="1030647" y="749934"/>
                    <a:pt x="1079920" y="713541"/>
                  </a:cubicBezTo>
                  <a:cubicBezTo>
                    <a:pt x="1079920" y="714563"/>
                    <a:pt x="1079920" y="715586"/>
                    <a:pt x="1079920" y="716607"/>
                  </a:cubicBezTo>
                  <a:cubicBezTo>
                    <a:pt x="1079920" y="716607"/>
                    <a:pt x="1079920" y="721106"/>
                    <a:pt x="1079920" y="729897"/>
                  </a:cubicBezTo>
                  <a:cubicBezTo>
                    <a:pt x="1020629" y="767925"/>
                    <a:pt x="801456" y="796344"/>
                    <a:pt x="539960" y="796344"/>
                  </a:cubicBezTo>
                  <a:cubicBezTo>
                    <a:pt x="278669" y="796344"/>
                    <a:pt x="59291" y="768130"/>
                    <a:pt x="0" y="729897"/>
                  </a:cubicBezTo>
                  <a:cubicBezTo>
                    <a:pt x="0" y="713950"/>
                    <a:pt x="0" y="705158"/>
                    <a:pt x="0" y="705158"/>
                  </a:cubicBezTo>
                  <a:cubicBezTo>
                    <a:pt x="0" y="704954"/>
                    <a:pt x="0" y="704954"/>
                    <a:pt x="0" y="704954"/>
                  </a:cubicBezTo>
                  <a:close/>
                  <a:moveTo>
                    <a:pt x="0" y="626648"/>
                  </a:moveTo>
                  <a:cubicBezTo>
                    <a:pt x="24535" y="667334"/>
                    <a:pt x="258633" y="699229"/>
                    <a:pt x="544049" y="699229"/>
                  </a:cubicBezTo>
                  <a:cubicBezTo>
                    <a:pt x="809429" y="699229"/>
                    <a:pt x="1030647" y="671628"/>
                    <a:pt x="1079920" y="635235"/>
                  </a:cubicBezTo>
                  <a:cubicBezTo>
                    <a:pt x="1079920" y="636257"/>
                    <a:pt x="1079920" y="637280"/>
                    <a:pt x="1079920" y="638301"/>
                  </a:cubicBezTo>
                  <a:cubicBezTo>
                    <a:pt x="1079920" y="638301"/>
                    <a:pt x="1079920" y="642800"/>
                    <a:pt x="1079920" y="651591"/>
                  </a:cubicBezTo>
                  <a:cubicBezTo>
                    <a:pt x="1020629" y="689619"/>
                    <a:pt x="801456" y="718038"/>
                    <a:pt x="539960" y="718038"/>
                  </a:cubicBezTo>
                  <a:cubicBezTo>
                    <a:pt x="278669" y="718038"/>
                    <a:pt x="59291" y="689824"/>
                    <a:pt x="0" y="651591"/>
                  </a:cubicBezTo>
                  <a:cubicBezTo>
                    <a:pt x="0" y="635644"/>
                    <a:pt x="0" y="626852"/>
                    <a:pt x="0" y="626852"/>
                  </a:cubicBezTo>
                  <a:cubicBezTo>
                    <a:pt x="0" y="626648"/>
                    <a:pt x="0" y="626648"/>
                    <a:pt x="0" y="626648"/>
                  </a:cubicBezTo>
                  <a:close/>
                  <a:moveTo>
                    <a:pt x="0" y="548343"/>
                  </a:moveTo>
                  <a:cubicBezTo>
                    <a:pt x="24535" y="589029"/>
                    <a:pt x="258633" y="620924"/>
                    <a:pt x="544049" y="620924"/>
                  </a:cubicBezTo>
                  <a:cubicBezTo>
                    <a:pt x="809429" y="620924"/>
                    <a:pt x="1030647" y="593323"/>
                    <a:pt x="1079920" y="556930"/>
                  </a:cubicBezTo>
                  <a:cubicBezTo>
                    <a:pt x="1079920" y="557952"/>
                    <a:pt x="1079920" y="558975"/>
                    <a:pt x="1079920" y="559996"/>
                  </a:cubicBezTo>
                  <a:cubicBezTo>
                    <a:pt x="1079920" y="559996"/>
                    <a:pt x="1079920" y="564495"/>
                    <a:pt x="1079920" y="573286"/>
                  </a:cubicBezTo>
                  <a:cubicBezTo>
                    <a:pt x="1020629" y="611314"/>
                    <a:pt x="801456" y="639733"/>
                    <a:pt x="539960" y="639733"/>
                  </a:cubicBezTo>
                  <a:cubicBezTo>
                    <a:pt x="278669" y="639733"/>
                    <a:pt x="59291" y="611519"/>
                    <a:pt x="0" y="573286"/>
                  </a:cubicBezTo>
                  <a:cubicBezTo>
                    <a:pt x="0" y="557339"/>
                    <a:pt x="0" y="548547"/>
                    <a:pt x="0" y="548547"/>
                  </a:cubicBezTo>
                  <a:cubicBezTo>
                    <a:pt x="0" y="548343"/>
                    <a:pt x="0" y="548343"/>
                    <a:pt x="0" y="548343"/>
                  </a:cubicBezTo>
                  <a:close/>
                  <a:moveTo>
                    <a:pt x="0" y="470038"/>
                  </a:moveTo>
                  <a:cubicBezTo>
                    <a:pt x="24535" y="510724"/>
                    <a:pt x="258633" y="542619"/>
                    <a:pt x="544049" y="542619"/>
                  </a:cubicBezTo>
                  <a:cubicBezTo>
                    <a:pt x="809429" y="542619"/>
                    <a:pt x="1030647" y="515018"/>
                    <a:pt x="1079920" y="478625"/>
                  </a:cubicBezTo>
                  <a:cubicBezTo>
                    <a:pt x="1079920" y="479647"/>
                    <a:pt x="1079920" y="480670"/>
                    <a:pt x="1079920" y="481691"/>
                  </a:cubicBezTo>
                  <a:cubicBezTo>
                    <a:pt x="1079920" y="481691"/>
                    <a:pt x="1079920" y="486190"/>
                    <a:pt x="1079920" y="494981"/>
                  </a:cubicBezTo>
                  <a:cubicBezTo>
                    <a:pt x="1020629" y="533009"/>
                    <a:pt x="801456" y="561428"/>
                    <a:pt x="539960" y="561428"/>
                  </a:cubicBezTo>
                  <a:cubicBezTo>
                    <a:pt x="278669" y="561428"/>
                    <a:pt x="59291" y="533214"/>
                    <a:pt x="0" y="494981"/>
                  </a:cubicBezTo>
                  <a:cubicBezTo>
                    <a:pt x="0" y="479034"/>
                    <a:pt x="0" y="470242"/>
                    <a:pt x="0" y="470242"/>
                  </a:cubicBezTo>
                  <a:cubicBezTo>
                    <a:pt x="0" y="470038"/>
                    <a:pt x="0" y="470038"/>
                    <a:pt x="0" y="470038"/>
                  </a:cubicBezTo>
                  <a:close/>
                  <a:moveTo>
                    <a:pt x="0" y="391732"/>
                  </a:moveTo>
                  <a:cubicBezTo>
                    <a:pt x="24535" y="432418"/>
                    <a:pt x="258633" y="464313"/>
                    <a:pt x="544049" y="464313"/>
                  </a:cubicBezTo>
                  <a:cubicBezTo>
                    <a:pt x="809429" y="464313"/>
                    <a:pt x="1030647" y="436507"/>
                    <a:pt x="1079920" y="400319"/>
                  </a:cubicBezTo>
                  <a:cubicBezTo>
                    <a:pt x="1079920" y="401341"/>
                    <a:pt x="1079920" y="402364"/>
                    <a:pt x="1079920" y="403385"/>
                  </a:cubicBezTo>
                  <a:cubicBezTo>
                    <a:pt x="1079920" y="403385"/>
                    <a:pt x="1079920" y="407884"/>
                    <a:pt x="1079920" y="416675"/>
                  </a:cubicBezTo>
                  <a:cubicBezTo>
                    <a:pt x="1020629" y="454703"/>
                    <a:pt x="801456" y="483122"/>
                    <a:pt x="539960" y="483122"/>
                  </a:cubicBezTo>
                  <a:cubicBezTo>
                    <a:pt x="278669" y="483122"/>
                    <a:pt x="59291" y="454908"/>
                    <a:pt x="0" y="416675"/>
                  </a:cubicBezTo>
                  <a:cubicBezTo>
                    <a:pt x="0" y="400728"/>
                    <a:pt x="0" y="391936"/>
                    <a:pt x="0" y="391936"/>
                  </a:cubicBezTo>
                  <a:cubicBezTo>
                    <a:pt x="0" y="391732"/>
                    <a:pt x="0" y="391732"/>
                    <a:pt x="0" y="391732"/>
                  </a:cubicBezTo>
                  <a:close/>
                  <a:moveTo>
                    <a:pt x="0" y="313222"/>
                  </a:moveTo>
                  <a:cubicBezTo>
                    <a:pt x="24535" y="353908"/>
                    <a:pt x="258633" y="385803"/>
                    <a:pt x="544049" y="385803"/>
                  </a:cubicBezTo>
                  <a:cubicBezTo>
                    <a:pt x="809429" y="385803"/>
                    <a:pt x="1030647" y="358202"/>
                    <a:pt x="1079920" y="321809"/>
                  </a:cubicBezTo>
                  <a:cubicBezTo>
                    <a:pt x="1079920" y="322831"/>
                    <a:pt x="1079920" y="323854"/>
                    <a:pt x="1079920" y="324875"/>
                  </a:cubicBezTo>
                  <a:cubicBezTo>
                    <a:pt x="1079920" y="324875"/>
                    <a:pt x="1079920" y="329374"/>
                    <a:pt x="1079920" y="338165"/>
                  </a:cubicBezTo>
                  <a:cubicBezTo>
                    <a:pt x="1020629" y="376193"/>
                    <a:pt x="801456" y="404612"/>
                    <a:pt x="539960" y="404612"/>
                  </a:cubicBezTo>
                  <a:cubicBezTo>
                    <a:pt x="278669" y="404612"/>
                    <a:pt x="59291" y="376398"/>
                    <a:pt x="0" y="338165"/>
                  </a:cubicBezTo>
                  <a:cubicBezTo>
                    <a:pt x="0" y="322218"/>
                    <a:pt x="0" y="313426"/>
                    <a:pt x="0" y="313426"/>
                  </a:cubicBezTo>
                  <a:cubicBezTo>
                    <a:pt x="0" y="313222"/>
                    <a:pt x="0" y="313222"/>
                    <a:pt x="0" y="313222"/>
                  </a:cubicBezTo>
                  <a:close/>
                  <a:moveTo>
                    <a:pt x="0" y="234917"/>
                  </a:moveTo>
                  <a:cubicBezTo>
                    <a:pt x="24535" y="275603"/>
                    <a:pt x="258633" y="307498"/>
                    <a:pt x="544049" y="307498"/>
                  </a:cubicBezTo>
                  <a:cubicBezTo>
                    <a:pt x="809429" y="307498"/>
                    <a:pt x="1030647" y="279897"/>
                    <a:pt x="1079920" y="243504"/>
                  </a:cubicBezTo>
                  <a:cubicBezTo>
                    <a:pt x="1079920" y="244526"/>
                    <a:pt x="1079920" y="245549"/>
                    <a:pt x="1079920" y="246570"/>
                  </a:cubicBezTo>
                  <a:cubicBezTo>
                    <a:pt x="1079920" y="246570"/>
                    <a:pt x="1079920" y="251069"/>
                    <a:pt x="1079920" y="259860"/>
                  </a:cubicBezTo>
                  <a:cubicBezTo>
                    <a:pt x="1020629" y="297888"/>
                    <a:pt x="801456" y="326307"/>
                    <a:pt x="539960" y="326307"/>
                  </a:cubicBezTo>
                  <a:cubicBezTo>
                    <a:pt x="278669" y="326307"/>
                    <a:pt x="59291" y="298093"/>
                    <a:pt x="0" y="259860"/>
                  </a:cubicBezTo>
                  <a:cubicBezTo>
                    <a:pt x="0" y="243913"/>
                    <a:pt x="0" y="235121"/>
                    <a:pt x="0" y="235121"/>
                  </a:cubicBezTo>
                  <a:cubicBezTo>
                    <a:pt x="0" y="234917"/>
                    <a:pt x="0" y="234917"/>
                    <a:pt x="0" y="234917"/>
                  </a:cubicBezTo>
                  <a:close/>
                  <a:moveTo>
                    <a:pt x="0" y="156612"/>
                  </a:moveTo>
                  <a:cubicBezTo>
                    <a:pt x="24535" y="197298"/>
                    <a:pt x="258633" y="229193"/>
                    <a:pt x="544049" y="229193"/>
                  </a:cubicBezTo>
                  <a:cubicBezTo>
                    <a:pt x="809429" y="229193"/>
                    <a:pt x="1030647" y="201592"/>
                    <a:pt x="1079920" y="165199"/>
                  </a:cubicBezTo>
                  <a:cubicBezTo>
                    <a:pt x="1079920" y="166221"/>
                    <a:pt x="1079920" y="167244"/>
                    <a:pt x="1079920" y="168265"/>
                  </a:cubicBezTo>
                  <a:cubicBezTo>
                    <a:pt x="1079920" y="168265"/>
                    <a:pt x="1079920" y="172764"/>
                    <a:pt x="1079920" y="181555"/>
                  </a:cubicBezTo>
                  <a:cubicBezTo>
                    <a:pt x="1020629" y="219583"/>
                    <a:pt x="801456" y="248002"/>
                    <a:pt x="539960" y="248002"/>
                  </a:cubicBezTo>
                  <a:cubicBezTo>
                    <a:pt x="278669" y="248002"/>
                    <a:pt x="59291" y="219788"/>
                    <a:pt x="0" y="181555"/>
                  </a:cubicBezTo>
                  <a:cubicBezTo>
                    <a:pt x="0" y="165608"/>
                    <a:pt x="0" y="156816"/>
                    <a:pt x="0" y="156816"/>
                  </a:cubicBezTo>
                  <a:cubicBezTo>
                    <a:pt x="0" y="156612"/>
                    <a:pt x="0" y="156612"/>
                    <a:pt x="0" y="156612"/>
                  </a:cubicBezTo>
                  <a:close/>
                  <a:moveTo>
                    <a:pt x="0" y="78306"/>
                  </a:moveTo>
                  <a:cubicBezTo>
                    <a:pt x="24535" y="118992"/>
                    <a:pt x="258633" y="150887"/>
                    <a:pt x="544049" y="150887"/>
                  </a:cubicBezTo>
                  <a:cubicBezTo>
                    <a:pt x="809429" y="150887"/>
                    <a:pt x="1030647" y="123286"/>
                    <a:pt x="1079920" y="86893"/>
                  </a:cubicBezTo>
                  <a:cubicBezTo>
                    <a:pt x="1079920" y="87915"/>
                    <a:pt x="1079920" y="88938"/>
                    <a:pt x="1079920" y="89959"/>
                  </a:cubicBezTo>
                  <a:cubicBezTo>
                    <a:pt x="1079920" y="89959"/>
                    <a:pt x="1079920" y="94458"/>
                    <a:pt x="1079920" y="103249"/>
                  </a:cubicBezTo>
                  <a:cubicBezTo>
                    <a:pt x="1020629" y="141277"/>
                    <a:pt x="801456" y="169696"/>
                    <a:pt x="539960" y="169696"/>
                  </a:cubicBezTo>
                  <a:cubicBezTo>
                    <a:pt x="278669" y="169696"/>
                    <a:pt x="59291" y="141482"/>
                    <a:pt x="0" y="103249"/>
                  </a:cubicBezTo>
                  <a:cubicBezTo>
                    <a:pt x="0" y="87302"/>
                    <a:pt x="0" y="78510"/>
                    <a:pt x="0" y="78510"/>
                  </a:cubicBezTo>
                  <a:cubicBezTo>
                    <a:pt x="0" y="78306"/>
                    <a:pt x="0" y="78306"/>
                    <a:pt x="0" y="78306"/>
                  </a:cubicBezTo>
                  <a:close/>
                  <a:moveTo>
                    <a:pt x="0" y="0"/>
                  </a:moveTo>
                  <a:cubicBezTo>
                    <a:pt x="24535" y="40686"/>
                    <a:pt x="258633" y="72581"/>
                    <a:pt x="544049" y="72581"/>
                  </a:cubicBezTo>
                  <a:cubicBezTo>
                    <a:pt x="809429" y="72581"/>
                    <a:pt x="1030647" y="44775"/>
                    <a:pt x="1079920" y="8587"/>
                  </a:cubicBezTo>
                  <a:cubicBezTo>
                    <a:pt x="1079920" y="9609"/>
                    <a:pt x="1079920" y="10632"/>
                    <a:pt x="1079920" y="11653"/>
                  </a:cubicBezTo>
                  <a:cubicBezTo>
                    <a:pt x="1079920" y="11653"/>
                    <a:pt x="1079920" y="16152"/>
                    <a:pt x="1079920" y="24943"/>
                  </a:cubicBezTo>
                  <a:cubicBezTo>
                    <a:pt x="1020629" y="62971"/>
                    <a:pt x="801456" y="91390"/>
                    <a:pt x="539960" y="91390"/>
                  </a:cubicBezTo>
                  <a:cubicBezTo>
                    <a:pt x="278669" y="91390"/>
                    <a:pt x="59291" y="63176"/>
                    <a:pt x="0" y="24943"/>
                  </a:cubicBezTo>
                  <a:cubicBezTo>
                    <a:pt x="0" y="8996"/>
                    <a:pt x="0" y="204"/>
                    <a:pt x="0" y="20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24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264">
              <a:extLst>
                <a:ext uri="{FF2B5EF4-FFF2-40B4-BE49-F238E27FC236}">
                  <a16:creationId xmlns:a16="http://schemas.microsoft.com/office/drawing/2014/main" id="{ECED36B4-CA1E-40FE-B5BD-590409C07D6D}"/>
                </a:ext>
              </a:extLst>
            </p:cNvPr>
            <p:cNvSpPr/>
            <p:nvPr/>
          </p:nvSpPr>
          <p:spPr>
            <a:xfrm>
              <a:off x="8492156" y="1494151"/>
              <a:ext cx="834576" cy="120627"/>
            </a:xfrm>
            <a:custGeom>
              <a:avLst/>
              <a:gdLst>
                <a:gd name="connsiteX0" fmla="*/ 1735455 w 1735454"/>
                <a:gd name="connsiteY0" fmla="*/ 125419 h 250837"/>
                <a:gd name="connsiteX1" fmla="*/ 867727 w 1735454"/>
                <a:gd name="connsiteY1" fmla="*/ 250837 h 250837"/>
                <a:gd name="connsiteX2" fmla="*/ 0 w 1735454"/>
                <a:gd name="connsiteY2" fmla="*/ 125419 h 250837"/>
                <a:gd name="connsiteX3" fmla="*/ 867727 w 1735454"/>
                <a:gd name="connsiteY3" fmla="*/ 0 h 250837"/>
                <a:gd name="connsiteX4" fmla="*/ 1735455 w 1735454"/>
                <a:gd name="connsiteY4" fmla="*/ 125419 h 25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5454" h="250837">
                  <a:moveTo>
                    <a:pt x="1735455" y="125419"/>
                  </a:moveTo>
                  <a:cubicBezTo>
                    <a:pt x="1735455" y="194686"/>
                    <a:pt x="1346960" y="250837"/>
                    <a:pt x="867727" y="250837"/>
                  </a:cubicBezTo>
                  <a:cubicBezTo>
                    <a:pt x="388495" y="250837"/>
                    <a:pt x="0" y="194686"/>
                    <a:pt x="0" y="125419"/>
                  </a:cubicBezTo>
                  <a:cubicBezTo>
                    <a:pt x="0" y="56152"/>
                    <a:pt x="388495" y="0"/>
                    <a:pt x="867727" y="0"/>
                  </a:cubicBezTo>
                  <a:cubicBezTo>
                    <a:pt x="1346960" y="0"/>
                    <a:pt x="1735455" y="56152"/>
                    <a:pt x="1735455" y="125419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EB70D2BE-D6D7-4090-AD30-1FA437FACD59}"/>
              </a:ext>
            </a:extLst>
          </p:cNvPr>
          <p:cNvGrpSpPr/>
          <p:nvPr/>
        </p:nvGrpSpPr>
        <p:grpSpPr>
          <a:xfrm>
            <a:off x="8782626" y="887653"/>
            <a:ext cx="2898494" cy="3400205"/>
            <a:chOff x="7443638" y="1132075"/>
            <a:chExt cx="4591633" cy="5386416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6883F105-C495-409B-93E0-3CA7C924D2C2}"/>
                </a:ext>
              </a:extLst>
            </p:cNvPr>
            <p:cNvGrpSpPr/>
            <p:nvPr/>
          </p:nvGrpSpPr>
          <p:grpSpPr>
            <a:xfrm>
              <a:off x="7443638" y="1132075"/>
              <a:ext cx="4591633" cy="5386416"/>
              <a:chOff x="7878990" y="2082339"/>
              <a:chExt cx="3626426" cy="4254138"/>
            </a:xfrm>
          </p:grpSpPr>
          <p:grpSp>
            <p:nvGrpSpPr>
              <p:cNvPr id="79" name="그룹 78">
                <a:extLst>
                  <a:ext uri="{FF2B5EF4-FFF2-40B4-BE49-F238E27FC236}">
                    <a16:creationId xmlns:a16="http://schemas.microsoft.com/office/drawing/2014/main" id="{B99A0F6F-884F-45AA-B375-CEB7CA7840AC}"/>
                  </a:ext>
                </a:extLst>
              </p:cNvPr>
              <p:cNvGrpSpPr/>
              <p:nvPr/>
            </p:nvGrpSpPr>
            <p:grpSpPr>
              <a:xfrm>
                <a:off x="7878990" y="4592619"/>
                <a:ext cx="2332308" cy="1743858"/>
                <a:chOff x="6221919" y="4549629"/>
                <a:chExt cx="2918117" cy="2181865"/>
              </a:xfrm>
            </p:grpSpPr>
            <p:sp>
              <p:nvSpPr>
                <p:cNvPr id="93" name="자유형: 도형 92">
                  <a:extLst>
                    <a:ext uri="{FF2B5EF4-FFF2-40B4-BE49-F238E27FC236}">
                      <a16:creationId xmlns:a16="http://schemas.microsoft.com/office/drawing/2014/main" id="{0A82E280-8A42-49E0-8961-B8DDB2905C80}"/>
                    </a:ext>
                  </a:extLst>
                </p:cNvPr>
                <p:cNvSpPr/>
                <p:nvPr/>
              </p:nvSpPr>
              <p:spPr>
                <a:xfrm>
                  <a:off x="6221919" y="4549629"/>
                  <a:ext cx="2918117" cy="2181865"/>
                </a:xfrm>
                <a:custGeom>
                  <a:avLst/>
                  <a:gdLst>
                    <a:gd name="connsiteX0" fmla="*/ 5675238 w 5677079"/>
                    <a:gd name="connsiteY0" fmla="*/ 1960820 h 4244730"/>
                    <a:gd name="connsiteX1" fmla="*/ 5658436 w 5677079"/>
                    <a:gd name="connsiteY1" fmla="*/ 1855101 h 4244730"/>
                    <a:gd name="connsiteX2" fmla="*/ 5572260 w 5677079"/>
                    <a:gd name="connsiteY2" fmla="*/ 1834332 h 4244730"/>
                    <a:gd name="connsiteX3" fmla="*/ 5540819 w 5677079"/>
                    <a:gd name="connsiteY3" fmla="*/ 1889932 h 4244730"/>
                    <a:gd name="connsiteX4" fmla="*/ 5511252 w 5677079"/>
                    <a:gd name="connsiteY4" fmla="*/ 1901831 h 4244730"/>
                    <a:gd name="connsiteX5" fmla="*/ 5107128 w 5677079"/>
                    <a:gd name="connsiteY5" fmla="*/ 1679360 h 4244730"/>
                    <a:gd name="connsiteX6" fmla="*/ 5085277 w 5677079"/>
                    <a:gd name="connsiteY6" fmla="*/ 1648784 h 4244730"/>
                    <a:gd name="connsiteX7" fmla="*/ 5003212 w 5677079"/>
                    <a:gd name="connsiteY7" fmla="*/ 1315764 h 4244730"/>
                    <a:gd name="connsiteX8" fmla="*/ 4997443 w 5677079"/>
                    <a:gd name="connsiteY8" fmla="*/ 1259371 h 4244730"/>
                    <a:gd name="connsiteX9" fmla="*/ 5016986 w 5677079"/>
                    <a:gd name="connsiteY9" fmla="*/ 1132019 h 4244730"/>
                    <a:gd name="connsiteX10" fmla="*/ 5068475 w 5677079"/>
                    <a:gd name="connsiteY10" fmla="*/ 671357 h 4244730"/>
                    <a:gd name="connsiteX11" fmla="*/ 5071648 w 5677079"/>
                    <a:gd name="connsiteY11" fmla="*/ 296799 h 4244730"/>
                    <a:gd name="connsiteX12" fmla="*/ 5045326 w 5677079"/>
                    <a:gd name="connsiteY12" fmla="*/ 186754 h 4244730"/>
                    <a:gd name="connsiteX13" fmla="*/ 4968525 w 5677079"/>
                    <a:gd name="connsiteY13" fmla="*/ 144928 h 4244730"/>
                    <a:gd name="connsiteX14" fmla="*/ 4801438 w 5677079"/>
                    <a:gd name="connsiteY14" fmla="*/ 183941 h 4244730"/>
                    <a:gd name="connsiteX15" fmla="*/ 4325128 w 5677079"/>
                    <a:gd name="connsiteY15" fmla="*/ 397542 h 4244730"/>
                    <a:gd name="connsiteX16" fmla="*/ 4259721 w 5677079"/>
                    <a:gd name="connsiteY16" fmla="*/ 394657 h 4244730"/>
                    <a:gd name="connsiteX17" fmla="*/ 3291669 w 5677079"/>
                    <a:gd name="connsiteY17" fmla="*/ 25652 h 4244730"/>
                    <a:gd name="connsiteX18" fmla="*/ 2819397 w 5677079"/>
                    <a:gd name="connsiteY18" fmla="*/ 989 h 4244730"/>
                    <a:gd name="connsiteX19" fmla="*/ 1618850 w 5677079"/>
                    <a:gd name="connsiteY19" fmla="*/ 371148 h 4244730"/>
                    <a:gd name="connsiteX20" fmla="*/ 845721 w 5677079"/>
                    <a:gd name="connsiteY20" fmla="*/ 1300764 h 4244730"/>
                    <a:gd name="connsiteX21" fmla="*/ 761059 w 5677079"/>
                    <a:gd name="connsiteY21" fmla="*/ 1632775 h 4244730"/>
                    <a:gd name="connsiteX22" fmla="*/ 746420 w 5677079"/>
                    <a:gd name="connsiteY22" fmla="*/ 1630900 h 4244730"/>
                    <a:gd name="connsiteX23" fmla="*/ 629452 w 5677079"/>
                    <a:gd name="connsiteY23" fmla="*/ 1503620 h 4244730"/>
                    <a:gd name="connsiteX24" fmla="*/ 636159 w 5677079"/>
                    <a:gd name="connsiteY24" fmla="*/ 1470231 h 4244730"/>
                    <a:gd name="connsiteX25" fmla="*/ 751036 w 5677079"/>
                    <a:gd name="connsiteY25" fmla="*/ 1256919 h 4244730"/>
                    <a:gd name="connsiteX26" fmla="*/ 780602 w 5677079"/>
                    <a:gd name="connsiteY26" fmla="*/ 999762 h 4244730"/>
                    <a:gd name="connsiteX27" fmla="*/ 458254 w 5677079"/>
                    <a:gd name="connsiteY27" fmla="*/ 882145 h 4244730"/>
                    <a:gd name="connsiteX28" fmla="*/ 324412 w 5677079"/>
                    <a:gd name="connsiteY28" fmla="*/ 1137788 h 4244730"/>
                    <a:gd name="connsiteX29" fmla="*/ 393929 w 5677079"/>
                    <a:gd name="connsiteY29" fmla="*/ 1438212 h 4244730"/>
                    <a:gd name="connsiteX30" fmla="*/ 382463 w 5677079"/>
                    <a:gd name="connsiteY30" fmla="*/ 1467202 h 4244730"/>
                    <a:gd name="connsiteX31" fmla="*/ 119176 w 5677079"/>
                    <a:gd name="connsiteY31" fmla="*/ 1419319 h 4244730"/>
                    <a:gd name="connsiteX32" fmla="*/ 2064 w 5677079"/>
                    <a:gd name="connsiteY32" fmla="*/ 1285043 h 4244730"/>
                    <a:gd name="connsiteX33" fmla="*/ 45 w 5677079"/>
                    <a:gd name="connsiteY33" fmla="*/ 1292038 h 4244730"/>
                    <a:gd name="connsiteX34" fmla="*/ 9997 w 5677079"/>
                    <a:gd name="connsiteY34" fmla="*/ 1333792 h 4244730"/>
                    <a:gd name="connsiteX35" fmla="*/ 139729 w 5677079"/>
                    <a:gd name="connsiteY35" fmla="*/ 1559508 h 4244730"/>
                    <a:gd name="connsiteX36" fmla="*/ 469576 w 5677079"/>
                    <a:gd name="connsiteY36" fmla="*/ 1632054 h 4244730"/>
                    <a:gd name="connsiteX37" fmla="*/ 525032 w 5677079"/>
                    <a:gd name="connsiteY37" fmla="*/ 1660539 h 4244730"/>
                    <a:gd name="connsiteX38" fmla="*/ 535560 w 5677079"/>
                    <a:gd name="connsiteY38" fmla="*/ 1679216 h 4244730"/>
                    <a:gd name="connsiteX39" fmla="*/ 742238 w 5677079"/>
                    <a:gd name="connsiteY39" fmla="*/ 1825102 h 4244730"/>
                    <a:gd name="connsiteX40" fmla="*/ 742238 w 5677079"/>
                    <a:gd name="connsiteY40" fmla="*/ 1825102 h 4244730"/>
                    <a:gd name="connsiteX41" fmla="*/ 746781 w 5677079"/>
                    <a:gd name="connsiteY41" fmla="*/ 2006396 h 4244730"/>
                    <a:gd name="connsiteX42" fmla="*/ 896344 w 5677079"/>
                    <a:gd name="connsiteY42" fmla="*/ 2573136 h 4244730"/>
                    <a:gd name="connsiteX43" fmla="*/ 1414192 w 5677079"/>
                    <a:gd name="connsiteY43" fmla="*/ 3233047 h 4244730"/>
                    <a:gd name="connsiteX44" fmla="*/ 1444407 w 5677079"/>
                    <a:gd name="connsiteY44" fmla="*/ 3273935 h 4244730"/>
                    <a:gd name="connsiteX45" fmla="*/ 1481402 w 5677079"/>
                    <a:gd name="connsiteY45" fmla="*/ 3475998 h 4244730"/>
                    <a:gd name="connsiteX46" fmla="*/ 1624115 w 5677079"/>
                    <a:gd name="connsiteY46" fmla="*/ 4031272 h 4244730"/>
                    <a:gd name="connsiteX47" fmla="*/ 1708632 w 5677079"/>
                    <a:gd name="connsiteY47" fmla="*/ 4208311 h 4244730"/>
                    <a:gd name="connsiteX48" fmla="*/ 1777500 w 5677079"/>
                    <a:gd name="connsiteY48" fmla="*/ 4244728 h 4244730"/>
                    <a:gd name="connsiteX49" fmla="*/ 2513563 w 5677079"/>
                    <a:gd name="connsiteY49" fmla="*/ 4243791 h 4244730"/>
                    <a:gd name="connsiteX50" fmla="*/ 2549259 w 5677079"/>
                    <a:gd name="connsiteY50" fmla="*/ 4239248 h 4244730"/>
                    <a:gd name="connsiteX51" fmla="*/ 2609042 w 5677079"/>
                    <a:gd name="connsiteY51" fmla="*/ 4163673 h 4244730"/>
                    <a:gd name="connsiteX52" fmla="*/ 2745120 w 5677079"/>
                    <a:gd name="connsiteY52" fmla="*/ 3764668 h 4244730"/>
                    <a:gd name="connsiteX53" fmla="*/ 2745120 w 5677079"/>
                    <a:gd name="connsiteY53" fmla="*/ 3764668 h 4244730"/>
                    <a:gd name="connsiteX54" fmla="*/ 2778869 w 5677079"/>
                    <a:gd name="connsiteY54" fmla="*/ 3751327 h 4244730"/>
                    <a:gd name="connsiteX55" fmla="*/ 3190277 w 5677079"/>
                    <a:gd name="connsiteY55" fmla="*/ 3739789 h 4244730"/>
                    <a:gd name="connsiteX56" fmla="*/ 3214796 w 5677079"/>
                    <a:gd name="connsiteY56" fmla="*/ 3758322 h 4244730"/>
                    <a:gd name="connsiteX57" fmla="*/ 3268087 w 5677079"/>
                    <a:gd name="connsiteY57" fmla="*/ 3975745 h 4244730"/>
                    <a:gd name="connsiteX58" fmla="*/ 3341499 w 5677079"/>
                    <a:gd name="connsiteY58" fmla="*/ 4206508 h 4244730"/>
                    <a:gd name="connsiteX59" fmla="*/ 3399911 w 5677079"/>
                    <a:gd name="connsiteY59" fmla="*/ 4244584 h 4244730"/>
                    <a:gd name="connsiteX60" fmla="*/ 4157320 w 5677079"/>
                    <a:gd name="connsiteY60" fmla="*/ 4243647 h 4244730"/>
                    <a:gd name="connsiteX61" fmla="*/ 4192583 w 5677079"/>
                    <a:gd name="connsiteY61" fmla="*/ 4238166 h 4244730"/>
                    <a:gd name="connsiteX62" fmla="*/ 4233760 w 5677079"/>
                    <a:gd name="connsiteY62" fmla="*/ 4193600 h 4244730"/>
                    <a:gd name="connsiteX63" fmla="*/ 4315537 w 5677079"/>
                    <a:gd name="connsiteY63" fmla="*/ 4012018 h 4244730"/>
                    <a:gd name="connsiteX64" fmla="*/ 4444332 w 5677079"/>
                    <a:gd name="connsiteY64" fmla="*/ 3513208 h 4244730"/>
                    <a:gd name="connsiteX65" fmla="*/ 4481470 w 5677079"/>
                    <a:gd name="connsiteY65" fmla="*/ 3289656 h 4244730"/>
                    <a:gd name="connsiteX66" fmla="*/ 4481470 w 5677079"/>
                    <a:gd name="connsiteY66" fmla="*/ 3289656 h 4244730"/>
                    <a:gd name="connsiteX67" fmla="*/ 4495100 w 5677079"/>
                    <a:gd name="connsiteY67" fmla="*/ 3283310 h 4244730"/>
                    <a:gd name="connsiteX68" fmla="*/ 5136406 w 5677079"/>
                    <a:gd name="connsiteY68" fmla="*/ 3062066 h 4244730"/>
                    <a:gd name="connsiteX69" fmla="*/ 5528631 w 5677079"/>
                    <a:gd name="connsiteY69" fmla="*/ 2840317 h 4244730"/>
                    <a:gd name="connsiteX70" fmla="*/ 5646032 w 5677079"/>
                    <a:gd name="connsiteY70" fmla="*/ 2623543 h 4244730"/>
                    <a:gd name="connsiteX71" fmla="*/ 5659012 w 5677079"/>
                    <a:gd name="connsiteY71" fmla="*/ 2451985 h 4244730"/>
                    <a:gd name="connsiteX72" fmla="*/ 5675238 w 5677079"/>
                    <a:gd name="connsiteY72" fmla="*/ 1960820 h 4244730"/>
                    <a:gd name="connsiteX73" fmla="*/ 543348 w 5677079"/>
                    <a:gd name="connsiteY73" fmla="*/ 1367686 h 4244730"/>
                    <a:gd name="connsiteX74" fmla="*/ 535560 w 5677079"/>
                    <a:gd name="connsiteY74" fmla="*/ 1377205 h 4244730"/>
                    <a:gd name="connsiteX75" fmla="*/ 469720 w 5677079"/>
                    <a:gd name="connsiteY75" fmla="*/ 1371507 h 4244730"/>
                    <a:gd name="connsiteX76" fmla="*/ 441019 w 5677079"/>
                    <a:gd name="connsiteY76" fmla="*/ 1229588 h 4244730"/>
                    <a:gd name="connsiteX77" fmla="*/ 492292 w 5677079"/>
                    <a:gd name="connsiteY77" fmla="*/ 1025218 h 4244730"/>
                    <a:gd name="connsiteX78" fmla="*/ 607241 w 5677079"/>
                    <a:gd name="connsiteY78" fmla="*/ 966085 h 4244730"/>
                    <a:gd name="connsiteX79" fmla="*/ 678201 w 5677079"/>
                    <a:gd name="connsiteY79" fmla="*/ 1092140 h 4244730"/>
                    <a:gd name="connsiteX80" fmla="*/ 543348 w 5677079"/>
                    <a:gd name="connsiteY80" fmla="*/ 1367686 h 4244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5677079" h="4244730">
                      <a:moveTo>
                        <a:pt x="5675238" y="1960820"/>
                      </a:moveTo>
                      <a:cubicBezTo>
                        <a:pt x="5674012" y="1925123"/>
                        <a:pt x="5670406" y="1889139"/>
                        <a:pt x="5658436" y="1855101"/>
                      </a:cubicBezTo>
                      <a:cubicBezTo>
                        <a:pt x="5644590" y="1815727"/>
                        <a:pt x="5602692" y="1805919"/>
                        <a:pt x="5572260" y="1834332"/>
                      </a:cubicBezTo>
                      <a:cubicBezTo>
                        <a:pt x="5556034" y="1849404"/>
                        <a:pt x="5546804" y="1869091"/>
                        <a:pt x="5540819" y="1889932"/>
                      </a:cubicBezTo>
                      <a:cubicBezTo>
                        <a:pt x="5535698" y="1907744"/>
                        <a:pt x="5529352" y="1911926"/>
                        <a:pt x="5511252" y="1901831"/>
                      </a:cubicBezTo>
                      <a:cubicBezTo>
                        <a:pt x="5376904" y="1826977"/>
                        <a:pt x="5242052" y="1753132"/>
                        <a:pt x="5107128" y="1679360"/>
                      </a:cubicBezTo>
                      <a:cubicBezTo>
                        <a:pt x="5094363" y="1672365"/>
                        <a:pt x="5087152" y="1663856"/>
                        <a:pt x="5085277" y="1648784"/>
                      </a:cubicBezTo>
                      <a:cubicBezTo>
                        <a:pt x="5070926" y="1534628"/>
                        <a:pt x="5042658" y="1423790"/>
                        <a:pt x="5003212" y="1315764"/>
                      </a:cubicBezTo>
                      <a:cubicBezTo>
                        <a:pt x="4996361" y="1297086"/>
                        <a:pt x="4993188" y="1279851"/>
                        <a:pt x="4997443" y="1259371"/>
                      </a:cubicBezTo>
                      <a:cubicBezTo>
                        <a:pt x="5006096" y="1217329"/>
                        <a:pt x="5011289" y="1174637"/>
                        <a:pt x="5016986" y="1132019"/>
                      </a:cubicBezTo>
                      <a:cubicBezTo>
                        <a:pt x="5037466" y="978849"/>
                        <a:pt x="5057081" y="825608"/>
                        <a:pt x="5068475" y="671357"/>
                      </a:cubicBezTo>
                      <a:cubicBezTo>
                        <a:pt x="5077705" y="546456"/>
                        <a:pt x="5084556" y="421627"/>
                        <a:pt x="5071648" y="296799"/>
                      </a:cubicBezTo>
                      <a:cubicBezTo>
                        <a:pt x="5067753" y="259372"/>
                        <a:pt x="5062345" y="221440"/>
                        <a:pt x="5045326" y="186754"/>
                      </a:cubicBezTo>
                      <a:cubicBezTo>
                        <a:pt x="5028019" y="151562"/>
                        <a:pt x="5006385" y="140168"/>
                        <a:pt x="4968525" y="144928"/>
                      </a:cubicBezTo>
                      <a:cubicBezTo>
                        <a:pt x="4911483" y="152139"/>
                        <a:pt x="4855812" y="165552"/>
                        <a:pt x="4801438" y="183941"/>
                      </a:cubicBezTo>
                      <a:cubicBezTo>
                        <a:pt x="4635937" y="240046"/>
                        <a:pt x="4479307" y="316270"/>
                        <a:pt x="4325128" y="397542"/>
                      </a:cubicBezTo>
                      <a:cubicBezTo>
                        <a:pt x="4299960" y="410810"/>
                        <a:pt x="4283374" y="410450"/>
                        <a:pt x="4259721" y="394657"/>
                      </a:cubicBezTo>
                      <a:cubicBezTo>
                        <a:pt x="3965137" y="198292"/>
                        <a:pt x="3641203" y="78583"/>
                        <a:pt x="3291669" y="25652"/>
                      </a:cubicBezTo>
                      <a:cubicBezTo>
                        <a:pt x="3134966" y="1927"/>
                        <a:pt x="2977397" y="-2328"/>
                        <a:pt x="2819397" y="989"/>
                      </a:cubicBezTo>
                      <a:cubicBezTo>
                        <a:pt x="2803171" y="-309"/>
                        <a:pt x="2127611" y="37695"/>
                        <a:pt x="1618850" y="371148"/>
                      </a:cubicBezTo>
                      <a:cubicBezTo>
                        <a:pt x="1265926" y="602488"/>
                        <a:pt x="998818" y="904284"/>
                        <a:pt x="845721" y="1300764"/>
                      </a:cubicBezTo>
                      <a:cubicBezTo>
                        <a:pt x="804400" y="1407781"/>
                        <a:pt x="773823" y="1518187"/>
                        <a:pt x="761059" y="1632775"/>
                      </a:cubicBezTo>
                      <a:cubicBezTo>
                        <a:pt x="756156" y="1632198"/>
                        <a:pt x="750242" y="1633208"/>
                        <a:pt x="746420" y="1630900"/>
                      </a:cubicBezTo>
                      <a:cubicBezTo>
                        <a:pt x="695148" y="1599819"/>
                        <a:pt x="656927" y="1556767"/>
                        <a:pt x="629452" y="1503620"/>
                      </a:cubicBezTo>
                      <a:cubicBezTo>
                        <a:pt x="622241" y="1489702"/>
                        <a:pt x="629164" y="1480760"/>
                        <a:pt x="636159" y="1470231"/>
                      </a:cubicBezTo>
                      <a:cubicBezTo>
                        <a:pt x="681157" y="1402733"/>
                        <a:pt x="722046" y="1332855"/>
                        <a:pt x="751036" y="1256919"/>
                      </a:cubicBezTo>
                      <a:cubicBezTo>
                        <a:pt x="782693" y="1173988"/>
                        <a:pt x="805986" y="1090409"/>
                        <a:pt x="780602" y="999762"/>
                      </a:cubicBezTo>
                      <a:cubicBezTo>
                        <a:pt x="749954" y="890294"/>
                        <a:pt x="567146" y="804046"/>
                        <a:pt x="458254" y="882145"/>
                      </a:cubicBezTo>
                      <a:cubicBezTo>
                        <a:pt x="370492" y="945100"/>
                        <a:pt x="335950" y="1036179"/>
                        <a:pt x="324412" y="1137788"/>
                      </a:cubicBezTo>
                      <a:cubicBezTo>
                        <a:pt x="312152" y="1245381"/>
                        <a:pt x="342368" y="1344897"/>
                        <a:pt x="393929" y="1438212"/>
                      </a:cubicBezTo>
                      <a:cubicBezTo>
                        <a:pt x="404386" y="1457106"/>
                        <a:pt x="399698" y="1461794"/>
                        <a:pt x="382463" y="1467202"/>
                      </a:cubicBezTo>
                      <a:cubicBezTo>
                        <a:pt x="286191" y="1497273"/>
                        <a:pt x="198934" y="1479678"/>
                        <a:pt x="119176" y="1419319"/>
                      </a:cubicBezTo>
                      <a:cubicBezTo>
                        <a:pt x="71221" y="1382974"/>
                        <a:pt x="34948" y="1336388"/>
                        <a:pt x="2064" y="1285043"/>
                      </a:cubicBezTo>
                      <a:cubicBezTo>
                        <a:pt x="910" y="1288793"/>
                        <a:pt x="-244" y="1290596"/>
                        <a:pt x="45" y="1292038"/>
                      </a:cubicBezTo>
                      <a:cubicBezTo>
                        <a:pt x="3218" y="1306028"/>
                        <a:pt x="6102" y="1320018"/>
                        <a:pt x="9997" y="1333792"/>
                      </a:cubicBezTo>
                      <a:cubicBezTo>
                        <a:pt x="34443" y="1419824"/>
                        <a:pt x="70211" y="1499653"/>
                        <a:pt x="139729" y="1559508"/>
                      </a:cubicBezTo>
                      <a:cubicBezTo>
                        <a:pt x="236433" y="1642655"/>
                        <a:pt x="350300" y="1654265"/>
                        <a:pt x="469576" y="1632054"/>
                      </a:cubicBezTo>
                      <a:cubicBezTo>
                        <a:pt x="500729" y="1626285"/>
                        <a:pt x="515080" y="1633857"/>
                        <a:pt x="525032" y="1660539"/>
                      </a:cubicBezTo>
                      <a:cubicBezTo>
                        <a:pt x="527484" y="1667173"/>
                        <a:pt x="531666" y="1673303"/>
                        <a:pt x="535560" y="1679216"/>
                      </a:cubicBezTo>
                      <a:cubicBezTo>
                        <a:pt x="585391" y="1754863"/>
                        <a:pt x="649355" y="1810463"/>
                        <a:pt x="742238" y="1825102"/>
                      </a:cubicBezTo>
                      <a:cubicBezTo>
                        <a:pt x="742238" y="1825102"/>
                        <a:pt x="742238" y="1825102"/>
                        <a:pt x="742238" y="1825102"/>
                      </a:cubicBezTo>
                      <a:cubicBezTo>
                        <a:pt x="744257" y="1885533"/>
                        <a:pt x="742165" y="1945820"/>
                        <a:pt x="746781" y="2006396"/>
                      </a:cubicBezTo>
                      <a:cubicBezTo>
                        <a:pt x="761997" y="2204708"/>
                        <a:pt x="812620" y="2393285"/>
                        <a:pt x="896344" y="2573136"/>
                      </a:cubicBezTo>
                      <a:cubicBezTo>
                        <a:pt x="1017423" y="2833394"/>
                        <a:pt x="1192947" y="3051177"/>
                        <a:pt x="1414192" y="3233047"/>
                      </a:cubicBezTo>
                      <a:cubicBezTo>
                        <a:pt x="1427749" y="3244225"/>
                        <a:pt x="1441018" y="3254897"/>
                        <a:pt x="1444407" y="3273935"/>
                      </a:cubicBezTo>
                      <a:cubicBezTo>
                        <a:pt x="1456378" y="3341362"/>
                        <a:pt x="1468133" y="3408860"/>
                        <a:pt x="1481402" y="3475998"/>
                      </a:cubicBezTo>
                      <a:cubicBezTo>
                        <a:pt x="1518612" y="3663709"/>
                        <a:pt x="1560294" y="3850411"/>
                        <a:pt x="1624115" y="4031272"/>
                      </a:cubicBezTo>
                      <a:cubicBezTo>
                        <a:pt x="1645965" y="4093146"/>
                        <a:pt x="1670628" y="4154010"/>
                        <a:pt x="1708632" y="4208311"/>
                      </a:cubicBezTo>
                      <a:cubicBezTo>
                        <a:pt x="1725218" y="4232036"/>
                        <a:pt x="1745121" y="4244945"/>
                        <a:pt x="1777500" y="4244728"/>
                      </a:cubicBezTo>
                      <a:cubicBezTo>
                        <a:pt x="2022830" y="4243214"/>
                        <a:pt x="2268233" y="4244007"/>
                        <a:pt x="2513563" y="4243791"/>
                      </a:cubicBezTo>
                      <a:cubicBezTo>
                        <a:pt x="2525462" y="4243791"/>
                        <a:pt x="2538298" y="4247613"/>
                        <a:pt x="2549259" y="4239248"/>
                      </a:cubicBezTo>
                      <a:cubicBezTo>
                        <a:pt x="2580124" y="4222734"/>
                        <a:pt x="2594258" y="4192302"/>
                        <a:pt x="2609042" y="4163673"/>
                      </a:cubicBezTo>
                      <a:cubicBezTo>
                        <a:pt x="2674160" y="4037546"/>
                        <a:pt x="2712092" y="3901900"/>
                        <a:pt x="2745120" y="3764668"/>
                      </a:cubicBezTo>
                      <a:cubicBezTo>
                        <a:pt x="2745120" y="3764668"/>
                        <a:pt x="2745120" y="3764668"/>
                        <a:pt x="2745120" y="3764668"/>
                      </a:cubicBezTo>
                      <a:cubicBezTo>
                        <a:pt x="2751610" y="3748082"/>
                        <a:pt x="2765816" y="3750895"/>
                        <a:pt x="2778869" y="3751327"/>
                      </a:cubicBezTo>
                      <a:cubicBezTo>
                        <a:pt x="2916245" y="3756375"/>
                        <a:pt x="3053550" y="3756664"/>
                        <a:pt x="3190277" y="3739789"/>
                      </a:cubicBezTo>
                      <a:cubicBezTo>
                        <a:pt x="3205709" y="3737914"/>
                        <a:pt x="3211262" y="3743034"/>
                        <a:pt x="3214796" y="3758322"/>
                      </a:cubicBezTo>
                      <a:cubicBezTo>
                        <a:pt x="3231670" y="3831013"/>
                        <a:pt x="3249698" y="3903487"/>
                        <a:pt x="3268087" y="3975745"/>
                      </a:cubicBezTo>
                      <a:cubicBezTo>
                        <a:pt x="3288063" y="4054060"/>
                        <a:pt x="3309264" y="4132015"/>
                        <a:pt x="3341499" y="4206508"/>
                      </a:cubicBezTo>
                      <a:cubicBezTo>
                        <a:pt x="3352748" y="4232541"/>
                        <a:pt x="3368470" y="4244800"/>
                        <a:pt x="3399911" y="4244584"/>
                      </a:cubicBezTo>
                      <a:cubicBezTo>
                        <a:pt x="3652381" y="4243142"/>
                        <a:pt x="3904850" y="4243863"/>
                        <a:pt x="4157320" y="4243647"/>
                      </a:cubicBezTo>
                      <a:cubicBezTo>
                        <a:pt x="4169146" y="4243647"/>
                        <a:pt x="4182127" y="4247974"/>
                        <a:pt x="4192583" y="4238166"/>
                      </a:cubicBezTo>
                      <a:cubicBezTo>
                        <a:pt x="4211044" y="4227710"/>
                        <a:pt x="4222799" y="4210907"/>
                        <a:pt x="4233760" y="4193600"/>
                      </a:cubicBezTo>
                      <a:cubicBezTo>
                        <a:pt x="4269601" y="4136991"/>
                        <a:pt x="4293975" y="4075045"/>
                        <a:pt x="4315537" y="4012018"/>
                      </a:cubicBezTo>
                      <a:cubicBezTo>
                        <a:pt x="4371281" y="3849113"/>
                        <a:pt x="4411015" y="3681882"/>
                        <a:pt x="4444332" y="3513208"/>
                      </a:cubicBezTo>
                      <a:cubicBezTo>
                        <a:pt x="4458971" y="3439148"/>
                        <a:pt x="4480461" y="3366025"/>
                        <a:pt x="4481470" y="3289656"/>
                      </a:cubicBezTo>
                      <a:lnTo>
                        <a:pt x="4481470" y="3289656"/>
                      </a:lnTo>
                      <a:cubicBezTo>
                        <a:pt x="4486013" y="3287493"/>
                        <a:pt x="4490340" y="3284680"/>
                        <a:pt x="4495100" y="3283310"/>
                      </a:cubicBezTo>
                      <a:cubicBezTo>
                        <a:pt x="4712594" y="3220283"/>
                        <a:pt x="4928069" y="3151559"/>
                        <a:pt x="5136406" y="3062066"/>
                      </a:cubicBezTo>
                      <a:cubicBezTo>
                        <a:pt x="5275224" y="3002428"/>
                        <a:pt x="5410654" y="2936804"/>
                        <a:pt x="5528631" y="2840317"/>
                      </a:cubicBezTo>
                      <a:cubicBezTo>
                        <a:pt x="5597355" y="2784140"/>
                        <a:pt x="5643364" y="2716353"/>
                        <a:pt x="5646032" y="2623543"/>
                      </a:cubicBezTo>
                      <a:cubicBezTo>
                        <a:pt x="5647691" y="2566285"/>
                        <a:pt x="5653893" y="2509099"/>
                        <a:pt x="5659012" y="2451985"/>
                      </a:cubicBezTo>
                      <a:cubicBezTo>
                        <a:pt x="5673579" y="2288792"/>
                        <a:pt x="5680719" y="2125022"/>
                        <a:pt x="5675238" y="1960820"/>
                      </a:cubicBezTo>
                      <a:close/>
                      <a:moveTo>
                        <a:pt x="543348" y="1367686"/>
                      </a:moveTo>
                      <a:cubicBezTo>
                        <a:pt x="541041" y="1371003"/>
                        <a:pt x="538084" y="1373959"/>
                        <a:pt x="535560" y="1377205"/>
                      </a:cubicBezTo>
                      <a:cubicBezTo>
                        <a:pt x="501523" y="1421843"/>
                        <a:pt x="495104" y="1421410"/>
                        <a:pt x="469720" y="1371507"/>
                      </a:cubicBezTo>
                      <a:cubicBezTo>
                        <a:pt x="447365" y="1327591"/>
                        <a:pt x="442678" y="1279851"/>
                        <a:pt x="441019" y="1229588"/>
                      </a:cubicBezTo>
                      <a:cubicBezTo>
                        <a:pt x="444337" y="1159277"/>
                        <a:pt x="456307" y="1089255"/>
                        <a:pt x="492292" y="1025218"/>
                      </a:cubicBezTo>
                      <a:cubicBezTo>
                        <a:pt x="521210" y="973657"/>
                        <a:pt x="565704" y="950941"/>
                        <a:pt x="607241" y="966085"/>
                      </a:cubicBezTo>
                      <a:cubicBezTo>
                        <a:pt x="656711" y="984041"/>
                        <a:pt x="686133" y="1037622"/>
                        <a:pt x="678201" y="1092140"/>
                      </a:cubicBezTo>
                      <a:cubicBezTo>
                        <a:pt x="662552" y="1198435"/>
                        <a:pt x="602626" y="1282808"/>
                        <a:pt x="543348" y="1367686"/>
                      </a:cubicBezTo>
                      <a:close/>
                    </a:path>
                  </a:pathLst>
                </a:custGeom>
                <a:solidFill>
                  <a:srgbClr val="F6928D"/>
                </a:solidFill>
                <a:ln w="7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4" name="자유형: 도형 93">
                  <a:extLst>
                    <a:ext uri="{FF2B5EF4-FFF2-40B4-BE49-F238E27FC236}">
                      <a16:creationId xmlns:a16="http://schemas.microsoft.com/office/drawing/2014/main" id="{27AA79F7-ABB9-4F82-8025-7CF48742B8D1}"/>
                    </a:ext>
                  </a:extLst>
                </p:cNvPr>
                <p:cNvSpPr/>
                <p:nvPr/>
              </p:nvSpPr>
              <p:spPr>
                <a:xfrm>
                  <a:off x="7451436" y="4645052"/>
                  <a:ext cx="603138" cy="95286"/>
                </a:xfrm>
                <a:custGeom>
                  <a:avLst/>
                  <a:gdLst>
                    <a:gd name="connsiteX0" fmla="*/ 559172 w 1173380"/>
                    <a:gd name="connsiteY0" fmla="*/ 464 h 185375"/>
                    <a:gd name="connsiteX1" fmla="*/ 1115889 w 1173380"/>
                    <a:gd name="connsiteY1" fmla="*/ 54837 h 185375"/>
                    <a:gd name="connsiteX2" fmla="*/ 1165070 w 1173380"/>
                    <a:gd name="connsiteY2" fmla="*/ 132937 h 185375"/>
                    <a:gd name="connsiteX3" fmla="*/ 1093894 w 1173380"/>
                    <a:gd name="connsiteY3" fmla="*/ 177575 h 185375"/>
                    <a:gd name="connsiteX4" fmla="*/ 787989 w 1173380"/>
                    <a:gd name="connsiteY4" fmla="*/ 134739 h 185375"/>
                    <a:gd name="connsiteX5" fmla="*/ 607344 w 1173380"/>
                    <a:gd name="connsiteY5" fmla="*/ 126662 h 185375"/>
                    <a:gd name="connsiteX6" fmla="*/ 316510 w 1173380"/>
                    <a:gd name="connsiteY6" fmla="*/ 140220 h 185375"/>
                    <a:gd name="connsiteX7" fmla="*/ 51132 w 1173380"/>
                    <a:gd name="connsiteY7" fmla="*/ 184498 h 185375"/>
                    <a:gd name="connsiteX8" fmla="*/ 28272 w 1173380"/>
                    <a:gd name="connsiteY8" fmla="*/ 170435 h 185375"/>
                    <a:gd name="connsiteX9" fmla="*/ 1230 w 1173380"/>
                    <a:gd name="connsiteY9" fmla="*/ 79428 h 185375"/>
                    <a:gd name="connsiteX10" fmla="*/ 18248 w 1173380"/>
                    <a:gd name="connsiteY10" fmla="*/ 62121 h 185375"/>
                    <a:gd name="connsiteX11" fmla="*/ 198316 w 1173380"/>
                    <a:gd name="connsiteY11" fmla="*/ 26713 h 185375"/>
                    <a:gd name="connsiteX12" fmla="*/ 559172 w 1173380"/>
                    <a:gd name="connsiteY12" fmla="*/ 464 h 18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73380" h="185375">
                      <a:moveTo>
                        <a:pt x="559172" y="464"/>
                      </a:moveTo>
                      <a:cubicBezTo>
                        <a:pt x="762893" y="-690"/>
                        <a:pt x="940365" y="17555"/>
                        <a:pt x="1115889" y="54837"/>
                      </a:cubicBezTo>
                      <a:cubicBezTo>
                        <a:pt x="1180214" y="68467"/>
                        <a:pt x="1180286" y="67962"/>
                        <a:pt x="1165070" y="132937"/>
                      </a:cubicBezTo>
                      <a:cubicBezTo>
                        <a:pt x="1151513" y="190772"/>
                        <a:pt x="1151873" y="189113"/>
                        <a:pt x="1093894" y="177575"/>
                      </a:cubicBezTo>
                      <a:cubicBezTo>
                        <a:pt x="992791" y="157383"/>
                        <a:pt x="890894" y="143609"/>
                        <a:pt x="787989" y="134739"/>
                      </a:cubicBezTo>
                      <a:cubicBezTo>
                        <a:pt x="727774" y="129547"/>
                        <a:pt x="667054" y="126518"/>
                        <a:pt x="607344" y="126662"/>
                      </a:cubicBezTo>
                      <a:cubicBezTo>
                        <a:pt x="510495" y="126879"/>
                        <a:pt x="413214" y="128826"/>
                        <a:pt x="316510" y="140220"/>
                      </a:cubicBezTo>
                      <a:cubicBezTo>
                        <a:pt x="227233" y="150676"/>
                        <a:pt x="138317" y="162070"/>
                        <a:pt x="51132" y="184498"/>
                      </a:cubicBezTo>
                      <a:cubicBezTo>
                        <a:pt x="38368" y="187743"/>
                        <a:pt x="31589" y="181757"/>
                        <a:pt x="28272" y="170435"/>
                      </a:cubicBezTo>
                      <a:cubicBezTo>
                        <a:pt x="19186" y="140148"/>
                        <a:pt x="10532" y="109644"/>
                        <a:pt x="1230" y="79428"/>
                      </a:cubicBezTo>
                      <a:cubicBezTo>
                        <a:pt x="-4035" y="62265"/>
                        <a:pt x="8729" y="63996"/>
                        <a:pt x="18248" y="62121"/>
                      </a:cubicBezTo>
                      <a:cubicBezTo>
                        <a:pt x="78247" y="50078"/>
                        <a:pt x="137813" y="35078"/>
                        <a:pt x="198316" y="26713"/>
                      </a:cubicBezTo>
                      <a:cubicBezTo>
                        <a:pt x="325885" y="8973"/>
                        <a:pt x="454175" y="-2493"/>
                        <a:pt x="559172" y="464"/>
                      </a:cubicBezTo>
                      <a:close/>
                    </a:path>
                  </a:pathLst>
                </a:custGeom>
                <a:solidFill>
                  <a:srgbClr val="CB494B"/>
                </a:solidFill>
                <a:ln w="7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5" name="자유형: 도형 94">
                  <a:extLst>
                    <a:ext uri="{FF2B5EF4-FFF2-40B4-BE49-F238E27FC236}">
                      <a16:creationId xmlns:a16="http://schemas.microsoft.com/office/drawing/2014/main" id="{20335326-EE78-4E45-8EFB-76081DB40BA8}"/>
                    </a:ext>
                  </a:extLst>
                </p:cNvPr>
                <p:cNvSpPr/>
                <p:nvPr/>
              </p:nvSpPr>
              <p:spPr>
                <a:xfrm>
                  <a:off x="8609201" y="4777029"/>
                  <a:ext cx="170741" cy="351067"/>
                </a:xfrm>
                <a:custGeom>
                  <a:avLst/>
                  <a:gdLst>
                    <a:gd name="connsiteX0" fmla="*/ 332169 w 332169"/>
                    <a:gd name="connsiteY0" fmla="*/ 0 h 682987"/>
                    <a:gd name="connsiteX1" fmla="*/ 250969 w 332169"/>
                    <a:gd name="connsiteY1" fmla="*/ 681978 h 682987"/>
                    <a:gd name="connsiteX2" fmla="*/ 243686 w 332169"/>
                    <a:gd name="connsiteY2" fmla="*/ 682988 h 682987"/>
                    <a:gd name="connsiteX3" fmla="*/ 7225 w 332169"/>
                    <a:gd name="connsiteY3" fmla="*/ 325809 h 682987"/>
                    <a:gd name="connsiteX4" fmla="*/ 13139 w 332169"/>
                    <a:gd name="connsiteY4" fmla="*/ 288887 h 682987"/>
                    <a:gd name="connsiteX5" fmla="*/ 332169 w 332169"/>
                    <a:gd name="connsiteY5" fmla="*/ 0 h 68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2169" h="682987">
                      <a:moveTo>
                        <a:pt x="332169" y="0"/>
                      </a:moveTo>
                      <a:cubicBezTo>
                        <a:pt x="304405" y="233143"/>
                        <a:pt x="277724" y="457561"/>
                        <a:pt x="250969" y="681978"/>
                      </a:cubicBezTo>
                      <a:cubicBezTo>
                        <a:pt x="248517" y="682339"/>
                        <a:pt x="246138" y="682627"/>
                        <a:pt x="243686" y="682988"/>
                      </a:cubicBezTo>
                      <a:cubicBezTo>
                        <a:pt x="214912" y="639936"/>
                        <a:pt x="57993" y="401384"/>
                        <a:pt x="7225" y="325809"/>
                      </a:cubicBezTo>
                      <a:cubicBezTo>
                        <a:pt x="-3736" y="309512"/>
                        <a:pt x="-2582" y="302300"/>
                        <a:pt x="13139" y="288887"/>
                      </a:cubicBezTo>
                      <a:cubicBezTo>
                        <a:pt x="66791" y="243095"/>
                        <a:pt x="273036" y="53580"/>
                        <a:pt x="332169" y="0"/>
                      </a:cubicBezTo>
                      <a:close/>
                    </a:path>
                  </a:pathLst>
                </a:custGeom>
                <a:solidFill>
                  <a:srgbClr val="F9B989"/>
                </a:solidFill>
                <a:ln w="7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6" name="자유형: 도형 95">
                  <a:extLst>
                    <a:ext uri="{FF2B5EF4-FFF2-40B4-BE49-F238E27FC236}">
                      <a16:creationId xmlns:a16="http://schemas.microsoft.com/office/drawing/2014/main" id="{37916B91-50D3-4160-83D8-3B99D7F7C1B2}"/>
                    </a:ext>
                  </a:extLst>
                </p:cNvPr>
                <p:cNvSpPr/>
                <p:nvPr/>
              </p:nvSpPr>
              <p:spPr>
                <a:xfrm>
                  <a:off x="8634974" y="5315247"/>
                  <a:ext cx="116222" cy="173865"/>
                </a:xfrm>
                <a:custGeom>
                  <a:avLst/>
                  <a:gdLst>
                    <a:gd name="connsiteX0" fmla="*/ 225997 w 226106"/>
                    <a:gd name="connsiteY0" fmla="*/ 180003 h 338248"/>
                    <a:gd name="connsiteX1" fmla="*/ 189652 w 226106"/>
                    <a:gd name="connsiteY1" fmla="*/ 294807 h 338248"/>
                    <a:gd name="connsiteX2" fmla="*/ 39367 w 226106"/>
                    <a:gd name="connsiteY2" fmla="*/ 298990 h 338248"/>
                    <a:gd name="connsiteX3" fmla="*/ 42612 w 226106"/>
                    <a:gd name="connsiteY3" fmla="*/ 37074 h 338248"/>
                    <a:gd name="connsiteX4" fmla="*/ 180421 w 226106"/>
                    <a:gd name="connsiteY4" fmla="*/ 33612 h 338248"/>
                    <a:gd name="connsiteX5" fmla="*/ 225997 w 226106"/>
                    <a:gd name="connsiteY5" fmla="*/ 180003 h 338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106" h="338248">
                      <a:moveTo>
                        <a:pt x="225997" y="180003"/>
                      </a:moveTo>
                      <a:cubicBezTo>
                        <a:pt x="227367" y="215699"/>
                        <a:pt x="215973" y="257597"/>
                        <a:pt x="189652" y="294807"/>
                      </a:cubicBezTo>
                      <a:cubicBezTo>
                        <a:pt x="149701" y="351200"/>
                        <a:pt x="81914" y="352787"/>
                        <a:pt x="39367" y="298990"/>
                      </a:cubicBezTo>
                      <a:cubicBezTo>
                        <a:pt x="-14430" y="230915"/>
                        <a:pt x="-12843" y="103851"/>
                        <a:pt x="42612" y="37074"/>
                      </a:cubicBezTo>
                      <a:cubicBezTo>
                        <a:pt x="82419" y="-10954"/>
                        <a:pt x="138018" y="-12541"/>
                        <a:pt x="180421" y="33612"/>
                      </a:cubicBezTo>
                      <a:cubicBezTo>
                        <a:pt x="215829" y="72193"/>
                        <a:pt x="225853" y="119572"/>
                        <a:pt x="225997" y="180003"/>
                      </a:cubicBezTo>
                      <a:close/>
                    </a:path>
                  </a:pathLst>
                </a:custGeom>
                <a:solidFill>
                  <a:srgbClr val="663132"/>
                </a:solidFill>
                <a:ln w="7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7" name="자유형: 도형 96">
                  <a:extLst>
                    <a:ext uri="{FF2B5EF4-FFF2-40B4-BE49-F238E27FC236}">
                      <a16:creationId xmlns:a16="http://schemas.microsoft.com/office/drawing/2014/main" id="{D4823D9D-B389-4913-9598-3406281B822F}"/>
                    </a:ext>
                  </a:extLst>
                </p:cNvPr>
                <p:cNvSpPr/>
                <p:nvPr/>
              </p:nvSpPr>
              <p:spPr>
                <a:xfrm>
                  <a:off x="8312630" y="6226002"/>
                  <a:ext cx="213991" cy="487550"/>
                </a:xfrm>
                <a:custGeom>
                  <a:avLst/>
                  <a:gdLst>
                    <a:gd name="connsiteX0" fmla="*/ 127425 w 416311"/>
                    <a:gd name="connsiteY0" fmla="*/ 948510 h 948509"/>
                    <a:gd name="connsiteX1" fmla="*/ 0 w 416311"/>
                    <a:gd name="connsiteY1" fmla="*/ 948510 h 948509"/>
                    <a:gd name="connsiteX2" fmla="*/ 61801 w 416311"/>
                    <a:gd name="connsiteY2" fmla="*/ 845027 h 948509"/>
                    <a:gd name="connsiteX3" fmla="*/ 176462 w 416311"/>
                    <a:gd name="connsiteY3" fmla="*/ 503136 h 948509"/>
                    <a:gd name="connsiteX4" fmla="*/ 228095 w 416311"/>
                    <a:gd name="connsiteY4" fmla="*/ 289247 h 948509"/>
                    <a:gd name="connsiteX5" fmla="*/ 274392 w 416311"/>
                    <a:gd name="connsiteY5" fmla="*/ 55528 h 948509"/>
                    <a:gd name="connsiteX6" fmla="*/ 291699 w 416311"/>
                    <a:gd name="connsiteY6" fmla="*/ 30720 h 948509"/>
                    <a:gd name="connsiteX7" fmla="*/ 416311 w 416311"/>
                    <a:gd name="connsiteY7" fmla="*/ 0 h 948509"/>
                    <a:gd name="connsiteX8" fmla="*/ 379173 w 416311"/>
                    <a:gd name="connsiteY8" fmla="*/ 223552 h 948509"/>
                    <a:gd name="connsiteX9" fmla="*/ 250378 w 416311"/>
                    <a:gd name="connsiteY9" fmla="*/ 722361 h 948509"/>
                    <a:gd name="connsiteX10" fmla="*/ 168602 w 416311"/>
                    <a:gd name="connsiteY10" fmla="*/ 903944 h 948509"/>
                    <a:gd name="connsiteX11" fmla="*/ 127425 w 416311"/>
                    <a:gd name="connsiteY11" fmla="*/ 948510 h 948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6311" h="948509">
                      <a:moveTo>
                        <a:pt x="127425" y="948510"/>
                      </a:moveTo>
                      <a:cubicBezTo>
                        <a:pt x="86392" y="948510"/>
                        <a:pt x="45359" y="948510"/>
                        <a:pt x="0" y="948510"/>
                      </a:cubicBezTo>
                      <a:cubicBezTo>
                        <a:pt x="22716" y="912669"/>
                        <a:pt x="45215" y="880651"/>
                        <a:pt x="61801" y="845027"/>
                      </a:cubicBezTo>
                      <a:cubicBezTo>
                        <a:pt x="113074" y="735342"/>
                        <a:pt x="147688" y="620249"/>
                        <a:pt x="176462" y="503136"/>
                      </a:cubicBezTo>
                      <a:cubicBezTo>
                        <a:pt x="193985" y="431888"/>
                        <a:pt x="212446" y="360857"/>
                        <a:pt x="228095" y="289247"/>
                      </a:cubicBezTo>
                      <a:cubicBezTo>
                        <a:pt x="245042" y="211654"/>
                        <a:pt x="259609" y="133554"/>
                        <a:pt x="274392" y="55528"/>
                      </a:cubicBezTo>
                      <a:cubicBezTo>
                        <a:pt x="276628" y="43701"/>
                        <a:pt x="277205" y="34110"/>
                        <a:pt x="291699" y="30720"/>
                      </a:cubicBezTo>
                      <a:cubicBezTo>
                        <a:pt x="333381" y="21057"/>
                        <a:pt x="374846" y="10312"/>
                        <a:pt x="416311" y="0"/>
                      </a:cubicBezTo>
                      <a:cubicBezTo>
                        <a:pt x="415302" y="76368"/>
                        <a:pt x="393812" y="149492"/>
                        <a:pt x="379173" y="223552"/>
                      </a:cubicBezTo>
                      <a:cubicBezTo>
                        <a:pt x="345785" y="392226"/>
                        <a:pt x="306122" y="559385"/>
                        <a:pt x="250378" y="722361"/>
                      </a:cubicBezTo>
                      <a:cubicBezTo>
                        <a:pt x="228816" y="785389"/>
                        <a:pt x="204442" y="847334"/>
                        <a:pt x="168602" y="903944"/>
                      </a:cubicBezTo>
                      <a:cubicBezTo>
                        <a:pt x="157640" y="921179"/>
                        <a:pt x="145886" y="938053"/>
                        <a:pt x="127425" y="948510"/>
                      </a:cubicBezTo>
                      <a:close/>
                    </a:path>
                  </a:pathLst>
                </a:custGeom>
                <a:solidFill>
                  <a:srgbClr val="E1676D"/>
                </a:solidFill>
                <a:ln w="7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8" name="자유형: 도형 97">
                  <a:extLst>
                    <a:ext uri="{FF2B5EF4-FFF2-40B4-BE49-F238E27FC236}">
                      <a16:creationId xmlns:a16="http://schemas.microsoft.com/office/drawing/2014/main" id="{E0707791-FE66-4E62-BD54-2D639B044FFB}"/>
                    </a:ext>
                  </a:extLst>
                </p:cNvPr>
                <p:cNvSpPr/>
                <p:nvPr/>
              </p:nvSpPr>
              <p:spPr>
                <a:xfrm>
                  <a:off x="7475606" y="6454437"/>
                  <a:ext cx="158523" cy="259598"/>
                </a:xfrm>
                <a:custGeom>
                  <a:avLst/>
                  <a:gdLst>
                    <a:gd name="connsiteX0" fmla="*/ 112497 w 308400"/>
                    <a:gd name="connsiteY0" fmla="*/ 505038 h 505037"/>
                    <a:gd name="connsiteX1" fmla="*/ 0 w 308400"/>
                    <a:gd name="connsiteY1" fmla="*/ 505038 h 505037"/>
                    <a:gd name="connsiteX2" fmla="*/ 66633 w 308400"/>
                    <a:gd name="connsiteY2" fmla="*/ 326340 h 505037"/>
                    <a:gd name="connsiteX3" fmla="*/ 141703 w 308400"/>
                    <a:gd name="connsiteY3" fmla="*/ 27574 h 505037"/>
                    <a:gd name="connsiteX4" fmla="*/ 181366 w 308400"/>
                    <a:gd name="connsiteY4" fmla="*/ 1973 h 505037"/>
                    <a:gd name="connsiteX5" fmla="*/ 284632 w 308400"/>
                    <a:gd name="connsiteY5" fmla="*/ 11276 h 505037"/>
                    <a:gd name="connsiteX6" fmla="*/ 308357 w 308400"/>
                    <a:gd name="connsiteY6" fmla="*/ 30602 h 505037"/>
                    <a:gd name="connsiteX7" fmla="*/ 172279 w 308400"/>
                    <a:gd name="connsiteY7" fmla="*/ 429607 h 505037"/>
                    <a:gd name="connsiteX8" fmla="*/ 112497 w 308400"/>
                    <a:gd name="connsiteY8" fmla="*/ 505038 h 505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8400" h="505037">
                      <a:moveTo>
                        <a:pt x="112497" y="505038"/>
                      </a:moveTo>
                      <a:cubicBezTo>
                        <a:pt x="76801" y="505038"/>
                        <a:pt x="41105" y="505038"/>
                        <a:pt x="0" y="505038"/>
                      </a:cubicBezTo>
                      <a:cubicBezTo>
                        <a:pt x="31369" y="445183"/>
                        <a:pt x="49253" y="385834"/>
                        <a:pt x="66633" y="326340"/>
                      </a:cubicBezTo>
                      <a:cubicBezTo>
                        <a:pt x="95406" y="227689"/>
                        <a:pt x="121079" y="128244"/>
                        <a:pt x="141703" y="27574"/>
                      </a:cubicBezTo>
                      <a:cubicBezTo>
                        <a:pt x="146463" y="4425"/>
                        <a:pt x="154900" y="-4300"/>
                        <a:pt x="181366" y="1973"/>
                      </a:cubicBezTo>
                      <a:cubicBezTo>
                        <a:pt x="214826" y="9834"/>
                        <a:pt x="249729" y="14088"/>
                        <a:pt x="284632" y="11276"/>
                      </a:cubicBezTo>
                      <a:cubicBezTo>
                        <a:pt x="298839" y="10122"/>
                        <a:pt x="309151" y="13368"/>
                        <a:pt x="308357" y="30602"/>
                      </a:cubicBezTo>
                      <a:cubicBezTo>
                        <a:pt x="275330" y="167835"/>
                        <a:pt x="237470" y="303408"/>
                        <a:pt x="172279" y="429607"/>
                      </a:cubicBezTo>
                      <a:cubicBezTo>
                        <a:pt x="157496" y="458092"/>
                        <a:pt x="143362" y="488523"/>
                        <a:pt x="112497" y="505038"/>
                      </a:cubicBezTo>
                      <a:close/>
                    </a:path>
                  </a:pathLst>
                </a:custGeom>
                <a:solidFill>
                  <a:srgbClr val="E1676D"/>
                </a:solidFill>
                <a:ln w="7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80" name="그룹 79">
                <a:extLst>
                  <a:ext uri="{FF2B5EF4-FFF2-40B4-BE49-F238E27FC236}">
                    <a16:creationId xmlns:a16="http://schemas.microsoft.com/office/drawing/2014/main" id="{E61F40E1-E28A-452B-B309-0C88D5832B0A}"/>
                  </a:ext>
                </a:extLst>
              </p:cNvPr>
              <p:cNvGrpSpPr/>
              <p:nvPr/>
            </p:nvGrpSpPr>
            <p:grpSpPr>
              <a:xfrm>
                <a:off x="8013710" y="2082339"/>
                <a:ext cx="3491706" cy="2634405"/>
                <a:chOff x="3057433" y="1138237"/>
                <a:chExt cx="6077898" cy="4585622"/>
              </a:xfrm>
            </p:grpSpPr>
            <p:sp>
              <p:nvSpPr>
                <p:cNvPr id="81" name="자유형: 도형 80">
                  <a:extLst>
                    <a:ext uri="{FF2B5EF4-FFF2-40B4-BE49-F238E27FC236}">
                      <a16:creationId xmlns:a16="http://schemas.microsoft.com/office/drawing/2014/main" id="{60C8B0DE-B585-4478-9C5C-D27A7B5D2891}"/>
                    </a:ext>
                  </a:extLst>
                </p:cNvPr>
                <p:cNvSpPr/>
                <p:nvPr/>
              </p:nvSpPr>
              <p:spPr>
                <a:xfrm>
                  <a:off x="3138072" y="1138237"/>
                  <a:ext cx="5997259" cy="2913715"/>
                </a:xfrm>
                <a:custGeom>
                  <a:avLst/>
                  <a:gdLst>
                    <a:gd name="connsiteX0" fmla="*/ 5997260 w 5997259"/>
                    <a:gd name="connsiteY0" fmla="*/ 0 h 2913715"/>
                    <a:gd name="connsiteX1" fmla="*/ 4075210 w 5997259"/>
                    <a:gd name="connsiteY1" fmla="*/ 0 h 2913715"/>
                    <a:gd name="connsiteX2" fmla="*/ 3790603 w 5997259"/>
                    <a:gd name="connsiteY2" fmla="*/ 195072 h 2913715"/>
                    <a:gd name="connsiteX3" fmla="*/ 2694180 w 5997259"/>
                    <a:gd name="connsiteY3" fmla="*/ 592836 h 2913715"/>
                    <a:gd name="connsiteX4" fmla="*/ 2408049 w 5997259"/>
                    <a:gd name="connsiteY4" fmla="*/ 553974 h 2913715"/>
                    <a:gd name="connsiteX5" fmla="*/ 1887317 w 5997259"/>
                    <a:gd name="connsiteY5" fmla="*/ 654463 h 2913715"/>
                    <a:gd name="connsiteX6" fmla="*/ 351125 w 5997259"/>
                    <a:gd name="connsiteY6" fmla="*/ 1541621 h 2913715"/>
                    <a:gd name="connsiteX7" fmla="*/ 351125 w 5997259"/>
                    <a:gd name="connsiteY7" fmla="*/ 1541621 h 2913715"/>
                    <a:gd name="connsiteX8" fmla="*/ 351125 w 5997259"/>
                    <a:gd name="connsiteY8" fmla="*/ 1541145 h 2913715"/>
                    <a:gd name="connsiteX9" fmla="*/ 306263 w 5997259"/>
                    <a:gd name="connsiteY9" fmla="*/ 1544764 h 2913715"/>
                    <a:gd name="connsiteX10" fmla="*/ 26704 w 5997259"/>
                    <a:gd name="connsiteY10" fmla="*/ 1652968 h 2913715"/>
                    <a:gd name="connsiteX11" fmla="*/ 34 w 5997259"/>
                    <a:gd name="connsiteY11" fmla="*/ 1684877 h 2913715"/>
                    <a:gd name="connsiteX12" fmla="*/ 26799 w 5997259"/>
                    <a:gd name="connsiteY12" fmla="*/ 1718501 h 2913715"/>
                    <a:gd name="connsiteX13" fmla="*/ 73186 w 5997259"/>
                    <a:gd name="connsiteY13" fmla="*/ 1735360 h 2913715"/>
                    <a:gd name="connsiteX14" fmla="*/ 73472 w 5997259"/>
                    <a:gd name="connsiteY14" fmla="*/ 1735931 h 2913715"/>
                    <a:gd name="connsiteX15" fmla="*/ 73186 w 5997259"/>
                    <a:gd name="connsiteY15" fmla="*/ 1735836 h 2913715"/>
                    <a:gd name="connsiteX16" fmla="*/ 75091 w 5997259"/>
                    <a:gd name="connsiteY16" fmla="*/ 1774793 h 2913715"/>
                    <a:gd name="connsiteX17" fmla="*/ 291594 w 5997259"/>
                    <a:gd name="connsiteY17" fmla="*/ 1858042 h 2913715"/>
                    <a:gd name="connsiteX18" fmla="*/ 772130 w 5997259"/>
                    <a:gd name="connsiteY18" fmla="*/ 1664494 h 2913715"/>
                    <a:gd name="connsiteX19" fmla="*/ 772130 w 5997259"/>
                    <a:gd name="connsiteY19" fmla="*/ 1664494 h 2913715"/>
                    <a:gd name="connsiteX20" fmla="*/ 772130 w 5997259"/>
                    <a:gd name="connsiteY20" fmla="*/ 1664494 h 2913715"/>
                    <a:gd name="connsiteX21" fmla="*/ 1013303 w 5997259"/>
                    <a:gd name="connsiteY21" fmla="*/ 1526191 h 2913715"/>
                    <a:gd name="connsiteX22" fmla="*/ 1520224 w 5997259"/>
                    <a:gd name="connsiteY22" fmla="*/ 1331309 h 2913715"/>
                    <a:gd name="connsiteX23" fmla="*/ 1754539 w 5997259"/>
                    <a:gd name="connsiteY23" fmla="*/ 1244918 h 2913715"/>
                    <a:gd name="connsiteX24" fmla="*/ 1754539 w 5997259"/>
                    <a:gd name="connsiteY24" fmla="*/ 1244918 h 2913715"/>
                    <a:gd name="connsiteX25" fmla="*/ 1520700 w 5997259"/>
                    <a:gd name="connsiteY25" fmla="*/ 1665637 h 2913715"/>
                    <a:gd name="connsiteX26" fmla="*/ 1454025 w 5997259"/>
                    <a:gd name="connsiteY26" fmla="*/ 1933289 h 2913715"/>
                    <a:gd name="connsiteX27" fmla="*/ 1475266 w 5997259"/>
                    <a:gd name="connsiteY27" fmla="*/ 2464689 h 2913715"/>
                    <a:gd name="connsiteX28" fmla="*/ 1458883 w 5997259"/>
                    <a:gd name="connsiteY28" fmla="*/ 2514981 h 2913715"/>
                    <a:gd name="connsiteX29" fmla="*/ 1474694 w 5997259"/>
                    <a:gd name="connsiteY29" fmla="*/ 2805970 h 2913715"/>
                    <a:gd name="connsiteX30" fmla="*/ 1509842 w 5997259"/>
                    <a:gd name="connsiteY30" fmla="*/ 2832354 h 2913715"/>
                    <a:gd name="connsiteX31" fmla="*/ 1570421 w 5997259"/>
                    <a:gd name="connsiteY31" fmla="*/ 2781205 h 2913715"/>
                    <a:gd name="connsiteX32" fmla="*/ 1570516 w 5997259"/>
                    <a:gd name="connsiteY32" fmla="*/ 2781300 h 2913715"/>
                    <a:gd name="connsiteX33" fmla="*/ 1618522 w 5997259"/>
                    <a:gd name="connsiteY33" fmla="*/ 2774156 h 2913715"/>
                    <a:gd name="connsiteX34" fmla="*/ 1753967 w 5997259"/>
                    <a:gd name="connsiteY34" fmla="*/ 2635282 h 2913715"/>
                    <a:gd name="connsiteX35" fmla="*/ 1769398 w 5997259"/>
                    <a:gd name="connsiteY35" fmla="*/ 2352675 h 2913715"/>
                    <a:gd name="connsiteX36" fmla="*/ 1843693 w 5997259"/>
                    <a:gd name="connsiteY36" fmla="*/ 1856137 h 2913715"/>
                    <a:gd name="connsiteX37" fmla="*/ 2305846 w 5997259"/>
                    <a:gd name="connsiteY37" fmla="*/ 1279208 h 2913715"/>
                    <a:gd name="connsiteX38" fmla="*/ 2356995 w 5997259"/>
                    <a:gd name="connsiteY38" fmla="*/ 1240441 h 2913715"/>
                    <a:gd name="connsiteX39" fmla="*/ 2426147 w 5997259"/>
                    <a:gd name="connsiteY39" fmla="*/ 1374458 h 2913715"/>
                    <a:gd name="connsiteX40" fmla="*/ 2381760 w 5997259"/>
                    <a:gd name="connsiteY40" fmla="*/ 1713452 h 2913715"/>
                    <a:gd name="connsiteX41" fmla="*/ 1983234 w 5997259"/>
                    <a:gd name="connsiteY41" fmla="*/ 2202752 h 2913715"/>
                    <a:gd name="connsiteX42" fmla="*/ 1852837 w 5997259"/>
                    <a:gd name="connsiteY42" fmla="*/ 2387727 h 2913715"/>
                    <a:gd name="connsiteX43" fmla="*/ 1781304 w 5997259"/>
                    <a:gd name="connsiteY43" fmla="*/ 2703290 h 2913715"/>
                    <a:gd name="connsiteX44" fmla="*/ 1869791 w 5997259"/>
                    <a:gd name="connsiteY44" fmla="*/ 2862929 h 2913715"/>
                    <a:gd name="connsiteX45" fmla="*/ 1869887 w 5997259"/>
                    <a:gd name="connsiteY45" fmla="*/ 2862929 h 2913715"/>
                    <a:gd name="connsiteX46" fmla="*/ 1890365 w 5997259"/>
                    <a:gd name="connsiteY46" fmla="*/ 2911793 h 2913715"/>
                    <a:gd name="connsiteX47" fmla="*/ 1942086 w 5997259"/>
                    <a:gd name="connsiteY47" fmla="*/ 2886647 h 2913715"/>
                    <a:gd name="connsiteX48" fmla="*/ 2113155 w 5997259"/>
                    <a:gd name="connsiteY48" fmla="*/ 2697385 h 2913715"/>
                    <a:gd name="connsiteX49" fmla="*/ 2143921 w 5997259"/>
                    <a:gd name="connsiteY49" fmla="*/ 2641187 h 2913715"/>
                    <a:gd name="connsiteX50" fmla="*/ 2144016 w 5997259"/>
                    <a:gd name="connsiteY50" fmla="*/ 2641187 h 2913715"/>
                    <a:gd name="connsiteX51" fmla="*/ 2320229 w 5997259"/>
                    <a:gd name="connsiteY51" fmla="*/ 2460593 h 2913715"/>
                    <a:gd name="connsiteX52" fmla="*/ 2841913 w 5997259"/>
                    <a:gd name="connsiteY52" fmla="*/ 2054543 h 2913715"/>
                    <a:gd name="connsiteX53" fmla="*/ 3361883 w 5997259"/>
                    <a:gd name="connsiteY53" fmla="*/ 1713929 h 2913715"/>
                    <a:gd name="connsiteX54" fmla="*/ 4086164 w 5997259"/>
                    <a:gd name="connsiteY54" fmla="*/ 1145762 h 2913715"/>
                    <a:gd name="connsiteX55" fmla="*/ 5997260 w 5997259"/>
                    <a:gd name="connsiteY55" fmla="*/ 0 h 2913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5997259" h="2913715">
                      <a:moveTo>
                        <a:pt x="5997260" y="0"/>
                      </a:moveTo>
                      <a:cubicBezTo>
                        <a:pt x="5356609" y="0"/>
                        <a:pt x="4715862" y="0"/>
                        <a:pt x="4075210" y="0"/>
                      </a:cubicBezTo>
                      <a:cubicBezTo>
                        <a:pt x="4073781" y="9335"/>
                        <a:pt x="3882805" y="139922"/>
                        <a:pt x="3790603" y="195072"/>
                      </a:cubicBezTo>
                      <a:cubicBezTo>
                        <a:pt x="3450942" y="398336"/>
                        <a:pt x="3097659" y="564356"/>
                        <a:pt x="2694180" y="592836"/>
                      </a:cubicBezTo>
                      <a:cubicBezTo>
                        <a:pt x="2639507" y="596741"/>
                        <a:pt x="2450245" y="559213"/>
                        <a:pt x="2408049" y="553974"/>
                      </a:cubicBezTo>
                      <a:cubicBezTo>
                        <a:pt x="2223931" y="531305"/>
                        <a:pt x="2053338" y="580454"/>
                        <a:pt x="1887317" y="654463"/>
                      </a:cubicBezTo>
                      <a:cubicBezTo>
                        <a:pt x="1824738" y="682371"/>
                        <a:pt x="462377" y="1490948"/>
                        <a:pt x="351125" y="1541621"/>
                      </a:cubicBezTo>
                      <a:cubicBezTo>
                        <a:pt x="351125" y="1541621"/>
                        <a:pt x="351125" y="1541621"/>
                        <a:pt x="351125" y="1541621"/>
                      </a:cubicBezTo>
                      <a:cubicBezTo>
                        <a:pt x="351125" y="1541431"/>
                        <a:pt x="351125" y="1541336"/>
                        <a:pt x="351125" y="1541145"/>
                      </a:cubicBezTo>
                      <a:cubicBezTo>
                        <a:pt x="336076" y="1542193"/>
                        <a:pt x="319788" y="1539716"/>
                        <a:pt x="306263" y="1544764"/>
                      </a:cubicBezTo>
                      <a:cubicBezTo>
                        <a:pt x="212822" y="1580007"/>
                        <a:pt x="119954" y="1616964"/>
                        <a:pt x="26704" y="1652968"/>
                      </a:cubicBezTo>
                      <a:cubicBezTo>
                        <a:pt x="11464" y="1658874"/>
                        <a:pt x="-728" y="1666494"/>
                        <a:pt x="34" y="1684877"/>
                      </a:cubicBezTo>
                      <a:cubicBezTo>
                        <a:pt x="796" y="1702213"/>
                        <a:pt x="12797" y="1712024"/>
                        <a:pt x="26799" y="1718501"/>
                      </a:cubicBezTo>
                      <a:cubicBezTo>
                        <a:pt x="41658" y="1725359"/>
                        <a:pt x="57660" y="1729835"/>
                        <a:pt x="73186" y="1735360"/>
                      </a:cubicBezTo>
                      <a:cubicBezTo>
                        <a:pt x="73281" y="1735550"/>
                        <a:pt x="73376" y="1735741"/>
                        <a:pt x="73472" y="1735931"/>
                      </a:cubicBezTo>
                      <a:cubicBezTo>
                        <a:pt x="73376" y="1735931"/>
                        <a:pt x="73281" y="1735836"/>
                        <a:pt x="73186" y="1735836"/>
                      </a:cubicBezTo>
                      <a:cubicBezTo>
                        <a:pt x="56708" y="1749647"/>
                        <a:pt x="67471" y="1762220"/>
                        <a:pt x="75091" y="1774793"/>
                      </a:cubicBezTo>
                      <a:cubicBezTo>
                        <a:pt x="125859" y="1857947"/>
                        <a:pt x="206822" y="1869662"/>
                        <a:pt x="291594" y="1858042"/>
                      </a:cubicBezTo>
                      <a:cubicBezTo>
                        <a:pt x="467426" y="1834039"/>
                        <a:pt x="621921" y="1753838"/>
                        <a:pt x="772130" y="1664494"/>
                      </a:cubicBezTo>
                      <a:cubicBezTo>
                        <a:pt x="772130" y="1664494"/>
                        <a:pt x="772130" y="1664494"/>
                        <a:pt x="772130" y="1664494"/>
                      </a:cubicBezTo>
                      <a:cubicBezTo>
                        <a:pt x="772130" y="1664494"/>
                        <a:pt x="772130" y="1664494"/>
                        <a:pt x="772130" y="1664494"/>
                      </a:cubicBezTo>
                      <a:cubicBezTo>
                        <a:pt x="841472" y="1623155"/>
                        <a:pt x="1002064" y="1530477"/>
                        <a:pt x="1013303" y="1526191"/>
                      </a:cubicBezTo>
                      <a:cubicBezTo>
                        <a:pt x="1182372" y="1461421"/>
                        <a:pt x="1351060" y="1395889"/>
                        <a:pt x="1520224" y="1331309"/>
                      </a:cubicBezTo>
                      <a:cubicBezTo>
                        <a:pt x="1597948" y="1301591"/>
                        <a:pt x="1676434" y="1273683"/>
                        <a:pt x="1754539" y="1244918"/>
                      </a:cubicBezTo>
                      <a:cubicBezTo>
                        <a:pt x="1754539" y="1244918"/>
                        <a:pt x="1754539" y="1244918"/>
                        <a:pt x="1754539" y="1244918"/>
                      </a:cubicBezTo>
                      <a:cubicBezTo>
                        <a:pt x="1683768" y="1389221"/>
                        <a:pt x="1606044" y="1529525"/>
                        <a:pt x="1520700" y="1665637"/>
                      </a:cubicBezTo>
                      <a:cubicBezTo>
                        <a:pt x="1469456" y="1747457"/>
                        <a:pt x="1449548" y="1836801"/>
                        <a:pt x="1454025" y="1933289"/>
                      </a:cubicBezTo>
                      <a:cubicBezTo>
                        <a:pt x="1462312" y="2110359"/>
                        <a:pt x="1468313" y="2287619"/>
                        <a:pt x="1475266" y="2464689"/>
                      </a:cubicBezTo>
                      <a:cubicBezTo>
                        <a:pt x="1470408" y="2481644"/>
                        <a:pt x="1457645" y="2496217"/>
                        <a:pt x="1458883" y="2514981"/>
                      </a:cubicBezTo>
                      <a:cubicBezTo>
                        <a:pt x="1465551" y="2611946"/>
                        <a:pt x="1476980" y="2708529"/>
                        <a:pt x="1474694" y="2805970"/>
                      </a:cubicBezTo>
                      <a:cubicBezTo>
                        <a:pt x="1474218" y="2827211"/>
                        <a:pt x="1490220" y="2842832"/>
                        <a:pt x="1509842" y="2832354"/>
                      </a:cubicBezTo>
                      <a:cubicBezTo>
                        <a:pt x="1532702" y="2820162"/>
                        <a:pt x="1560896" y="2810637"/>
                        <a:pt x="1570421" y="2781205"/>
                      </a:cubicBezTo>
                      <a:cubicBezTo>
                        <a:pt x="1570516" y="2781205"/>
                        <a:pt x="1570516" y="2781300"/>
                        <a:pt x="1570516" y="2781300"/>
                      </a:cubicBezTo>
                      <a:cubicBezTo>
                        <a:pt x="1587185" y="2783491"/>
                        <a:pt x="1602901" y="2779776"/>
                        <a:pt x="1618522" y="2774156"/>
                      </a:cubicBezTo>
                      <a:cubicBezTo>
                        <a:pt x="1686340" y="2749868"/>
                        <a:pt x="1728155" y="2700433"/>
                        <a:pt x="1753967" y="2635282"/>
                      </a:cubicBezTo>
                      <a:cubicBezTo>
                        <a:pt x="1776923" y="2560987"/>
                        <a:pt x="1776923" y="2446687"/>
                        <a:pt x="1769398" y="2352675"/>
                      </a:cubicBezTo>
                      <a:cubicBezTo>
                        <a:pt x="1757682" y="2207133"/>
                        <a:pt x="1796068" y="2027587"/>
                        <a:pt x="1843693" y="1856137"/>
                      </a:cubicBezTo>
                      <a:cubicBezTo>
                        <a:pt x="1970566" y="1626299"/>
                        <a:pt x="2167543" y="1465612"/>
                        <a:pt x="2305846" y="1279208"/>
                      </a:cubicBezTo>
                      <a:cubicBezTo>
                        <a:pt x="2318228" y="1262539"/>
                        <a:pt x="2326801" y="1230344"/>
                        <a:pt x="2356995" y="1240441"/>
                      </a:cubicBezTo>
                      <a:cubicBezTo>
                        <a:pt x="2357090" y="1242060"/>
                        <a:pt x="2412717" y="1325213"/>
                        <a:pt x="2426147" y="1374458"/>
                      </a:cubicBezTo>
                      <a:cubicBezTo>
                        <a:pt x="2458913" y="1494377"/>
                        <a:pt x="2435958" y="1605343"/>
                        <a:pt x="2381760" y="1713452"/>
                      </a:cubicBezTo>
                      <a:cubicBezTo>
                        <a:pt x="2285082" y="1906143"/>
                        <a:pt x="2126300" y="2047970"/>
                        <a:pt x="1983234" y="2202752"/>
                      </a:cubicBezTo>
                      <a:cubicBezTo>
                        <a:pt x="1938943" y="2263807"/>
                        <a:pt x="1888651" y="2320766"/>
                        <a:pt x="1852837" y="2387727"/>
                      </a:cubicBezTo>
                      <a:cubicBezTo>
                        <a:pt x="1800926" y="2484501"/>
                        <a:pt x="1781495" y="2703005"/>
                        <a:pt x="1781304" y="2703290"/>
                      </a:cubicBezTo>
                      <a:cubicBezTo>
                        <a:pt x="1786638" y="2799112"/>
                        <a:pt x="1839216" y="2858072"/>
                        <a:pt x="1869791" y="2862929"/>
                      </a:cubicBezTo>
                      <a:cubicBezTo>
                        <a:pt x="1869791" y="2862929"/>
                        <a:pt x="1869887" y="2862929"/>
                        <a:pt x="1869887" y="2862929"/>
                      </a:cubicBezTo>
                      <a:cubicBezTo>
                        <a:pt x="1873887" y="2880455"/>
                        <a:pt x="1865791" y="2903982"/>
                        <a:pt x="1890365" y="2911793"/>
                      </a:cubicBezTo>
                      <a:cubicBezTo>
                        <a:pt x="1914464" y="2919508"/>
                        <a:pt x="1927894" y="2902553"/>
                        <a:pt x="1942086" y="2886647"/>
                      </a:cubicBezTo>
                      <a:cubicBezTo>
                        <a:pt x="1998760" y="2823210"/>
                        <a:pt x="2055815" y="2760250"/>
                        <a:pt x="2113155" y="2697385"/>
                      </a:cubicBezTo>
                      <a:cubicBezTo>
                        <a:pt x="2128110" y="2681002"/>
                        <a:pt x="2139540" y="2663095"/>
                        <a:pt x="2143921" y="2641187"/>
                      </a:cubicBezTo>
                      <a:cubicBezTo>
                        <a:pt x="2143921" y="2641187"/>
                        <a:pt x="2144016" y="2641187"/>
                        <a:pt x="2144016" y="2641187"/>
                      </a:cubicBezTo>
                      <a:cubicBezTo>
                        <a:pt x="2202881" y="2581085"/>
                        <a:pt x="2263650" y="2522696"/>
                        <a:pt x="2320229" y="2460593"/>
                      </a:cubicBezTo>
                      <a:cubicBezTo>
                        <a:pt x="2470914" y="2295144"/>
                        <a:pt x="2639793" y="2154174"/>
                        <a:pt x="2841913" y="2054543"/>
                      </a:cubicBezTo>
                      <a:cubicBezTo>
                        <a:pt x="3028984" y="1962341"/>
                        <a:pt x="3206435" y="1856708"/>
                        <a:pt x="3361883" y="1713929"/>
                      </a:cubicBezTo>
                      <a:cubicBezTo>
                        <a:pt x="3588292" y="1505998"/>
                        <a:pt x="3826131" y="1311307"/>
                        <a:pt x="4086164" y="1145762"/>
                      </a:cubicBezTo>
                      <a:cubicBezTo>
                        <a:pt x="4322670" y="995744"/>
                        <a:pt x="5711033" y="237268"/>
                        <a:pt x="5997260" y="0"/>
                      </a:cubicBezTo>
                      <a:close/>
                    </a:path>
                  </a:pathLst>
                </a:custGeom>
                <a:solidFill>
                  <a:srgbClr val="F2B79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2" name="자유형: 도형 81">
                  <a:extLst>
                    <a:ext uri="{FF2B5EF4-FFF2-40B4-BE49-F238E27FC236}">
                      <a16:creationId xmlns:a16="http://schemas.microsoft.com/office/drawing/2014/main" id="{86F5782C-36C3-43EC-897C-30C4E9E05CA1}"/>
                    </a:ext>
                  </a:extLst>
                </p:cNvPr>
                <p:cNvSpPr/>
                <p:nvPr/>
              </p:nvSpPr>
              <p:spPr>
                <a:xfrm>
                  <a:off x="3106578" y="1608085"/>
                  <a:ext cx="1761077" cy="614001"/>
                </a:xfrm>
                <a:custGeom>
                  <a:avLst/>
                  <a:gdLst>
                    <a:gd name="connsiteX0" fmla="*/ 1761077 w 1761077"/>
                    <a:gd name="connsiteY0" fmla="*/ 272244 h 614001"/>
                    <a:gd name="connsiteX1" fmla="*/ 1181862 w 1761077"/>
                    <a:gd name="connsiteY1" fmla="*/ 614001 h 614001"/>
                    <a:gd name="connsiteX2" fmla="*/ 320040 w 1761077"/>
                    <a:gd name="connsiteY2" fmla="*/ 589808 h 614001"/>
                    <a:gd name="connsiteX3" fmla="*/ 134017 w 1761077"/>
                    <a:gd name="connsiteY3" fmla="*/ 556661 h 614001"/>
                    <a:gd name="connsiteX4" fmla="*/ 0 w 1761077"/>
                    <a:gd name="connsiteY4" fmla="*/ 366637 h 614001"/>
                    <a:gd name="connsiteX5" fmla="*/ 50482 w 1761077"/>
                    <a:gd name="connsiteY5" fmla="*/ 373686 h 614001"/>
                    <a:gd name="connsiteX6" fmla="*/ 236220 w 1761077"/>
                    <a:gd name="connsiteY6" fmla="*/ 347968 h 614001"/>
                    <a:gd name="connsiteX7" fmla="*/ 249650 w 1761077"/>
                    <a:gd name="connsiteY7" fmla="*/ 332538 h 614001"/>
                    <a:gd name="connsiteX8" fmla="*/ 279845 w 1761077"/>
                    <a:gd name="connsiteY8" fmla="*/ 324346 h 614001"/>
                    <a:gd name="connsiteX9" fmla="*/ 786670 w 1761077"/>
                    <a:gd name="connsiteY9" fmla="*/ 332823 h 614001"/>
                    <a:gd name="connsiteX10" fmla="*/ 611124 w 1761077"/>
                    <a:gd name="connsiteY10" fmla="*/ 225953 h 614001"/>
                    <a:gd name="connsiteX11" fmla="*/ 496253 w 1761077"/>
                    <a:gd name="connsiteY11" fmla="*/ 49836 h 614001"/>
                    <a:gd name="connsiteX12" fmla="*/ 505301 w 1761077"/>
                    <a:gd name="connsiteY12" fmla="*/ 2401 h 614001"/>
                    <a:gd name="connsiteX13" fmla="*/ 546259 w 1761077"/>
                    <a:gd name="connsiteY13" fmla="*/ 22023 h 614001"/>
                    <a:gd name="connsiteX14" fmla="*/ 701802 w 1761077"/>
                    <a:gd name="connsiteY14" fmla="*/ 50312 h 614001"/>
                    <a:gd name="connsiteX15" fmla="*/ 747903 w 1761077"/>
                    <a:gd name="connsiteY15" fmla="*/ 51074 h 614001"/>
                    <a:gd name="connsiteX16" fmla="*/ 1192816 w 1761077"/>
                    <a:gd name="connsiteY16" fmla="*/ 176423 h 614001"/>
                    <a:gd name="connsiteX17" fmla="*/ 1761077 w 1761077"/>
                    <a:gd name="connsiteY17" fmla="*/ 272244 h 614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1077" h="614001">
                      <a:moveTo>
                        <a:pt x="1761077" y="272244"/>
                      </a:moveTo>
                      <a:cubicBezTo>
                        <a:pt x="1679353" y="331014"/>
                        <a:pt x="1280636" y="553899"/>
                        <a:pt x="1181862" y="614001"/>
                      </a:cubicBezTo>
                      <a:cubicBezTo>
                        <a:pt x="1056227" y="605619"/>
                        <a:pt x="595694" y="595332"/>
                        <a:pt x="320040" y="589808"/>
                      </a:cubicBezTo>
                      <a:cubicBezTo>
                        <a:pt x="256318" y="588570"/>
                        <a:pt x="193739" y="580378"/>
                        <a:pt x="134017" y="556661"/>
                      </a:cubicBezTo>
                      <a:cubicBezTo>
                        <a:pt x="52673" y="524371"/>
                        <a:pt x="571" y="450267"/>
                        <a:pt x="0" y="366637"/>
                      </a:cubicBezTo>
                      <a:cubicBezTo>
                        <a:pt x="20003" y="345968"/>
                        <a:pt x="34957" y="365685"/>
                        <a:pt x="50482" y="373686"/>
                      </a:cubicBezTo>
                      <a:cubicBezTo>
                        <a:pt x="124206" y="411595"/>
                        <a:pt x="188024" y="403118"/>
                        <a:pt x="236220" y="347968"/>
                      </a:cubicBezTo>
                      <a:cubicBezTo>
                        <a:pt x="240697" y="342825"/>
                        <a:pt x="244697" y="337395"/>
                        <a:pt x="249650" y="332538"/>
                      </a:cubicBezTo>
                      <a:cubicBezTo>
                        <a:pt x="258223" y="324156"/>
                        <a:pt x="268415" y="321965"/>
                        <a:pt x="279845" y="324346"/>
                      </a:cubicBezTo>
                      <a:cubicBezTo>
                        <a:pt x="448532" y="330061"/>
                        <a:pt x="617125" y="338634"/>
                        <a:pt x="786670" y="332823"/>
                      </a:cubicBezTo>
                      <a:cubicBezTo>
                        <a:pt x="726472" y="298343"/>
                        <a:pt x="665512" y="267958"/>
                        <a:pt x="611124" y="225953"/>
                      </a:cubicBezTo>
                      <a:cubicBezTo>
                        <a:pt x="551879" y="180138"/>
                        <a:pt x="522923" y="138799"/>
                        <a:pt x="496253" y="49836"/>
                      </a:cubicBezTo>
                      <a:cubicBezTo>
                        <a:pt x="491109" y="32786"/>
                        <a:pt x="500634" y="17927"/>
                        <a:pt x="505301" y="2401"/>
                      </a:cubicBezTo>
                      <a:cubicBezTo>
                        <a:pt x="526256" y="-6457"/>
                        <a:pt x="535400" y="11259"/>
                        <a:pt x="546259" y="22023"/>
                      </a:cubicBezTo>
                      <a:cubicBezTo>
                        <a:pt x="591884" y="67552"/>
                        <a:pt x="641604" y="85459"/>
                        <a:pt x="701802" y="50312"/>
                      </a:cubicBezTo>
                      <a:cubicBezTo>
                        <a:pt x="716756" y="41549"/>
                        <a:pt x="732758" y="38691"/>
                        <a:pt x="747903" y="51074"/>
                      </a:cubicBezTo>
                      <a:cubicBezTo>
                        <a:pt x="893255" y="103271"/>
                        <a:pt x="1042892" y="140323"/>
                        <a:pt x="1192816" y="176423"/>
                      </a:cubicBezTo>
                      <a:cubicBezTo>
                        <a:pt x="1371124" y="219571"/>
                        <a:pt x="1580293" y="242622"/>
                        <a:pt x="1761077" y="272244"/>
                      </a:cubicBezTo>
                      <a:close/>
                    </a:path>
                  </a:pathLst>
                </a:custGeom>
                <a:solidFill>
                  <a:srgbClr val="E09D8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3" name="자유형: 도형 82">
                  <a:extLst>
                    <a:ext uri="{FF2B5EF4-FFF2-40B4-BE49-F238E27FC236}">
                      <a16:creationId xmlns:a16="http://schemas.microsoft.com/office/drawing/2014/main" id="{0F59B52E-0095-4D53-A55C-FF55D8E0D352}"/>
                    </a:ext>
                  </a:extLst>
                </p:cNvPr>
                <p:cNvSpPr/>
                <p:nvPr/>
              </p:nvSpPr>
              <p:spPr>
                <a:xfrm>
                  <a:off x="4597131" y="3603497"/>
                  <a:ext cx="163740" cy="371103"/>
                </a:xfrm>
                <a:custGeom>
                  <a:avLst/>
                  <a:gdLst>
                    <a:gd name="connsiteX0" fmla="*/ 16398 w 163740"/>
                    <a:gd name="connsiteY0" fmla="*/ 0 h 371103"/>
                    <a:gd name="connsiteX1" fmla="*/ 160130 w 163740"/>
                    <a:gd name="connsiteY1" fmla="*/ 203359 h 371103"/>
                    <a:gd name="connsiteX2" fmla="*/ 111743 w 163740"/>
                    <a:gd name="connsiteY2" fmla="*/ 316325 h 371103"/>
                    <a:gd name="connsiteX3" fmla="*/ 51069 w 163740"/>
                    <a:gd name="connsiteY3" fmla="*/ 367760 h 371103"/>
                    <a:gd name="connsiteX4" fmla="*/ 15922 w 163740"/>
                    <a:gd name="connsiteY4" fmla="*/ 341376 h 371103"/>
                    <a:gd name="connsiteX5" fmla="*/ 110 w 163740"/>
                    <a:gd name="connsiteY5" fmla="*/ 50387 h 371103"/>
                    <a:gd name="connsiteX6" fmla="*/ 16398 w 163740"/>
                    <a:gd name="connsiteY6" fmla="*/ 0 h 37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3740" h="371103">
                      <a:moveTo>
                        <a:pt x="16398" y="0"/>
                      </a:moveTo>
                      <a:cubicBezTo>
                        <a:pt x="111457" y="9620"/>
                        <a:pt x="180609" y="107918"/>
                        <a:pt x="160130" y="203359"/>
                      </a:cubicBezTo>
                      <a:cubicBezTo>
                        <a:pt x="151367" y="244316"/>
                        <a:pt x="130317" y="279749"/>
                        <a:pt x="111743" y="316325"/>
                      </a:cubicBezTo>
                      <a:cubicBezTo>
                        <a:pt x="102409" y="346043"/>
                        <a:pt x="74024" y="355568"/>
                        <a:pt x="51069" y="367760"/>
                      </a:cubicBezTo>
                      <a:cubicBezTo>
                        <a:pt x="31447" y="378238"/>
                        <a:pt x="15445" y="362617"/>
                        <a:pt x="15922" y="341376"/>
                      </a:cubicBezTo>
                      <a:cubicBezTo>
                        <a:pt x="18112" y="243935"/>
                        <a:pt x="6682" y="147256"/>
                        <a:pt x="110" y="50387"/>
                      </a:cubicBezTo>
                      <a:cubicBezTo>
                        <a:pt x="-1319" y="31623"/>
                        <a:pt x="11540" y="16954"/>
                        <a:pt x="16398" y="0"/>
                      </a:cubicBezTo>
                      <a:close/>
                    </a:path>
                  </a:pathLst>
                </a:custGeom>
                <a:solidFill>
                  <a:srgbClr val="4E018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4" name="자유형: 도형 83">
                  <a:extLst>
                    <a:ext uri="{FF2B5EF4-FFF2-40B4-BE49-F238E27FC236}">
                      <a16:creationId xmlns:a16="http://schemas.microsoft.com/office/drawing/2014/main" id="{ECC7C59B-1BC0-4D7A-A2A4-01BE54D51391}"/>
                    </a:ext>
                  </a:extLst>
                </p:cNvPr>
                <p:cNvSpPr/>
                <p:nvPr/>
              </p:nvSpPr>
              <p:spPr>
                <a:xfrm>
                  <a:off x="3138167" y="2675698"/>
                  <a:ext cx="351030" cy="213469"/>
                </a:xfrm>
                <a:custGeom>
                  <a:avLst/>
                  <a:gdLst>
                    <a:gd name="connsiteX0" fmla="*/ 351030 w 351030"/>
                    <a:gd name="connsiteY0" fmla="*/ 4160 h 213469"/>
                    <a:gd name="connsiteX1" fmla="*/ 345696 w 351030"/>
                    <a:gd name="connsiteY1" fmla="*/ 56452 h 213469"/>
                    <a:gd name="connsiteX2" fmla="*/ 183771 w 351030"/>
                    <a:gd name="connsiteY2" fmla="*/ 213329 h 213469"/>
                    <a:gd name="connsiteX3" fmla="*/ 26704 w 351030"/>
                    <a:gd name="connsiteY3" fmla="*/ 181610 h 213469"/>
                    <a:gd name="connsiteX4" fmla="*/ 34 w 351030"/>
                    <a:gd name="connsiteY4" fmla="*/ 147987 h 213469"/>
                    <a:gd name="connsiteX5" fmla="*/ 26704 w 351030"/>
                    <a:gd name="connsiteY5" fmla="*/ 116078 h 213469"/>
                    <a:gd name="connsiteX6" fmla="*/ 306263 w 351030"/>
                    <a:gd name="connsiteY6" fmla="*/ 7874 h 213469"/>
                    <a:gd name="connsiteX7" fmla="*/ 351030 w 351030"/>
                    <a:gd name="connsiteY7" fmla="*/ 4160 h 213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1030" h="213469">
                      <a:moveTo>
                        <a:pt x="351030" y="4160"/>
                      </a:moveTo>
                      <a:cubicBezTo>
                        <a:pt x="349316" y="21590"/>
                        <a:pt x="348744" y="39212"/>
                        <a:pt x="345696" y="56452"/>
                      </a:cubicBezTo>
                      <a:cubicBezTo>
                        <a:pt x="328265" y="152845"/>
                        <a:pt x="283212" y="196183"/>
                        <a:pt x="183771" y="213329"/>
                      </a:cubicBezTo>
                      <a:cubicBezTo>
                        <a:pt x="167769" y="213900"/>
                        <a:pt x="81663" y="214281"/>
                        <a:pt x="26704" y="181610"/>
                      </a:cubicBezTo>
                      <a:cubicBezTo>
                        <a:pt x="13559" y="173800"/>
                        <a:pt x="701" y="165323"/>
                        <a:pt x="34" y="147987"/>
                      </a:cubicBezTo>
                      <a:cubicBezTo>
                        <a:pt x="-728" y="129604"/>
                        <a:pt x="11464" y="121889"/>
                        <a:pt x="26704" y="116078"/>
                      </a:cubicBezTo>
                      <a:cubicBezTo>
                        <a:pt x="119858" y="79979"/>
                        <a:pt x="212727" y="43117"/>
                        <a:pt x="306263" y="7874"/>
                      </a:cubicBezTo>
                      <a:cubicBezTo>
                        <a:pt x="319693" y="2731"/>
                        <a:pt x="338838" y="-4794"/>
                        <a:pt x="351030" y="4160"/>
                      </a:cubicBezTo>
                      <a:close/>
                    </a:path>
                  </a:pathLst>
                </a:custGeom>
                <a:solidFill>
                  <a:srgbClr val="4E028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5" name="자유형: 도형 84">
                  <a:extLst>
                    <a:ext uri="{FF2B5EF4-FFF2-40B4-BE49-F238E27FC236}">
                      <a16:creationId xmlns:a16="http://schemas.microsoft.com/office/drawing/2014/main" id="{7CA307A8-271C-4802-A497-8A8BB47A33DC}"/>
                    </a:ext>
                  </a:extLst>
                </p:cNvPr>
                <p:cNvSpPr/>
                <p:nvPr/>
              </p:nvSpPr>
              <p:spPr>
                <a:xfrm>
                  <a:off x="5007562" y="3755416"/>
                  <a:ext cx="274621" cy="297358"/>
                </a:xfrm>
                <a:custGeom>
                  <a:avLst/>
                  <a:gdLst>
                    <a:gd name="connsiteX0" fmla="*/ 397 w 274621"/>
                    <a:gd name="connsiteY0" fmla="*/ 246130 h 297358"/>
                    <a:gd name="connsiteX1" fmla="*/ 33353 w 274621"/>
                    <a:gd name="connsiteY1" fmla="*/ 90873 h 297358"/>
                    <a:gd name="connsiteX2" fmla="*/ 274621 w 274621"/>
                    <a:gd name="connsiteY2" fmla="*/ 24293 h 297358"/>
                    <a:gd name="connsiteX3" fmla="*/ 243665 w 274621"/>
                    <a:gd name="connsiteY3" fmla="*/ 81062 h 297358"/>
                    <a:gd name="connsiteX4" fmla="*/ 72596 w 274621"/>
                    <a:gd name="connsiteY4" fmla="*/ 270324 h 297358"/>
                    <a:gd name="connsiteX5" fmla="*/ 20875 w 274621"/>
                    <a:gd name="connsiteY5" fmla="*/ 295470 h 297358"/>
                    <a:gd name="connsiteX6" fmla="*/ 397 w 274621"/>
                    <a:gd name="connsiteY6" fmla="*/ 246130 h 297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4621" h="297358">
                      <a:moveTo>
                        <a:pt x="397" y="246130"/>
                      </a:moveTo>
                      <a:cubicBezTo>
                        <a:pt x="-2175" y="191552"/>
                        <a:pt x="7636" y="139355"/>
                        <a:pt x="33353" y="90873"/>
                      </a:cubicBezTo>
                      <a:cubicBezTo>
                        <a:pt x="79454" y="4100"/>
                        <a:pt x="188896" y="-25808"/>
                        <a:pt x="274621" y="24293"/>
                      </a:cubicBezTo>
                      <a:cubicBezTo>
                        <a:pt x="270240" y="46487"/>
                        <a:pt x="258810" y="64489"/>
                        <a:pt x="243665" y="81062"/>
                      </a:cubicBezTo>
                      <a:cubicBezTo>
                        <a:pt x="186420" y="143927"/>
                        <a:pt x="129270" y="206887"/>
                        <a:pt x="72596" y="270324"/>
                      </a:cubicBezTo>
                      <a:cubicBezTo>
                        <a:pt x="58404" y="286231"/>
                        <a:pt x="44878" y="303090"/>
                        <a:pt x="20875" y="295470"/>
                      </a:cubicBezTo>
                      <a:cubicBezTo>
                        <a:pt x="-3794" y="287564"/>
                        <a:pt x="4683" y="263752"/>
                        <a:pt x="397" y="246130"/>
                      </a:cubicBezTo>
                      <a:close/>
                    </a:path>
                  </a:pathLst>
                </a:custGeom>
                <a:solidFill>
                  <a:srgbClr val="4E028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6" name="자유형: 도형 85">
                  <a:extLst>
                    <a:ext uri="{FF2B5EF4-FFF2-40B4-BE49-F238E27FC236}">
                      <a16:creationId xmlns:a16="http://schemas.microsoft.com/office/drawing/2014/main" id="{ADD432AC-B4E3-4168-A8A0-48AFBAA442B6}"/>
                    </a:ext>
                  </a:extLst>
                </p:cNvPr>
                <p:cNvSpPr/>
                <p:nvPr/>
              </p:nvSpPr>
              <p:spPr>
                <a:xfrm>
                  <a:off x="3202796" y="1995487"/>
                  <a:ext cx="1883744" cy="1004772"/>
                </a:xfrm>
                <a:custGeom>
                  <a:avLst/>
                  <a:gdLst>
                    <a:gd name="connsiteX0" fmla="*/ 1780874 w 1883744"/>
                    <a:gd name="connsiteY0" fmla="*/ 76676 h 1004772"/>
                    <a:gd name="connsiteX1" fmla="*/ 1739345 w 1883744"/>
                    <a:gd name="connsiteY1" fmla="*/ 157258 h 1004772"/>
                    <a:gd name="connsiteX2" fmla="*/ 1538177 w 1883744"/>
                    <a:gd name="connsiteY2" fmla="*/ 366046 h 1004772"/>
                    <a:gd name="connsiteX3" fmla="*/ 1226805 w 1883744"/>
                    <a:gd name="connsiteY3" fmla="*/ 504063 h 1004772"/>
                    <a:gd name="connsiteX4" fmla="*/ 637208 w 1883744"/>
                    <a:gd name="connsiteY4" fmla="*/ 818102 h 1004772"/>
                    <a:gd name="connsiteX5" fmla="*/ 340027 w 1883744"/>
                    <a:gd name="connsiteY5" fmla="*/ 916400 h 1004772"/>
                    <a:gd name="connsiteX6" fmla="*/ 93330 w 1883744"/>
                    <a:gd name="connsiteY6" fmla="*/ 894588 h 1004772"/>
                    <a:gd name="connsiteX7" fmla="*/ 8653 w 1883744"/>
                    <a:gd name="connsiteY7" fmla="*/ 878776 h 1004772"/>
                    <a:gd name="connsiteX8" fmla="*/ 10558 w 1883744"/>
                    <a:gd name="connsiteY8" fmla="*/ 917734 h 1004772"/>
                    <a:gd name="connsiteX9" fmla="*/ 227061 w 1883744"/>
                    <a:gd name="connsiteY9" fmla="*/ 1000982 h 1004772"/>
                    <a:gd name="connsiteX10" fmla="*/ 697977 w 1883744"/>
                    <a:gd name="connsiteY10" fmla="*/ 813054 h 1004772"/>
                    <a:gd name="connsiteX11" fmla="*/ 948770 w 1883744"/>
                    <a:gd name="connsiteY11" fmla="*/ 669036 h 1004772"/>
                    <a:gd name="connsiteX12" fmla="*/ 1455691 w 1883744"/>
                    <a:gd name="connsiteY12" fmla="*/ 474155 h 1004772"/>
                    <a:gd name="connsiteX13" fmla="*/ 1690006 w 1883744"/>
                    <a:gd name="connsiteY13" fmla="*/ 387763 h 1004772"/>
                    <a:gd name="connsiteX14" fmla="*/ 1770016 w 1883744"/>
                    <a:gd name="connsiteY14" fmla="*/ 217075 h 1004772"/>
                    <a:gd name="connsiteX15" fmla="*/ 1883744 w 1883744"/>
                    <a:gd name="connsiteY15" fmla="*/ 0 h 1004772"/>
                    <a:gd name="connsiteX16" fmla="*/ 1780874 w 1883744"/>
                    <a:gd name="connsiteY16" fmla="*/ 76676 h 1004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83744" h="1004772">
                      <a:moveTo>
                        <a:pt x="1780874" y="76676"/>
                      </a:moveTo>
                      <a:cubicBezTo>
                        <a:pt x="1766587" y="103346"/>
                        <a:pt x="1750966" y="129445"/>
                        <a:pt x="1739345" y="157258"/>
                      </a:cubicBezTo>
                      <a:cubicBezTo>
                        <a:pt x="1698959" y="252889"/>
                        <a:pt x="1632856" y="322898"/>
                        <a:pt x="1538177" y="366046"/>
                      </a:cubicBezTo>
                      <a:cubicBezTo>
                        <a:pt x="1436641" y="412242"/>
                        <a:pt x="1328818" y="459105"/>
                        <a:pt x="1226805" y="504063"/>
                      </a:cubicBezTo>
                      <a:cubicBezTo>
                        <a:pt x="1072214" y="572167"/>
                        <a:pt x="826755" y="742188"/>
                        <a:pt x="637208" y="818102"/>
                      </a:cubicBezTo>
                      <a:cubicBezTo>
                        <a:pt x="540052" y="856964"/>
                        <a:pt x="441754" y="891921"/>
                        <a:pt x="340027" y="916400"/>
                      </a:cubicBezTo>
                      <a:cubicBezTo>
                        <a:pt x="231252" y="942499"/>
                        <a:pt x="157719" y="931545"/>
                        <a:pt x="93330" y="894588"/>
                      </a:cubicBezTo>
                      <a:cubicBezTo>
                        <a:pt x="57802" y="888968"/>
                        <a:pt x="44467" y="892302"/>
                        <a:pt x="8653" y="878776"/>
                      </a:cubicBezTo>
                      <a:cubicBezTo>
                        <a:pt x="-7826" y="892588"/>
                        <a:pt x="2938" y="905161"/>
                        <a:pt x="10558" y="917734"/>
                      </a:cubicBezTo>
                      <a:cubicBezTo>
                        <a:pt x="61326" y="1000887"/>
                        <a:pt x="142288" y="1012603"/>
                        <a:pt x="227061" y="1000982"/>
                      </a:cubicBezTo>
                      <a:cubicBezTo>
                        <a:pt x="399178" y="977455"/>
                        <a:pt x="550816" y="900208"/>
                        <a:pt x="697977" y="813054"/>
                      </a:cubicBezTo>
                      <a:cubicBezTo>
                        <a:pt x="747221" y="790956"/>
                        <a:pt x="938674" y="672941"/>
                        <a:pt x="948770" y="669036"/>
                      </a:cubicBezTo>
                      <a:cubicBezTo>
                        <a:pt x="1117839" y="604266"/>
                        <a:pt x="1286527" y="538734"/>
                        <a:pt x="1455691" y="474155"/>
                      </a:cubicBezTo>
                      <a:cubicBezTo>
                        <a:pt x="1533415" y="444437"/>
                        <a:pt x="1611901" y="416528"/>
                        <a:pt x="1690006" y="387763"/>
                      </a:cubicBezTo>
                      <a:cubicBezTo>
                        <a:pt x="1716581" y="330803"/>
                        <a:pt x="1741822" y="273177"/>
                        <a:pt x="1770016" y="217075"/>
                      </a:cubicBezTo>
                      <a:cubicBezTo>
                        <a:pt x="1806020" y="145447"/>
                        <a:pt x="1844311" y="74962"/>
                        <a:pt x="1883744" y="0"/>
                      </a:cubicBezTo>
                      <a:cubicBezTo>
                        <a:pt x="1818498" y="20669"/>
                        <a:pt x="1805735" y="30290"/>
                        <a:pt x="1780874" y="76676"/>
                      </a:cubicBezTo>
                      <a:close/>
                    </a:path>
                  </a:pathLst>
                </a:custGeom>
                <a:solidFill>
                  <a:srgbClr val="E09C8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7" name="자유형: 도형 86">
                  <a:extLst>
                    <a:ext uri="{FF2B5EF4-FFF2-40B4-BE49-F238E27FC236}">
                      <a16:creationId xmlns:a16="http://schemas.microsoft.com/office/drawing/2014/main" id="{DCFBA8CC-FB97-4DC2-99D1-719270169B1E}"/>
                    </a:ext>
                  </a:extLst>
                </p:cNvPr>
                <p:cNvSpPr/>
                <p:nvPr/>
              </p:nvSpPr>
              <p:spPr>
                <a:xfrm>
                  <a:off x="3057433" y="1868720"/>
                  <a:ext cx="328897" cy="159420"/>
                </a:xfrm>
                <a:custGeom>
                  <a:avLst/>
                  <a:gdLst>
                    <a:gd name="connsiteX0" fmla="*/ 328895 w 328897"/>
                    <a:gd name="connsiteY0" fmla="*/ 63806 h 159420"/>
                    <a:gd name="connsiteX1" fmla="*/ 303844 w 328897"/>
                    <a:gd name="connsiteY1" fmla="*/ 96381 h 159420"/>
                    <a:gd name="connsiteX2" fmla="*/ 106105 w 328897"/>
                    <a:gd name="connsiteY2" fmla="*/ 138387 h 159420"/>
                    <a:gd name="connsiteX3" fmla="*/ 49050 w 328897"/>
                    <a:gd name="connsiteY3" fmla="*/ 106002 h 159420"/>
                    <a:gd name="connsiteX4" fmla="*/ 2378 w 328897"/>
                    <a:gd name="connsiteY4" fmla="*/ 30754 h 159420"/>
                    <a:gd name="connsiteX5" fmla="*/ 86103 w 328897"/>
                    <a:gd name="connsiteY5" fmla="*/ 1989 h 159420"/>
                    <a:gd name="connsiteX6" fmla="*/ 296415 w 328897"/>
                    <a:gd name="connsiteY6" fmla="*/ 30564 h 159420"/>
                    <a:gd name="connsiteX7" fmla="*/ 328895 w 328897"/>
                    <a:gd name="connsiteY7" fmla="*/ 63806 h 159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8897" h="159420">
                      <a:moveTo>
                        <a:pt x="328895" y="63806"/>
                      </a:moveTo>
                      <a:cubicBezTo>
                        <a:pt x="320608" y="74664"/>
                        <a:pt x="312417" y="85713"/>
                        <a:pt x="303844" y="96381"/>
                      </a:cubicBezTo>
                      <a:cubicBezTo>
                        <a:pt x="250790" y="162199"/>
                        <a:pt x="181829" y="176963"/>
                        <a:pt x="106105" y="138387"/>
                      </a:cubicBezTo>
                      <a:cubicBezTo>
                        <a:pt x="86674" y="128481"/>
                        <a:pt x="68100" y="116860"/>
                        <a:pt x="49050" y="106002"/>
                      </a:cubicBezTo>
                      <a:cubicBezTo>
                        <a:pt x="30286" y="82189"/>
                        <a:pt x="-10195" y="63806"/>
                        <a:pt x="2378" y="30754"/>
                      </a:cubicBezTo>
                      <a:cubicBezTo>
                        <a:pt x="15332" y="-3441"/>
                        <a:pt x="50384" y="-1917"/>
                        <a:pt x="86103" y="1989"/>
                      </a:cubicBezTo>
                      <a:cubicBezTo>
                        <a:pt x="157254" y="9894"/>
                        <a:pt x="219453" y="21039"/>
                        <a:pt x="296415" y="30564"/>
                      </a:cubicBezTo>
                      <a:cubicBezTo>
                        <a:pt x="318608" y="31707"/>
                        <a:pt x="329085" y="42089"/>
                        <a:pt x="328895" y="63806"/>
                      </a:cubicBezTo>
                      <a:close/>
                    </a:path>
                  </a:pathLst>
                </a:custGeom>
                <a:solidFill>
                  <a:srgbClr val="4F018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8" name="자유형: 도형 87">
                  <a:extLst>
                    <a:ext uri="{FF2B5EF4-FFF2-40B4-BE49-F238E27FC236}">
                      <a16:creationId xmlns:a16="http://schemas.microsoft.com/office/drawing/2014/main" id="{D4BE6E33-A047-4F14-8A0A-DA4CB7C73493}"/>
                    </a:ext>
                  </a:extLst>
                </p:cNvPr>
                <p:cNvSpPr/>
                <p:nvPr/>
              </p:nvSpPr>
              <p:spPr>
                <a:xfrm>
                  <a:off x="3585697" y="1518568"/>
                  <a:ext cx="268692" cy="180036"/>
                </a:xfrm>
                <a:custGeom>
                  <a:avLst/>
                  <a:gdLst>
                    <a:gd name="connsiteX0" fmla="*/ 268689 w 268692"/>
                    <a:gd name="connsiteY0" fmla="*/ 140686 h 180036"/>
                    <a:gd name="connsiteX1" fmla="*/ 245924 w 268692"/>
                    <a:gd name="connsiteY1" fmla="*/ 149640 h 180036"/>
                    <a:gd name="connsiteX2" fmla="*/ 38660 w 268692"/>
                    <a:gd name="connsiteY2" fmla="*/ 108301 h 180036"/>
                    <a:gd name="connsiteX3" fmla="*/ 26087 w 268692"/>
                    <a:gd name="connsiteY3" fmla="*/ 92013 h 180036"/>
                    <a:gd name="connsiteX4" fmla="*/ 846 w 268692"/>
                    <a:gd name="connsiteY4" fmla="*/ 36197 h 180036"/>
                    <a:gd name="connsiteX5" fmla="*/ 39423 w 268692"/>
                    <a:gd name="connsiteY5" fmla="*/ 4002 h 180036"/>
                    <a:gd name="connsiteX6" fmla="*/ 241638 w 268692"/>
                    <a:gd name="connsiteY6" fmla="*/ 95347 h 180036"/>
                    <a:gd name="connsiteX7" fmla="*/ 268689 w 268692"/>
                    <a:gd name="connsiteY7" fmla="*/ 140686 h 180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8692" h="180036">
                      <a:moveTo>
                        <a:pt x="268689" y="140686"/>
                      </a:moveTo>
                      <a:cubicBezTo>
                        <a:pt x="261069" y="143639"/>
                        <a:pt x="252973" y="145639"/>
                        <a:pt x="245924" y="149640"/>
                      </a:cubicBezTo>
                      <a:cubicBezTo>
                        <a:pt x="157818" y="200027"/>
                        <a:pt x="100954" y="188787"/>
                        <a:pt x="38660" y="108301"/>
                      </a:cubicBezTo>
                      <a:cubicBezTo>
                        <a:pt x="34470" y="102872"/>
                        <a:pt x="30279" y="97443"/>
                        <a:pt x="26087" y="92013"/>
                      </a:cubicBezTo>
                      <a:cubicBezTo>
                        <a:pt x="15515" y="74392"/>
                        <a:pt x="4180" y="56771"/>
                        <a:pt x="846" y="36197"/>
                      </a:cubicBezTo>
                      <a:cubicBezTo>
                        <a:pt x="-4012" y="6955"/>
                        <a:pt x="12467" y="-7618"/>
                        <a:pt x="39423" y="4002"/>
                      </a:cubicBezTo>
                      <a:cubicBezTo>
                        <a:pt x="107241" y="33339"/>
                        <a:pt x="174201" y="64962"/>
                        <a:pt x="241638" y="95347"/>
                      </a:cubicBezTo>
                      <a:cubicBezTo>
                        <a:pt x="261546" y="104301"/>
                        <a:pt x="268880" y="120017"/>
                        <a:pt x="268689" y="140686"/>
                      </a:cubicBezTo>
                      <a:close/>
                    </a:path>
                  </a:pathLst>
                </a:custGeom>
                <a:solidFill>
                  <a:srgbClr val="4D038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9" name="자유형: 도형 88">
                  <a:extLst>
                    <a:ext uri="{FF2B5EF4-FFF2-40B4-BE49-F238E27FC236}">
                      <a16:creationId xmlns:a16="http://schemas.microsoft.com/office/drawing/2014/main" id="{710A89F1-7747-437E-AB15-579E70F59CCD}"/>
                    </a:ext>
                  </a:extLst>
                </p:cNvPr>
                <p:cNvSpPr/>
                <p:nvPr/>
              </p:nvSpPr>
              <p:spPr>
                <a:xfrm>
                  <a:off x="4928634" y="2383916"/>
                  <a:ext cx="687234" cy="1515713"/>
                </a:xfrm>
                <a:custGeom>
                  <a:avLst/>
                  <a:gdLst>
                    <a:gd name="connsiteX0" fmla="*/ 196197 w 687234"/>
                    <a:gd name="connsiteY0" fmla="*/ 953738 h 1515713"/>
                    <a:gd name="connsiteX1" fmla="*/ 591389 w 687234"/>
                    <a:gd name="connsiteY1" fmla="*/ 468249 h 1515713"/>
                    <a:gd name="connsiteX2" fmla="*/ 635776 w 687234"/>
                    <a:gd name="connsiteY2" fmla="*/ 129254 h 1515713"/>
                    <a:gd name="connsiteX3" fmla="*/ 566624 w 687234"/>
                    <a:gd name="connsiteY3" fmla="*/ 0 h 1515713"/>
                    <a:gd name="connsiteX4" fmla="*/ 687210 w 687234"/>
                    <a:gd name="connsiteY4" fmla="*/ 252984 h 1515713"/>
                    <a:gd name="connsiteX5" fmla="*/ 442799 w 687234"/>
                    <a:gd name="connsiteY5" fmla="*/ 778859 h 1515713"/>
                    <a:gd name="connsiteX6" fmla="*/ 172956 w 687234"/>
                    <a:gd name="connsiteY6" fmla="*/ 1075563 h 1515713"/>
                    <a:gd name="connsiteX7" fmla="*/ 5697 w 687234"/>
                    <a:gd name="connsiteY7" fmla="*/ 1515713 h 1515713"/>
                    <a:gd name="connsiteX8" fmla="*/ 24747 w 687234"/>
                    <a:gd name="connsiteY8" fmla="*/ 1239488 h 1515713"/>
                    <a:gd name="connsiteX9" fmla="*/ 196197 w 687234"/>
                    <a:gd name="connsiteY9" fmla="*/ 953738 h 1515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7234" h="1515713">
                      <a:moveTo>
                        <a:pt x="196197" y="953738"/>
                      </a:moveTo>
                      <a:cubicBezTo>
                        <a:pt x="339262" y="798957"/>
                        <a:pt x="494710" y="660940"/>
                        <a:pt x="591389" y="468249"/>
                      </a:cubicBezTo>
                      <a:cubicBezTo>
                        <a:pt x="645586" y="360140"/>
                        <a:pt x="668542" y="249174"/>
                        <a:pt x="635776" y="129254"/>
                      </a:cubicBezTo>
                      <a:cubicBezTo>
                        <a:pt x="622345" y="80010"/>
                        <a:pt x="591103" y="42291"/>
                        <a:pt x="566624" y="0"/>
                      </a:cubicBezTo>
                      <a:cubicBezTo>
                        <a:pt x="615297" y="10858"/>
                        <a:pt x="686258" y="153067"/>
                        <a:pt x="687210" y="252984"/>
                      </a:cubicBezTo>
                      <a:cubicBezTo>
                        <a:pt x="689116" y="466820"/>
                        <a:pt x="579578" y="629126"/>
                        <a:pt x="442799" y="778859"/>
                      </a:cubicBezTo>
                      <a:cubicBezTo>
                        <a:pt x="352597" y="877538"/>
                        <a:pt x="253823" y="968883"/>
                        <a:pt x="172956" y="1075563"/>
                      </a:cubicBezTo>
                      <a:cubicBezTo>
                        <a:pt x="84088" y="1192816"/>
                        <a:pt x="7602" y="1364361"/>
                        <a:pt x="5697" y="1515713"/>
                      </a:cubicBezTo>
                      <a:cubicBezTo>
                        <a:pt x="-3828" y="1468088"/>
                        <a:pt x="-3828" y="1325213"/>
                        <a:pt x="24747" y="1239488"/>
                      </a:cubicBezTo>
                      <a:cubicBezTo>
                        <a:pt x="60561" y="1172528"/>
                        <a:pt x="91422" y="1068038"/>
                        <a:pt x="196197" y="953738"/>
                      </a:cubicBezTo>
                      <a:close/>
                    </a:path>
                  </a:pathLst>
                </a:custGeom>
                <a:solidFill>
                  <a:srgbClr val="E09D8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0" name="자유형: 도형 89">
                  <a:extLst>
                    <a:ext uri="{FF2B5EF4-FFF2-40B4-BE49-F238E27FC236}">
                      <a16:creationId xmlns:a16="http://schemas.microsoft.com/office/drawing/2014/main" id="{EBAFB1F9-5FE8-43EE-9E73-A61EB97AC68E}"/>
                    </a:ext>
                  </a:extLst>
                </p:cNvPr>
                <p:cNvSpPr/>
                <p:nvPr/>
              </p:nvSpPr>
              <p:spPr>
                <a:xfrm>
                  <a:off x="4962774" y="4613402"/>
                  <a:ext cx="142918" cy="118139"/>
                </a:xfrm>
                <a:custGeom>
                  <a:avLst/>
                  <a:gdLst>
                    <a:gd name="connsiteX0" fmla="*/ 142911 w 142918"/>
                    <a:gd name="connsiteY0" fmla="*/ 32797 h 118139"/>
                    <a:gd name="connsiteX1" fmla="*/ 126242 w 142918"/>
                    <a:gd name="connsiteY1" fmla="*/ 66610 h 118139"/>
                    <a:gd name="connsiteX2" fmla="*/ 60044 w 142918"/>
                    <a:gd name="connsiteY2" fmla="*/ 105473 h 118139"/>
                    <a:gd name="connsiteX3" fmla="*/ 3941 w 142918"/>
                    <a:gd name="connsiteY3" fmla="*/ 109378 h 118139"/>
                    <a:gd name="connsiteX4" fmla="*/ 22325 w 142918"/>
                    <a:gd name="connsiteY4" fmla="*/ 54514 h 118139"/>
                    <a:gd name="connsiteX5" fmla="*/ 107669 w 142918"/>
                    <a:gd name="connsiteY5" fmla="*/ 507 h 118139"/>
                    <a:gd name="connsiteX6" fmla="*/ 142911 w 142918"/>
                    <a:gd name="connsiteY6" fmla="*/ 32797 h 118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918" h="118139">
                      <a:moveTo>
                        <a:pt x="142911" y="32797"/>
                      </a:moveTo>
                      <a:cubicBezTo>
                        <a:pt x="143197" y="48227"/>
                        <a:pt x="135005" y="58419"/>
                        <a:pt x="126242" y="66610"/>
                      </a:cubicBezTo>
                      <a:cubicBezTo>
                        <a:pt x="107288" y="84327"/>
                        <a:pt x="87952" y="100901"/>
                        <a:pt x="60044" y="105473"/>
                      </a:cubicBezTo>
                      <a:cubicBezTo>
                        <a:pt x="40803" y="108616"/>
                        <a:pt x="18420" y="129761"/>
                        <a:pt x="3941" y="109378"/>
                      </a:cubicBezTo>
                      <a:cubicBezTo>
                        <a:pt x="-8536" y="91852"/>
                        <a:pt x="11657" y="70135"/>
                        <a:pt x="22325" y="54514"/>
                      </a:cubicBezTo>
                      <a:cubicBezTo>
                        <a:pt x="42232" y="25367"/>
                        <a:pt x="64330" y="-4256"/>
                        <a:pt x="107669" y="507"/>
                      </a:cubicBezTo>
                      <a:cubicBezTo>
                        <a:pt x="129481" y="2888"/>
                        <a:pt x="137768" y="16318"/>
                        <a:pt x="142911" y="32797"/>
                      </a:cubicBezTo>
                      <a:close/>
                    </a:path>
                  </a:pathLst>
                </a:custGeom>
                <a:solidFill>
                  <a:srgbClr val="233CA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1" name="자유형: 도형 90">
                  <a:extLst>
                    <a:ext uri="{FF2B5EF4-FFF2-40B4-BE49-F238E27FC236}">
                      <a16:creationId xmlns:a16="http://schemas.microsoft.com/office/drawing/2014/main" id="{30259EB7-4347-4EEC-8507-8F0CE2D5DBED}"/>
                    </a:ext>
                  </a:extLst>
                </p:cNvPr>
                <p:cNvSpPr/>
                <p:nvPr/>
              </p:nvSpPr>
              <p:spPr>
                <a:xfrm>
                  <a:off x="4759471" y="4613770"/>
                  <a:ext cx="132896" cy="115821"/>
                </a:xfrm>
                <a:custGeom>
                  <a:avLst/>
                  <a:gdLst>
                    <a:gd name="connsiteX0" fmla="*/ 171 w 132896"/>
                    <a:gd name="connsiteY0" fmla="*/ 36334 h 115821"/>
                    <a:gd name="connsiteX1" fmla="*/ 37319 w 132896"/>
                    <a:gd name="connsiteY1" fmla="*/ 139 h 115821"/>
                    <a:gd name="connsiteX2" fmla="*/ 132854 w 132896"/>
                    <a:gd name="connsiteY2" fmla="*/ 99866 h 115821"/>
                    <a:gd name="connsiteX3" fmla="*/ 118090 w 132896"/>
                    <a:gd name="connsiteY3" fmla="*/ 115106 h 115821"/>
                    <a:gd name="connsiteX4" fmla="*/ 8077 w 132896"/>
                    <a:gd name="connsiteY4" fmla="*/ 67290 h 115821"/>
                    <a:gd name="connsiteX5" fmla="*/ 171 w 132896"/>
                    <a:gd name="connsiteY5" fmla="*/ 36334 h 115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896" h="115821">
                      <a:moveTo>
                        <a:pt x="171" y="36334"/>
                      </a:moveTo>
                      <a:cubicBezTo>
                        <a:pt x="-1639" y="9569"/>
                        <a:pt x="10934" y="-1385"/>
                        <a:pt x="37319" y="139"/>
                      </a:cubicBezTo>
                      <a:cubicBezTo>
                        <a:pt x="77419" y="2425"/>
                        <a:pt x="134664" y="61480"/>
                        <a:pt x="132854" y="99866"/>
                      </a:cubicBezTo>
                      <a:cubicBezTo>
                        <a:pt x="132378" y="109581"/>
                        <a:pt x="126758" y="118439"/>
                        <a:pt x="118090" y="115106"/>
                      </a:cubicBezTo>
                      <a:cubicBezTo>
                        <a:pt x="80848" y="100818"/>
                        <a:pt x="35413" y="105200"/>
                        <a:pt x="8077" y="67290"/>
                      </a:cubicBezTo>
                      <a:cubicBezTo>
                        <a:pt x="1123" y="57480"/>
                        <a:pt x="838" y="47097"/>
                        <a:pt x="171" y="36334"/>
                      </a:cubicBezTo>
                      <a:close/>
                    </a:path>
                  </a:pathLst>
                </a:custGeom>
                <a:solidFill>
                  <a:srgbClr val="223BA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2" name="자유형: 도형 91">
                  <a:extLst>
                    <a:ext uri="{FF2B5EF4-FFF2-40B4-BE49-F238E27FC236}">
                      <a16:creationId xmlns:a16="http://schemas.microsoft.com/office/drawing/2014/main" id="{6CEDD6D5-FBD2-47CE-A4F7-82E864E3F475}"/>
                    </a:ext>
                  </a:extLst>
                </p:cNvPr>
                <p:cNvSpPr/>
                <p:nvPr/>
              </p:nvSpPr>
              <p:spPr>
                <a:xfrm>
                  <a:off x="4723370" y="3211998"/>
                  <a:ext cx="435454" cy="2511861"/>
                </a:xfrm>
                <a:custGeom>
                  <a:avLst/>
                  <a:gdLst>
                    <a:gd name="connsiteX0" fmla="*/ 401366 w 435454"/>
                    <a:gd name="connsiteY0" fmla="*/ 1402101 h 2511861"/>
                    <a:gd name="connsiteX1" fmla="*/ 320403 w 435454"/>
                    <a:gd name="connsiteY1" fmla="*/ 1370002 h 2511861"/>
                    <a:gd name="connsiteX2" fmla="*/ 255347 w 435454"/>
                    <a:gd name="connsiteY2" fmla="*/ 1408673 h 2511861"/>
                    <a:gd name="connsiteX3" fmla="*/ 230011 w 435454"/>
                    <a:gd name="connsiteY3" fmla="*/ 1440106 h 2511861"/>
                    <a:gd name="connsiteX4" fmla="*/ 220486 w 435454"/>
                    <a:gd name="connsiteY4" fmla="*/ 725731 h 2511861"/>
                    <a:gd name="connsiteX5" fmla="*/ 201722 w 435454"/>
                    <a:gd name="connsiteY5" fmla="*/ 624576 h 2511861"/>
                    <a:gd name="connsiteX6" fmla="*/ 306211 w 435454"/>
                    <a:gd name="connsiteY6" fmla="*/ 278056 h 2511861"/>
                    <a:gd name="connsiteX7" fmla="*/ 418606 w 435454"/>
                    <a:gd name="connsiteY7" fmla="*/ 88794 h 2511861"/>
                    <a:gd name="connsiteX8" fmla="*/ 435370 w 435454"/>
                    <a:gd name="connsiteY8" fmla="*/ 18500 h 2511861"/>
                    <a:gd name="connsiteX9" fmla="*/ 421654 w 435454"/>
                    <a:gd name="connsiteY9" fmla="*/ 307 h 2511861"/>
                    <a:gd name="connsiteX10" fmla="*/ 403937 w 435454"/>
                    <a:gd name="connsiteY10" fmla="*/ 13356 h 2511861"/>
                    <a:gd name="connsiteX11" fmla="*/ 284875 w 435454"/>
                    <a:gd name="connsiteY11" fmla="*/ 248624 h 2511861"/>
                    <a:gd name="connsiteX12" fmla="*/ 188768 w 435454"/>
                    <a:gd name="connsiteY12" fmla="*/ 416359 h 2511861"/>
                    <a:gd name="connsiteX13" fmla="*/ 175623 w 435454"/>
                    <a:gd name="connsiteY13" fmla="*/ 604002 h 2511861"/>
                    <a:gd name="connsiteX14" fmla="*/ 182386 w 435454"/>
                    <a:gd name="connsiteY14" fmla="*/ 1440201 h 2511861"/>
                    <a:gd name="connsiteX15" fmla="*/ 129617 w 435454"/>
                    <a:gd name="connsiteY15" fmla="*/ 1386099 h 2511861"/>
                    <a:gd name="connsiteX16" fmla="*/ 28557 w 435454"/>
                    <a:gd name="connsiteY16" fmla="*/ 1378194 h 2511861"/>
                    <a:gd name="connsiteX17" fmla="*/ 7031 w 435454"/>
                    <a:gd name="connsiteY17" fmla="*/ 1466967 h 2511861"/>
                    <a:gd name="connsiteX18" fmla="*/ 105805 w 435454"/>
                    <a:gd name="connsiteY18" fmla="*/ 1536499 h 2511861"/>
                    <a:gd name="connsiteX19" fmla="*/ 133142 w 435454"/>
                    <a:gd name="connsiteY19" fmla="*/ 1569360 h 2511861"/>
                    <a:gd name="connsiteX20" fmla="*/ 51608 w 435454"/>
                    <a:gd name="connsiteY20" fmla="*/ 1739191 h 2511861"/>
                    <a:gd name="connsiteX21" fmla="*/ 62276 w 435454"/>
                    <a:gd name="connsiteY21" fmla="*/ 1762622 h 2511861"/>
                    <a:gd name="connsiteX22" fmla="*/ 81516 w 435454"/>
                    <a:gd name="connsiteY22" fmla="*/ 1744525 h 2511861"/>
                    <a:gd name="connsiteX23" fmla="*/ 85612 w 435454"/>
                    <a:gd name="connsiteY23" fmla="*/ 1720141 h 2511861"/>
                    <a:gd name="connsiteX24" fmla="*/ 169622 w 435454"/>
                    <a:gd name="connsiteY24" fmla="*/ 1578790 h 2511861"/>
                    <a:gd name="connsiteX25" fmla="*/ 190958 w 435454"/>
                    <a:gd name="connsiteY25" fmla="*/ 1570122 h 2511861"/>
                    <a:gd name="connsiteX26" fmla="*/ 197531 w 435454"/>
                    <a:gd name="connsiteY26" fmla="*/ 1591935 h 2511861"/>
                    <a:gd name="connsiteX27" fmla="*/ 201150 w 435454"/>
                    <a:gd name="connsiteY27" fmla="*/ 2495667 h 2511861"/>
                    <a:gd name="connsiteX28" fmla="*/ 244013 w 435454"/>
                    <a:gd name="connsiteY28" fmla="*/ 2496714 h 2511861"/>
                    <a:gd name="connsiteX29" fmla="*/ 252299 w 435454"/>
                    <a:gd name="connsiteY29" fmla="*/ 1624701 h 2511861"/>
                    <a:gd name="connsiteX30" fmla="*/ 310402 w 435454"/>
                    <a:gd name="connsiteY30" fmla="*/ 1739762 h 2511861"/>
                    <a:gd name="connsiteX31" fmla="*/ 352788 w 435454"/>
                    <a:gd name="connsiteY31" fmla="*/ 1774243 h 2511861"/>
                    <a:gd name="connsiteX32" fmla="*/ 378315 w 435454"/>
                    <a:gd name="connsiteY32" fmla="*/ 1724522 h 2511861"/>
                    <a:gd name="connsiteX33" fmla="*/ 330881 w 435454"/>
                    <a:gd name="connsiteY33" fmla="*/ 1599269 h 2511861"/>
                    <a:gd name="connsiteX34" fmla="*/ 282589 w 435454"/>
                    <a:gd name="connsiteY34" fmla="*/ 1539452 h 2511861"/>
                    <a:gd name="connsiteX35" fmla="*/ 370028 w 435454"/>
                    <a:gd name="connsiteY35" fmla="*/ 1509353 h 2511861"/>
                    <a:gd name="connsiteX36" fmla="*/ 401366 w 435454"/>
                    <a:gd name="connsiteY36" fmla="*/ 1402101 h 25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35454" h="2511861">
                      <a:moveTo>
                        <a:pt x="401366" y="1402101"/>
                      </a:moveTo>
                      <a:cubicBezTo>
                        <a:pt x="386221" y="1363049"/>
                        <a:pt x="351645" y="1370859"/>
                        <a:pt x="320403" y="1370002"/>
                      </a:cubicBezTo>
                      <a:cubicBezTo>
                        <a:pt x="290114" y="1369240"/>
                        <a:pt x="273921" y="1391052"/>
                        <a:pt x="255347" y="1408673"/>
                      </a:cubicBezTo>
                      <a:cubicBezTo>
                        <a:pt x="247346" y="1416198"/>
                        <a:pt x="240584" y="1443059"/>
                        <a:pt x="230011" y="1440106"/>
                      </a:cubicBezTo>
                      <a:cubicBezTo>
                        <a:pt x="216771" y="1436487"/>
                        <a:pt x="220486" y="763831"/>
                        <a:pt x="220486" y="725731"/>
                      </a:cubicBezTo>
                      <a:cubicBezTo>
                        <a:pt x="205151" y="689631"/>
                        <a:pt x="198483" y="664771"/>
                        <a:pt x="201722" y="624576"/>
                      </a:cubicBezTo>
                      <a:cubicBezTo>
                        <a:pt x="212961" y="609526"/>
                        <a:pt x="179433" y="425884"/>
                        <a:pt x="306211" y="278056"/>
                      </a:cubicBezTo>
                      <a:cubicBezTo>
                        <a:pt x="342977" y="235193"/>
                        <a:pt x="410986" y="116131"/>
                        <a:pt x="418606" y="88794"/>
                      </a:cubicBezTo>
                      <a:cubicBezTo>
                        <a:pt x="425750" y="62981"/>
                        <a:pt x="436513" y="43360"/>
                        <a:pt x="435370" y="18500"/>
                      </a:cubicBezTo>
                      <a:cubicBezTo>
                        <a:pt x="434989" y="9927"/>
                        <a:pt x="431274" y="1926"/>
                        <a:pt x="421654" y="307"/>
                      </a:cubicBezTo>
                      <a:cubicBezTo>
                        <a:pt x="411938" y="-1407"/>
                        <a:pt x="405842" y="4212"/>
                        <a:pt x="403937" y="13356"/>
                      </a:cubicBezTo>
                      <a:cubicBezTo>
                        <a:pt x="385078" y="102320"/>
                        <a:pt x="336786" y="176043"/>
                        <a:pt x="284875" y="248624"/>
                      </a:cubicBezTo>
                      <a:cubicBezTo>
                        <a:pt x="248204" y="299964"/>
                        <a:pt x="201055" y="351589"/>
                        <a:pt x="188768" y="416359"/>
                      </a:cubicBezTo>
                      <a:cubicBezTo>
                        <a:pt x="184100" y="416073"/>
                        <a:pt x="175623" y="587428"/>
                        <a:pt x="175623" y="604002"/>
                      </a:cubicBezTo>
                      <a:cubicBezTo>
                        <a:pt x="176195" y="803550"/>
                        <a:pt x="182386" y="1344951"/>
                        <a:pt x="182386" y="1440201"/>
                      </a:cubicBezTo>
                      <a:cubicBezTo>
                        <a:pt x="148667" y="1428581"/>
                        <a:pt x="152954" y="1403054"/>
                        <a:pt x="129617" y="1386099"/>
                      </a:cubicBezTo>
                      <a:cubicBezTo>
                        <a:pt x="97232" y="1362572"/>
                        <a:pt x="60561" y="1361715"/>
                        <a:pt x="28557" y="1378194"/>
                      </a:cubicBezTo>
                      <a:cubicBezTo>
                        <a:pt x="-7162" y="1396577"/>
                        <a:pt x="-2971" y="1436201"/>
                        <a:pt x="7031" y="1466967"/>
                      </a:cubicBezTo>
                      <a:cubicBezTo>
                        <a:pt x="21699" y="1511734"/>
                        <a:pt x="62180" y="1529070"/>
                        <a:pt x="105805" y="1536499"/>
                      </a:cubicBezTo>
                      <a:cubicBezTo>
                        <a:pt x="125998" y="1539928"/>
                        <a:pt x="142190" y="1543262"/>
                        <a:pt x="133142" y="1569360"/>
                      </a:cubicBezTo>
                      <a:cubicBezTo>
                        <a:pt x="85707" y="1616223"/>
                        <a:pt x="55513" y="1671468"/>
                        <a:pt x="51608" y="1739191"/>
                      </a:cubicBezTo>
                      <a:cubicBezTo>
                        <a:pt x="51036" y="1748526"/>
                        <a:pt x="49893" y="1760813"/>
                        <a:pt x="62276" y="1762622"/>
                      </a:cubicBezTo>
                      <a:cubicBezTo>
                        <a:pt x="73420" y="1764242"/>
                        <a:pt x="78563" y="1753669"/>
                        <a:pt x="81516" y="1744525"/>
                      </a:cubicBezTo>
                      <a:cubicBezTo>
                        <a:pt x="83993" y="1736810"/>
                        <a:pt x="84278" y="1728237"/>
                        <a:pt x="85612" y="1720141"/>
                      </a:cubicBezTo>
                      <a:cubicBezTo>
                        <a:pt x="94851" y="1661943"/>
                        <a:pt x="125998" y="1616700"/>
                        <a:pt x="169622" y="1578790"/>
                      </a:cubicBezTo>
                      <a:cubicBezTo>
                        <a:pt x="176099" y="1573170"/>
                        <a:pt x="182291" y="1566503"/>
                        <a:pt x="190958" y="1570122"/>
                      </a:cubicBezTo>
                      <a:cubicBezTo>
                        <a:pt x="200483" y="1574123"/>
                        <a:pt x="197435" y="1584314"/>
                        <a:pt x="197531" y="1591935"/>
                      </a:cubicBezTo>
                      <a:cubicBezTo>
                        <a:pt x="199340" y="1772338"/>
                        <a:pt x="184100" y="2389463"/>
                        <a:pt x="201150" y="2495667"/>
                      </a:cubicBezTo>
                      <a:cubicBezTo>
                        <a:pt x="214961" y="2515860"/>
                        <a:pt x="229249" y="2518241"/>
                        <a:pt x="244013" y="2496714"/>
                      </a:cubicBezTo>
                      <a:cubicBezTo>
                        <a:pt x="234964" y="2361555"/>
                        <a:pt x="246299" y="1678612"/>
                        <a:pt x="252299" y="1624701"/>
                      </a:cubicBezTo>
                      <a:cubicBezTo>
                        <a:pt x="289733" y="1663181"/>
                        <a:pt x="298972" y="1701853"/>
                        <a:pt x="310402" y="1739762"/>
                      </a:cubicBezTo>
                      <a:cubicBezTo>
                        <a:pt x="316498" y="1760051"/>
                        <a:pt x="325451" y="1781006"/>
                        <a:pt x="352788" y="1774243"/>
                      </a:cubicBezTo>
                      <a:cubicBezTo>
                        <a:pt x="378410" y="1767861"/>
                        <a:pt x="379649" y="1746144"/>
                        <a:pt x="378315" y="1724522"/>
                      </a:cubicBezTo>
                      <a:cubicBezTo>
                        <a:pt x="375458" y="1677945"/>
                        <a:pt x="358694" y="1636512"/>
                        <a:pt x="330881" y="1599269"/>
                      </a:cubicBezTo>
                      <a:cubicBezTo>
                        <a:pt x="322213" y="1587744"/>
                        <a:pt x="290018" y="1555454"/>
                        <a:pt x="282589" y="1539452"/>
                      </a:cubicBezTo>
                      <a:cubicBezTo>
                        <a:pt x="315355" y="1537547"/>
                        <a:pt x="344787" y="1529070"/>
                        <a:pt x="370028" y="1509353"/>
                      </a:cubicBezTo>
                      <a:cubicBezTo>
                        <a:pt x="401366" y="1484778"/>
                        <a:pt x="415748" y="1439058"/>
                        <a:pt x="401366" y="1402101"/>
                      </a:cubicBezTo>
                      <a:close/>
                    </a:path>
                  </a:pathLst>
                </a:custGeom>
                <a:solidFill>
                  <a:srgbClr val="106B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874E565A-A759-4233-8594-3C8407D6C62E}"/>
                </a:ext>
              </a:extLst>
            </p:cNvPr>
            <p:cNvGrpSpPr/>
            <p:nvPr/>
          </p:nvGrpSpPr>
          <p:grpSpPr>
            <a:xfrm>
              <a:off x="8265621" y="4781999"/>
              <a:ext cx="1173308" cy="1041938"/>
              <a:chOff x="7626142" y="4670706"/>
              <a:chExt cx="1893810" cy="1681769"/>
            </a:xfrm>
          </p:grpSpPr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id="{2A018276-F326-4492-AEE0-7A21FDE6E463}"/>
                  </a:ext>
                </a:extLst>
              </p:cNvPr>
              <p:cNvGrpSpPr/>
              <p:nvPr/>
            </p:nvGrpSpPr>
            <p:grpSpPr>
              <a:xfrm>
                <a:off x="8100843" y="4670706"/>
                <a:ext cx="1419109" cy="1619616"/>
                <a:chOff x="8117169" y="1580956"/>
                <a:chExt cx="1419109" cy="1619616"/>
              </a:xfrm>
            </p:grpSpPr>
            <p:grpSp>
              <p:nvGrpSpPr>
                <p:cNvPr id="74" name="그룹 73">
                  <a:extLst>
                    <a:ext uri="{FF2B5EF4-FFF2-40B4-BE49-F238E27FC236}">
                      <a16:creationId xmlns:a16="http://schemas.microsoft.com/office/drawing/2014/main" id="{8B6EB487-6FE8-4A3B-B555-EB20D4FA118F}"/>
                    </a:ext>
                  </a:extLst>
                </p:cNvPr>
                <p:cNvGrpSpPr/>
                <p:nvPr/>
              </p:nvGrpSpPr>
              <p:grpSpPr>
                <a:xfrm>
                  <a:off x="8117169" y="1580956"/>
                  <a:ext cx="1419109" cy="1619616"/>
                  <a:chOff x="9948742" y="2006396"/>
                  <a:chExt cx="1419109" cy="1619616"/>
                </a:xfrm>
              </p:grpSpPr>
              <p:sp>
                <p:nvSpPr>
                  <p:cNvPr id="76" name="Freeform: Shape 327">
                    <a:extLst>
                      <a:ext uri="{FF2B5EF4-FFF2-40B4-BE49-F238E27FC236}">
                        <a16:creationId xmlns:a16="http://schemas.microsoft.com/office/drawing/2014/main" id="{F7ED39AD-D4E5-4B41-AABA-E2C8AA8A10CB}"/>
                      </a:ext>
                    </a:extLst>
                  </p:cNvPr>
                  <p:cNvSpPr/>
                  <p:nvPr/>
                </p:nvSpPr>
                <p:spPr>
                  <a:xfrm>
                    <a:off x="9948742" y="2006396"/>
                    <a:ext cx="1419109" cy="1619616"/>
                  </a:xfrm>
                  <a:custGeom>
                    <a:avLst/>
                    <a:gdLst>
                      <a:gd name="connsiteX0" fmla="*/ 3124253 w 3161068"/>
                      <a:gd name="connsiteY0" fmla="*/ 564888 h 3735911"/>
                      <a:gd name="connsiteX1" fmla="*/ 2671334 w 3161068"/>
                      <a:gd name="connsiteY1" fmla="*/ 398789 h 3735911"/>
                      <a:gd name="connsiteX2" fmla="*/ 1605390 w 3161068"/>
                      <a:gd name="connsiteY2" fmla="*/ 4946 h 3735911"/>
                      <a:gd name="connsiteX3" fmla="*/ 1560869 w 3161068"/>
                      <a:gd name="connsiteY3" fmla="*/ 4090 h 3735911"/>
                      <a:gd name="connsiteX4" fmla="*/ 36013 w 3161068"/>
                      <a:gd name="connsiteY4" fmla="*/ 565744 h 3735911"/>
                      <a:gd name="connsiteX5" fmla="*/ 53 w 3161068"/>
                      <a:gd name="connsiteY5" fmla="*/ 618827 h 3735911"/>
                      <a:gd name="connsiteX6" fmla="*/ 48855 w 3161068"/>
                      <a:gd name="connsiteY6" fmla="*/ 1732717 h 3735911"/>
                      <a:gd name="connsiteX7" fmla="*/ 310846 w 3161068"/>
                      <a:gd name="connsiteY7" fmla="*/ 2644548 h 3735911"/>
                      <a:gd name="connsiteX8" fmla="*/ 847671 w 3161068"/>
                      <a:gd name="connsiteY8" fmla="*/ 3333773 h 3735911"/>
                      <a:gd name="connsiteX9" fmla="*/ 1365660 w 3161068"/>
                      <a:gd name="connsiteY9" fmla="*/ 3654840 h 3735911"/>
                      <a:gd name="connsiteX10" fmla="*/ 1632788 w 3161068"/>
                      <a:gd name="connsiteY10" fmla="*/ 3725047 h 3735911"/>
                      <a:gd name="connsiteX11" fmla="*/ 1845977 w 3161068"/>
                      <a:gd name="connsiteY11" fmla="*/ 3627443 h 3735911"/>
                      <a:gd name="connsiteX12" fmla="*/ 2660204 w 3161068"/>
                      <a:gd name="connsiteY12" fmla="*/ 2950205 h 3735911"/>
                      <a:gd name="connsiteX13" fmla="*/ 2893084 w 3161068"/>
                      <a:gd name="connsiteY13" fmla="*/ 2535813 h 3735911"/>
                      <a:gd name="connsiteX14" fmla="*/ 3161069 w 3161068"/>
                      <a:gd name="connsiteY14" fmla="*/ 616258 h 3735911"/>
                      <a:gd name="connsiteX15" fmla="*/ 3124253 w 3161068"/>
                      <a:gd name="connsiteY15" fmla="*/ 564888 h 3735911"/>
                      <a:gd name="connsiteX16" fmla="*/ 772327 w 3161068"/>
                      <a:gd name="connsiteY16" fmla="*/ 1315757 h 3735911"/>
                      <a:gd name="connsiteX17" fmla="*/ 772327 w 3161068"/>
                      <a:gd name="connsiteY17" fmla="*/ 1316614 h 3735911"/>
                      <a:gd name="connsiteX18" fmla="*/ 771471 w 3161068"/>
                      <a:gd name="connsiteY18" fmla="*/ 1316614 h 3735911"/>
                      <a:gd name="connsiteX19" fmla="*/ 772327 w 3161068"/>
                      <a:gd name="connsiteY19" fmla="*/ 1315757 h 3735911"/>
                      <a:gd name="connsiteX20" fmla="*/ 772327 w 3161068"/>
                      <a:gd name="connsiteY20" fmla="*/ 1315757 h 3735911"/>
                      <a:gd name="connsiteX21" fmla="*/ 772327 w 3161068"/>
                      <a:gd name="connsiteY21" fmla="*/ 1315757 h 3735911"/>
                      <a:gd name="connsiteX22" fmla="*/ 1304015 w 3161068"/>
                      <a:gd name="connsiteY22" fmla="*/ 1392813 h 3735911"/>
                      <a:gd name="connsiteX23" fmla="*/ 1307440 w 3161068"/>
                      <a:gd name="connsiteY23" fmla="*/ 1398807 h 3735911"/>
                      <a:gd name="connsiteX24" fmla="*/ 1300590 w 3161068"/>
                      <a:gd name="connsiteY24" fmla="*/ 1398807 h 3735911"/>
                      <a:gd name="connsiteX25" fmla="*/ 1304015 w 3161068"/>
                      <a:gd name="connsiteY25" fmla="*/ 1392813 h 3735911"/>
                      <a:gd name="connsiteX26" fmla="*/ 2088275 w 3161068"/>
                      <a:gd name="connsiteY26" fmla="*/ 2686501 h 3735911"/>
                      <a:gd name="connsiteX27" fmla="*/ 2088275 w 3161068"/>
                      <a:gd name="connsiteY27" fmla="*/ 2686501 h 3735911"/>
                      <a:gd name="connsiteX28" fmla="*/ 2088275 w 3161068"/>
                      <a:gd name="connsiteY28" fmla="*/ 2686501 h 3735911"/>
                      <a:gd name="connsiteX29" fmla="*/ 2088275 w 3161068"/>
                      <a:gd name="connsiteY29" fmla="*/ 2686501 h 3735911"/>
                      <a:gd name="connsiteX30" fmla="*/ 2088275 w 3161068"/>
                      <a:gd name="connsiteY30" fmla="*/ 2687357 h 3735911"/>
                      <a:gd name="connsiteX31" fmla="*/ 2088275 w 3161068"/>
                      <a:gd name="connsiteY31" fmla="*/ 2687357 h 3735911"/>
                      <a:gd name="connsiteX32" fmla="*/ 2088275 w 3161068"/>
                      <a:gd name="connsiteY32" fmla="*/ 2687357 h 3735911"/>
                      <a:gd name="connsiteX33" fmla="*/ 2088275 w 3161068"/>
                      <a:gd name="connsiteY33" fmla="*/ 2687357 h 3735911"/>
                      <a:gd name="connsiteX34" fmla="*/ 1401619 w 3161068"/>
                      <a:gd name="connsiteY34" fmla="*/ 2387694 h 3735911"/>
                      <a:gd name="connsiteX35" fmla="*/ 1401619 w 3161068"/>
                      <a:gd name="connsiteY35" fmla="*/ 2387694 h 3735911"/>
                      <a:gd name="connsiteX36" fmla="*/ 1401619 w 3161068"/>
                      <a:gd name="connsiteY36" fmla="*/ 2387694 h 3735911"/>
                      <a:gd name="connsiteX37" fmla="*/ 1401619 w 3161068"/>
                      <a:gd name="connsiteY37" fmla="*/ 2387694 h 3735911"/>
                      <a:gd name="connsiteX38" fmla="*/ 955550 w 3161068"/>
                      <a:gd name="connsiteY38" fmla="*/ 2665953 h 3735911"/>
                      <a:gd name="connsiteX39" fmla="*/ 955550 w 3161068"/>
                      <a:gd name="connsiteY39" fmla="*/ 2666809 h 3735911"/>
                      <a:gd name="connsiteX40" fmla="*/ 955550 w 3161068"/>
                      <a:gd name="connsiteY40" fmla="*/ 2666809 h 3735911"/>
                      <a:gd name="connsiteX41" fmla="*/ 955550 w 3161068"/>
                      <a:gd name="connsiteY41" fmla="*/ 2665953 h 3735911"/>
                      <a:gd name="connsiteX42" fmla="*/ 1074559 w 3161068"/>
                      <a:gd name="connsiteY42" fmla="*/ 2736160 h 3735911"/>
                      <a:gd name="connsiteX43" fmla="*/ 1074559 w 3161068"/>
                      <a:gd name="connsiteY43" fmla="*/ 2736160 h 3735911"/>
                      <a:gd name="connsiteX44" fmla="*/ 1074559 w 3161068"/>
                      <a:gd name="connsiteY44" fmla="*/ 2736160 h 3735911"/>
                      <a:gd name="connsiteX45" fmla="*/ 1074559 w 3161068"/>
                      <a:gd name="connsiteY45" fmla="*/ 2737016 h 3735911"/>
                      <a:gd name="connsiteX46" fmla="*/ 1072846 w 3161068"/>
                      <a:gd name="connsiteY46" fmla="*/ 2737016 h 3735911"/>
                      <a:gd name="connsiteX47" fmla="*/ 1074559 w 3161068"/>
                      <a:gd name="connsiteY47" fmla="*/ 2736160 h 3735911"/>
                      <a:gd name="connsiteX0" fmla="*/ 3124253 w 3161070"/>
                      <a:gd name="connsiteY0" fmla="*/ 564888 h 3735911"/>
                      <a:gd name="connsiteX1" fmla="*/ 1605390 w 3161070"/>
                      <a:gd name="connsiteY1" fmla="*/ 4946 h 3735911"/>
                      <a:gd name="connsiteX2" fmla="*/ 1560869 w 3161070"/>
                      <a:gd name="connsiteY2" fmla="*/ 4090 h 3735911"/>
                      <a:gd name="connsiteX3" fmla="*/ 36013 w 3161070"/>
                      <a:gd name="connsiteY3" fmla="*/ 565744 h 3735911"/>
                      <a:gd name="connsiteX4" fmla="*/ 53 w 3161070"/>
                      <a:gd name="connsiteY4" fmla="*/ 618827 h 3735911"/>
                      <a:gd name="connsiteX5" fmla="*/ 48855 w 3161070"/>
                      <a:gd name="connsiteY5" fmla="*/ 1732717 h 3735911"/>
                      <a:gd name="connsiteX6" fmla="*/ 310846 w 3161070"/>
                      <a:gd name="connsiteY6" fmla="*/ 2644548 h 3735911"/>
                      <a:gd name="connsiteX7" fmla="*/ 847671 w 3161070"/>
                      <a:gd name="connsiteY7" fmla="*/ 3333773 h 3735911"/>
                      <a:gd name="connsiteX8" fmla="*/ 1365660 w 3161070"/>
                      <a:gd name="connsiteY8" fmla="*/ 3654840 h 3735911"/>
                      <a:gd name="connsiteX9" fmla="*/ 1632788 w 3161070"/>
                      <a:gd name="connsiteY9" fmla="*/ 3725047 h 3735911"/>
                      <a:gd name="connsiteX10" fmla="*/ 1845977 w 3161070"/>
                      <a:gd name="connsiteY10" fmla="*/ 3627443 h 3735911"/>
                      <a:gd name="connsiteX11" fmla="*/ 2660204 w 3161070"/>
                      <a:gd name="connsiteY11" fmla="*/ 2950205 h 3735911"/>
                      <a:gd name="connsiteX12" fmla="*/ 2893084 w 3161070"/>
                      <a:gd name="connsiteY12" fmla="*/ 2535813 h 3735911"/>
                      <a:gd name="connsiteX13" fmla="*/ 3161069 w 3161070"/>
                      <a:gd name="connsiteY13" fmla="*/ 616258 h 3735911"/>
                      <a:gd name="connsiteX14" fmla="*/ 3124253 w 3161070"/>
                      <a:gd name="connsiteY14" fmla="*/ 564888 h 3735911"/>
                      <a:gd name="connsiteX15" fmla="*/ 772327 w 3161070"/>
                      <a:gd name="connsiteY15" fmla="*/ 1315757 h 3735911"/>
                      <a:gd name="connsiteX16" fmla="*/ 772327 w 3161070"/>
                      <a:gd name="connsiteY16" fmla="*/ 1316614 h 3735911"/>
                      <a:gd name="connsiteX17" fmla="*/ 771471 w 3161070"/>
                      <a:gd name="connsiteY17" fmla="*/ 1316614 h 3735911"/>
                      <a:gd name="connsiteX18" fmla="*/ 772327 w 3161070"/>
                      <a:gd name="connsiteY18" fmla="*/ 1315757 h 3735911"/>
                      <a:gd name="connsiteX19" fmla="*/ 772327 w 3161070"/>
                      <a:gd name="connsiteY19" fmla="*/ 1315757 h 3735911"/>
                      <a:gd name="connsiteX20" fmla="*/ 772327 w 3161070"/>
                      <a:gd name="connsiteY20" fmla="*/ 1315757 h 3735911"/>
                      <a:gd name="connsiteX21" fmla="*/ 1304015 w 3161070"/>
                      <a:gd name="connsiteY21" fmla="*/ 1392813 h 3735911"/>
                      <a:gd name="connsiteX22" fmla="*/ 1307440 w 3161070"/>
                      <a:gd name="connsiteY22" fmla="*/ 1398807 h 3735911"/>
                      <a:gd name="connsiteX23" fmla="*/ 1300590 w 3161070"/>
                      <a:gd name="connsiteY23" fmla="*/ 1398807 h 3735911"/>
                      <a:gd name="connsiteX24" fmla="*/ 1304015 w 3161070"/>
                      <a:gd name="connsiteY24" fmla="*/ 1392813 h 3735911"/>
                      <a:gd name="connsiteX25" fmla="*/ 2088275 w 3161070"/>
                      <a:gd name="connsiteY25" fmla="*/ 2686501 h 3735911"/>
                      <a:gd name="connsiteX26" fmla="*/ 2088275 w 3161070"/>
                      <a:gd name="connsiteY26" fmla="*/ 2686501 h 3735911"/>
                      <a:gd name="connsiteX27" fmla="*/ 2088275 w 3161070"/>
                      <a:gd name="connsiteY27" fmla="*/ 2686501 h 3735911"/>
                      <a:gd name="connsiteX28" fmla="*/ 2088275 w 3161070"/>
                      <a:gd name="connsiteY28" fmla="*/ 2686501 h 3735911"/>
                      <a:gd name="connsiteX29" fmla="*/ 2088275 w 3161070"/>
                      <a:gd name="connsiteY29" fmla="*/ 2687357 h 3735911"/>
                      <a:gd name="connsiteX30" fmla="*/ 2088275 w 3161070"/>
                      <a:gd name="connsiteY30" fmla="*/ 2687357 h 3735911"/>
                      <a:gd name="connsiteX31" fmla="*/ 2088275 w 3161070"/>
                      <a:gd name="connsiteY31" fmla="*/ 2687357 h 3735911"/>
                      <a:gd name="connsiteX32" fmla="*/ 2088275 w 3161070"/>
                      <a:gd name="connsiteY32" fmla="*/ 2687357 h 3735911"/>
                      <a:gd name="connsiteX33" fmla="*/ 1401619 w 3161070"/>
                      <a:gd name="connsiteY33" fmla="*/ 2387694 h 3735911"/>
                      <a:gd name="connsiteX34" fmla="*/ 1401619 w 3161070"/>
                      <a:gd name="connsiteY34" fmla="*/ 2387694 h 3735911"/>
                      <a:gd name="connsiteX35" fmla="*/ 1401619 w 3161070"/>
                      <a:gd name="connsiteY35" fmla="*/ 2387694 h 3735911"/>
                      <a:gd name="connsiteX36" fmla="*/ 1401619 w 3161070"/>
                      <a:gd name="connsiteY36" fmla="*/ 2387694 h 3735911"/>
                      <a:gd name="connsiteX37" fmla="*/ 955550 w 3161070"/>
                      <a:gd name="connsiteY37" fmla="*/ 2665953 h 3735911"/>
                      <a:gd name="connsiteX38" fmla="*/ 955550 w 3161070"/>
                      <a:gd name="connsiteY38" fmla="*/ 2666809 h 3735911"/>
                      <a:gd name="connsiteX39" fmla="*/ 955550 w 3161070"/>
                      <a:gd name="connsiteY39" fmla="*/ 2666809 h 3735911"/>
                      <a:gd name="connsiteX40" fmla="*/ 955550 w 3161070"/>
                      <a:gd name="connsiteY40" fmla="*/ 2665953 h 3735911"/>
                      <a:gd name="connsiteX41" fmla="*/ 1074559 w 3161070"/>
                      <a:gd name="connsiteY41" fmla="*/ 2736160 h 3735911"/>
                      <a:gd name="connsiteX42" fmla="*/ 1074559 w 3161070"/>
                      <a:gd name="connsiteY42" fmla="*/ 2736160 h 3735911"/>
                      <a:gd name="connsiteX43" fmla="*/ 1074559 w 3161070"/>
                      <a:gd name="connsiteY43" fmla="*/ 2736160 h 3735911"/>
                      <a:gd name="connsiteX44" fmla="*/ 1074559 w 3161070"/>
                      <a:gd name="connsiteY44" fmla="*/ 2737016 h 3735911"/>
                      <a:gd name="connsiteX45" fmla="*/ 1072846 w 3161070"/>
                      <a:gd name="connsiteY45" fmla="*/ 2737016 h 3735911"/>
                      <a:gd name="connsiteX46" fmla="*/ 1074559 w 3161070"/>
                      <a:gd name="connsiteY46" fmla="*/ 2736160 h 3735911"/>
                      <a:gd name="connsiteX0" fmla="*/ 3217468 w 3254283"/>
                      <a:gd name="connsiteY0" fmla="*/ 559942 h 3730965"/>
                      <a:gd name="connsiteX1" fmla="*/ 1698605 w 3254283"/>
                      <a:gd name="connsiteY1" fmla="*/ 0 h 3730965"/>
                      <a:gd name="connsiteX2" fmla="*/ 129228 w 3254283"/>
                      <a:gd name="connsiteY2" fmla="*/ 560798 h 3730965"/>
                      <a:gd name="connsiteX3" fmla="*/ 93268 w 3254283"/>
                      <a:gd name="connsiteY3" fmla="*/ 613881 h 3730965"/>
                      <a:gd name="connsiteX4" fmla="*/ 142070 w 3254283"/>
                      <a:gd name="connsiteY4" fmla="*/ 1727771 h 3730965"/>
                      <a:gd name="connsiteX5" fmla="*/ 404061 w 3254283"/>
                      <a:gd name="connsiteY5" fmla="*/ 2639602 h 3730965"/>
                      <a:gd name="connsiteX6" fmla="*/ 940886 w 3254283"/>
                      <a:gd name="connsiteY6" fmla="*/ 3328827 h 3730965"/>
                      <a:gd name="connsiteX7" fmla="*/ 1458875 w 3254283"/>
                      <a:gd name="connsiteY7" fmla="*/ 3649894 h 3730965"/>
                      <a:gd name="connsiteX8" fmla="*/ 1726003 w 3254283"/>
                      <a:gd name="connsiteY8" fmla="*/ 3720101 h 3730965"/>
                      <a:gd name="connsiteX9" fmla="*/ 1939192 w 3254283"/>
                      <a:gd name="connsiteY9" fmla="*/ 3622497 h 3730965"/>
                      <a:gd name="connsiteX10" fmla="*/ 2753419 w 3254283"/>
                      <a:gd name="connsiteY10" fmla="*/ 2945259 h 3730965"/>
                      <a:gd name="connsiteX11" fmla="*/ 2986299 w 3254283"/>
                      <a:gd name="connsiteY11" fmla="*/ 2530867 h 3730965"/>
                      <a:gd name="connsiteX12" fmla="*/ 3254284 w 3254283"/>
                      <a:gd name="connsiteY12" fmla="*/ 611312 h 3730965"/>
                      <a:gd name="connsiteX13" fmla="*/ 3217468 w 3254283"/>
                      <a:gd name="connsiteY13" fmla="*/ 559942 h 3730965"/>
                      <a:gd name="connsiteX14" fmla="*/ 865542 w 3254283"/>
                      <a:gd name="connsiteY14" fmla="*/ 1310811 h 3730965"/>
                      <a:gd name="connsiteX15" fmla="*/ 865542 w 3254283"/>
                      <a:gd name="connsiteY15" fmla="*/ 1311668 h 3730965"/>
                      <a:gd name="connsiteX16" fmla="*/ 864686 w 3254283"/>
                      <a:gd name="connsiteY16" fmla="*/ 1311668 h 3730965"/>
                      <a:gd name="connsiteX17" fmla="*/ 865542 w 3254283"/>
                      <a:gd name="connsiteY17" fmla="*/ 1310811 h 3730965"/>
                      <a:gd name="connsiteX18" fmla="*/ 865542 w 3254283"/>
                      <a:gd name="connsiteY18" fmla="*/ 1310811 h 3730965"/>
                      <a:gd name="connsiteX19" fmla="*/ 865542 w 3254283"/>
                      <a:gd name="connsiteY19" fmla="*/ 1310811 h 3730965"/>
                      <a:gd name="connsiteX20" fmla="*/ 1397230 w 3254283"/>
                      <a:gd name="connsiteY20" fmla="*/ 1387867 h 3730965"/>
                      <a:gd name="connsiteX21" fmla="*/ 1400655 w 3254283"/>
                      <a:gd name="connsiteY21" fmla="*/ 1393861 h 3730965"/>
                      <a:gd name="connsiteX22" fmla="*/ 1393805 w 3254283"/>
                      <a:gd name="connsiteY22" fmla="*/ 1393861 h 3730965"/>
                      <a:gd name="connsiteX23" fmla="*/ 1397230 w 3254283"/>
                      <a:gd name="connsiteY23" fmla="*/ 1387867 h 3730965"/>
                      <a:gd name="connsiteX24" fmla="*/ 2181490 w 3254283"/>
                      <a:gd name="connsiteY24" fmla="*/ 2681555 h 3730965"/>
                      <a:gd name="connsiteX25" fmla="*/ 2181490 w 3254283"/>
                      <a:gd name="connsiteY25" fmla="*/ 2681555 h 3730965"/>
                      <a:gd name="connsiteX26" fmla="*/ 2181490 w 3254283"/>
                      <a:gd name="connsiteY26" fmla="*/ 2681555 h 3730965"/>
                      <a:gd name="connsiteX27" fmla="*/ 2181490 w 3254283"/>
                      <a:gd name="connsiteY27" fmla="*/ 2681555 h 3730965"/>
                      <a:gd name="connsiteX28" fmla="*/ 2181490 w 3254283"/>
                      <a:gd name="connsiteY28" fmla="*/ 2682411 h 3730965"/>
                      <a:gd name="connsiteX29" fmla="*/ 2181490 w 3254283"/>
                      <a:gd name="connsiteY29" fmla="*/ 2682411 h 3730965"/>
                      <a:gd name="connsiteX30" fmla="*/ 2181490 w 3254283"/>
                      <a:gd name="connsiteY30" fmla="*/ 2682411 h 3730965"/>
                      <a:gd name="connsiteX31" fmla="*/ 2181490 w 3254283"/>
                      <a:gd name="connsiteY31" fmla="*/ 2682411 h 3730965"/>
                      <a:gd name="connsiteX32" fmla="*/ 1494834 w 3254283"/>
                      <a:gd name="connsiteY32" fmla="*/ 2382748 h 3730965"/>
                      <a:gd name="connsiteX33" fmla="*/ 1494834 w 3254283"/>
                      <a:gd name="connsiteY33" fmla="*/ 2382748 h 3730965"/>
                      <a:gd name="connsiteX34" fmla="*/ 1494834 w 3254283"/>
                      <a:gd name="connsiteY34" fmla="*/ 2382748 h 3730965"/>
                      <a:gd name="connsiteX35" fmla="*/ 1494834 w 3254283"/>
                      <a:gd name="connsiteY35" fmla="*/ 2382748 h 3730965"/>
                      <a:gd name="connsiteX36" fmla="*/ 1048765 w 3254283"/>
                      <a:gd name="connsiteY36" fmla="*/ 2661007 h 3730965"/>
                      <a:gd name="connsiteX37" fmla="*/ 1048765 w 3254283"/>
                      <a:gd name="connsiteY37" fmla="*/ 2661863 h 3730965"/>
                      <a:gd name="connsiteX38" fmla="*/ 1048765 w 3254283"/>
                      <a:gd name="connsiteY38" fmla="*/ 2661863 h 3730965"/>
                      <a:gd name="connsiteX39" fmla="*/ 1048765 w 3254283"/>
                      <a:gd name="connsiteY39" fmla="*/ 2661007 h 3730965"/>
                      <a:gd name="connsiteX40" fmla="*/ 1167774 w 3254283"/>
                      <a:gd name="connsiteY40" fmla="*/ 2731214 h 3730965"/>
                      <a:gd name="connsiteX41" fmla="*/ 1167774 w 3254283"/>
                      <a:gd name="connsiteY41" fmla="*/ 2731214 h 3730965"/>
                      <a:gd name="connsiteX42" fmla="*/ 1167774 w 3254283"/>
                      <a:gd name="connsiteY42" fmla="*/ 2731214 h 3730965"/>
                      <a:gd name="connsiteX43" fmla="*/ 1167774 w 3254283"/>
                      <a:gd name="connsiteY43" fmla="*/ 2732070 h 3730965"/>
                      <a:gd name="connsiteX44" fmla="*/ 1166061 w 3254283"/>
                      <a:gd name="connsiteY44" fmla="*/ 2732070 h 3730965"/>
                      <a:gd name="connsiteX45" fmla="*/ 1167774 w 3254283"/>
                      <a:gd name="connsiteY45" fmla="*/ 2731214 h 3730965"/>
                      <a:gd name="connsiteX0" fmla="*/ 3217468 w 3254285"/>
                      <a:gd name="connsiteY0" fmla="*/ 559942 h 3730965"/>
                      <a:gd name="connsiteX1" fmla="*/ 1698605 w 3254285"/>
                      <a:gd name="connsiteY1" fmla="*/ 0 h 3730965"/>
                      <a:gd name="connsiteX2" fmla="*/ 129228 w 3254285"/>
                      <a:gd name="connsiteY2" fmla="*/ 560798 h 3730965"/>
                      <a:gd name="connsiteX3" fmla="*/ 93268 w 3254285"/>
                      <a:gd name="connsiteY3" fmla="*/ 613881 h 3730965"/>
                      <a:gd name="connsiteX4" fmla="*/ 142070 w 3254285"/>
                      <a:gd name="connsiteY4" fmla="*/ 1727771 h 3730965"/>
                      <a:gd name="connsiteX5" fmla="*/ 404061 w 3254285"/>
                      <a:gd name="connsiteY5" fmla="*/ 2639602 h 3730965"/>
                      <a:gd name="connsiteX6" fmla="*/ 940886 w 3254285"/>
                      <a:gd name="connsiteY6" fmla="*/ 3328827 h 3730965"/>
                      <a:gd name="connsiteX7" fmla="*/ 1458875 w 3254285"/>
                      <a:gd name="connsiteY7" fmla="*/ 3649894 h 3730965"/>
                      <a:gd name="connsiteX8" fmla="*/ 1726003 w 3254285"/>
                      <a:gd name="connsiteY8" fmla="*/ 3720101 h 3730965"/>
                      <a:gd name="connsiteX9" fmla="*/ 1939192 w 3254285"/>
                      <a:gd name="connsiteY9" fmla="*/ 3622497 h 3730965"/>
                      <a:gd name="connsiteX10" fmla="*/ 2753419 w 3254285"/>
                      <a:gd name="connsiteY10" fmla="*/ 2945259 h 3730965"/>
                      <a:gd name="connsiteX11" fmla="*/ 2986299 w 3254285"/>
                      <a:gd name="connsiteY11" fmla="*/ 2530867 h 3730965"/>
                      <a:gd name="connsiteX12" fmla="*/ 3254284 w 3254285"/>
                      <a:gd name="connsiteY12" fmla="*/ 611312 h 3730965"/>
                      <a:gd name="connsiteX13" fmla="*/ 3217468 w 3254285"/>
                      <a:gd name="connsiteY13" fmla="*/ 559942 h 3730965"/>
                      <a:gd name="connsiteX14" fmla="*/ 865542 w 3254285"/>
                      <a:gd name="connsiteY14" fmla="*/ 1310811 h 3730965"/>
                      <a:gd name="connsiteX15" fmla="*/ 865542 w 3254285"/>
                      <a:gd name="connsiteY15" fmla="*/ 1311668 h 3730965"/>
                      <a:gd name="connsiteX16" fmla="*/ 864686 w 3254285"/>
                      <a:gd name="connsiteY16" fmla="*/ 1311668 h 3730965"/>
                      <a:gd name="connsiteX17" fmla="*/ 865542 w 3254285"/>
                      <a:gd name="connsiteY17" fmla="*/ 1310811 h 3730965"/>
                      <a:gd name="connsiteX18" fmla="*/ 865542 w 3254285"/>
                      <a:gd name="connsiteY18" fmla="*/ 1310811 h 3730965"/>
                      <a:gd name="connsiteX19" fmla="*/ 865542 w 3254285"/>
                      <a:gd name="connsiteY19" fmla="*/ 1310811 h 3730965"/>
                      <a:gd name="connsiteX20" fmla="*/ 1397230 w 3254285"/>
                      <a:gd name="connsiteY20" fmla="*/ 1387867 h 3730965"/>
                      <a:gd name="connsiteX21" fmla="*/ 1400655 w 3254285"/>
                      <a:gd name="connsiteY21" fmla="*/ 1393861 h 3730965"/>
                      <a:gd name="connsiteX22" fmla="*/ 1393805 w 3254285"/>
                      <a:gd name="connsiteY22" fmla="*/ 1393861 h 3730965"/>
                      <a:gd name="connsiteX23" fmla="*/ 1397230 w 3254285"/>
                      <a:gd name="connsiteY23" fmla="*/ 1387867 h 3730965"/>
                      <a:gd name="connsiteX24" fmla="*/ 2181490 w 3254285"/>
                      <a:gd name="connsiteY24" fmla="*/ 2681555 h 3730965"/>
                      <a:gd name="connsiteX25" fmla="*/ 2181490 w 3254285"/>
                      <a:gd name="connsiteY25" fmla="*/ 2681555 h 3730965"/>
                      <a:gd name="connsiteX26" fmla="*/ 2181490 w 3254285"/>
                      <a:gd name="connsiteY26" fmla="*/ 2681555 h 3730965"/>
                      <a:gd name="connsiteX27" fmla="*/ 2181490 w 3254285"/>
                      <a:gd name="connsiteY27" fmla="*/ 2681555 h 3730965"/>
                      <a:gd name="connsiteX28" fmla="*/ 2181490 w 3254285"/>
                      <a:gd name="connsiteY28" fmla="*/ 2682411 h 3730965"/>
                      <a:gd name="connsiteX29" fmla="*/ 2181490 w 3254285"/>
                      <a:gd name="connsiteY29" fmla="*/ 2682411 h 3730965"/>
                      <a:gd name="connsiteX30" fmla="*/ 2181490 w 3254285"/>
                      <a:gd name="connsiteY30" fmla="*/ 2682411 h 3730965"/>
                      <a:gd name="connsiteX31" fmla="*/ 2181490 w 3254285"/>
                      <a:gd name="connsiteY31" fmla="*/ 2682411 h 3730965"/>
                      <a:gd name="connsiteX32" fmla="*/ 1494834 w 3254285"/>
                      <a:gd name="connsiteY32" fmla="*/ 2382748 h 3730965"/>
                      <a:gd name="connsiteX33" fmla="*/ 1494834 w 3254285"/>
                      <a:gd name="connsiteY33" fmla="*/ 2382748 h 3730965"/>
                      <a:gd name="connsiteX34" fmla="*/ 1494834 w 3254285"/>
                      <a:gd name="connsiteY34" fmla="*/ 2382748 h 3730965"/>
                      <a:gd name="connsiteX35" fmla="*/ 1494834 w 3254285"/>
                      <a:gd name="connsiteY35" fmla="*/ 2382748 h 3730965"/>
                      <a:gd name="connsiteX36" fmla="*/ 1048765 w 3254285"/>
                      <a:gd name="connsiteY36" fmla="*/ 2661007 h 3730965"/>
                      <a:gd name="connsiteX37" fmla="*/ 1048765 w 3254285"/>
                      <a:gd name="connsiteY37" fmla="*/ 2661863 h 3730965"/>
                      <a:gd name="connsiteX38" fmla="*/ 1048765 w 3254285"/>
                      <a:gd name="connsiteY38" fmla="*/ 2661863 h 3730965"/>
                      <a:gd name="connsiteX39" fmla="*/ 1048765 w 3254285"/>
                      <a:gd name="connsiteY39" fmla="*/ 2661007 h 3730965"/>
                      <a:gd name="connsiteX40" fmla="*/ 1167774 w 3254285"/>
                      <a:gd name="connsiteY40" fmla="*/ 2731214 h 3730965"/>
                      <a:gd name="connsiteX41" fmla="*/ 1167774 w 3254285"/>
                      <a:gd name="connsiteY41" fmla="*/ 2731214 h 3730965"/>
                      <a:gd name="connsiteX42" fmla="*/ 1167774 w 3254285"/>
                      <a:gd name="connsiteY42" fmla="*/ 2731214 h 3730965"/>
                      <a:gd name="connsiteX43" fmla="*/ 1167774 w 3254285"/>
                      <a:gd name="connsiteY43" fmla="*/ 2732070 h 3730965"/>
                      <a:gd name="connsiteX44" fmla="*/ 1166061 w 3254285"/>
                      <a:gd name="connsiteY44" fmla="*/ 2732070 h 3730965"/>
                      <a:gd name="connsiteX45" fmla="*/ 1167774 w 3254285"/>
                      <a:gd name="connsiteY45" fmla="*/ 2731214 h 3730965"/>
                      <a:gd name="connsiteX0" fmla="*/ 3217468 w 3254283"/>
                      <a:gd name="connsiteY0" fmla="*/ 559942 h 3730965"/>
                      <a:gd name="connsiteX1" fmla="*/ 1698605 w 3254283"/>
                      <a:gd name="connsiteY1" fmla="*/ 0 h 3730965"/>
                      <a:gd name="connsiteX2" fmla="*/ 129228 w 3254283"/>
                      <a:gd name="connsiteY2" fmla="*/ 560798 h 3730965"/>
                      <a:gd name="connsiteX3" fmla="*/ 93268 w 3254283"/>
                      <a:gd name="connsiteY3" fmla="*/ 613881 h 3730965"/>
                      <a:gd name="connsiteX4" fmla="*/ 142070 w 3254283"/>
                      <a:gd name="connsiteY4" fmla="*/ 1727771 h 3730965"/>
                      <a:gd name="connsiteX5" fmla="*/ 404061 w 3254283"/>
                      <a:gd name="connsiteY5" fmla="*/ 2639602 h 3730965"/>
                      <a:gd name="connsiteX6" fmla="*/ 940886 w 3254283"/>
                      <a:gd name="connsiteY6" fmla="*/ 3328827 h 3730965"/>
                      <a:gd name="connsiteX7" fmla="*/ 1458875 w 3254283"/>
                      <a:gd name="connsiteY7" fmla="*/ 3649894 h 3730965"/>
                      <a:gd name="connsiteX8" fmla="*/ 1726003 w 3254283"/>
                      <a:gd name="connsiteY8" fmla="*/ 3720101 h 3730965"/>
                      <a:gd name="connsiteX9" fmla="*/ 1939192 w 3254283"/>
                      <a:gd name="connsiteY9" fmla="*/ 3622497 h 3730965"/>
                      <a:gd name="connsiteX10" fmla="*/ 2753419 w 3254283"/>
                      <a:gd name="connsiteY10" fmla="*/ 2945259 h 3730965"/>
                      <a:gd name="connsiteX11" fmla="*/ 2986299 w 3254283"/>
                      <a:gd name="connsiteY11" fmla="*/ 2530867 h 3730965"/>
                      <a:gd name="connsiteX12" fmla="*/ 3254284 w 3254283"/>
                      <a:gd name="connsiteY12" fmla="*/ 611312 h 3730965"/>
                      <a:gd name="connsiteX13" fmla="*/ 3217468 w 3254283"/>
                      <a:gd name="connsiteY13" fmla="*/ 559942 h 3730965"/>
                      <a:gd name="connsiteX14" fmla="*/ 865542 w 3254283"/>
                      <a:gd name="connsiteY14" fmla="*/ 1310811 h 3730965"/>
                      <a:gd name="connsiteX15" fmla="*/ 865542 w 3254283"/>
                      <a:gd name="connsiteY15" fmla="*/ 1311668 h 3730965"/>
                      <a:gd name="connsiteX16" fmla="*/ 864686 w 3254283"/>
                      <a:gd name="connsiteY16" fmla="*/ 1311668 h 3730965"/>
                      <a:gd name="connsiteX17" fmla="*/ 865542 w 3254283"/>
                      <a:gd name="connsiteY17" fmla="*/ 1310811 h 3730965"/>
                      <a:gd name="connsiteX18" fmla="*/ 865542 w 3254283"/>
                      <a:gd name="connsiteY18" fmla="*/ 1310811 h 3730965"/>
                      <a:gd name="connsiteX19" fmla="*/ 865542 w 3254283"/>
                      <a:gd name="connsiteY19" fmla="*/ 1310811 h 3730965"/>
                      <a:gd name="connsiteX20" fmla="*/ 1397230 w 3254283"/>
                      <a:gd name="connsiteY20" fmla="*/ 1387867 h 3730965"/>
                      <a:gd name="connsiteX21" fmla="*/ 1400655 w 3254283"/>
                      <a:gd name="connsiteY21" fmla="*/ 1393861 h 3730965"/>
                      <a:gd name="connsiteX22" fmla="*/ 1393805 w 3254283"/>
                      <a:gd name="connsiteY22" fmla="*/ 1393861 h 3730965"/>
                      <a:gd name="connsiteX23" fmla="*/ 1397230 w 3254283"/>
                      <a:gd name="connsiteY23" fmla="*/ 1387867 h 3730965"/>
                      <a:gd name="connsiteX24" fmla="*/ 2181490 w 3254283"/>
                      <a:gd name="connsiteY24" fmla="*/ 2681555 h 3730965"/>
                      <a:gd name="connsiteX25" fmla="*/ 2181490 w 3254283"/>
                      <a:gd name="connsiteY25" fmla="*/ 2681555 h 3730965"/>
                      <a:gd name="connsiteX26" fmla="*/ 2181490 w 3254283"/>
                      <a:gd name="connsiteY26" fmla="*/ 2681555 h 3730965"/>
                      <a:gd name="connsiteX27" fmla="*/ 2181490 w 3254283"/>
                      <a:gd name="connsiteY27" fmla="*/ 2681555 h 3730965"/>
                      <a:gd name="connsiteX28" fmla="*/ 2181490 w 3254283"/>
                      <a:gd name="connsiteY28" fmla="*/ 2682411 h 3730965"/>
                      <a:gd name="connsiteX29" fmla="*/ 2181490 w 3254283"/>
                      <a:gd name="connsiteY29" fmla="*/ 2682411 h 3730965"/>
                      <a:gd name="connsiteX30" fmla="*/ 2181490 w 3254283"/>
                      <a:gd name="connsiteY30" fmla="*/ 2682411 h 3730965"/>
                      <a:gd name="connsiteX31" fmla="*/ 2181490 w 3254283"/>
                      <a:gd name="connsiteY31" fmla="*/ 2682411 h 3730965"/>
                      <a:gd name="connsiteX32" fmla="*/ 1494834 w 3254283"/>
                      <a:gd name="connsiteY32" fmla="*/ 2382748 h 3730965"/>
                      <a:gd name="connsiteX33" fmla="*/ 1494834 w 3254283"/>
                      <a:gd name="connsiteY33" fmla="*/ 2382748 h 3730965"/>
                      <a:gd name="connsiteX34" fmla="*/ 1494834 w 3254283"/>
                      <a:gd name="connsiteY34" fmla="*/ 2382748 h 3730965"/>
                      <a:gd name="connsiteX35" fmla="*/ 1494834 w 3254283"/>
                      <a:gd name="connsiteY35" fmla="*/ 2382748 h 3730965"/>
                      <a:gd name="connsiteX36" fmla="*/ 1048765 w 3254283"/>
                      <a:gd name="connsiteY36" fmla="*/ 2661007 h 3730965"/>
                      <a:gd name="connsiteX37" fmla="*/ 1048765 w 3254283"/>
                      <a:gd name="connsiteY37" fmla="*/ 2661863 h 3730965"/>
                      <a:gd name="connsiteX38" fmla="*/ 1048765 w 3254283"/>
                      <a:gd name="connsiteY38" fmla="*/ 2661863 h 3730965"/>
                      <a:gd name="connsiteX39" fmla="*/ 1048765 w 3254283"/>
                      <a:gd name="connsiteY39" fmla="*/ 2661007 h 3730965"/>
                      <a:gd name="connsiteX40" fmla="*/ 1167774 w 3254283"/>
                      <a:gd name="connsiteY40" fmla="*/ 2731214 h 3730965"/>
                      <a:gd name="connsiteX41" fmla="*/ 1167774 w 3254283"/>
                      <a:gd name="connsiteY41" fmla="*/ 2731214 h 3730965"/>
                      <a:gd name="connsiteX42" fmla="*/ 1167774 w 3254283"/>
                      <a:gd name="connsiteY42" fmla="*/ 2731214 h 3730965"/>
                      <a:gd name="connsiteX43" fmla="*/ 1167774 w 3254283"/>
                      <a:gd name="connsiteY43" fmla="*/ 2732070 h 3730965"/>
                      <a:gd name="connsiteX44" fmla="*/ 1166061 w 3254283"/>
                      <a:gd name="connsiteY44" fmla="*/ 2732070 h 3730965"/>
                      <a:gd name="connsiteX45" fmla="*/ 1167774 w 3254283"/>
                      <a:gd name="connsiteY45" fmla="*/ 2731214 h 3730965"/>
                      <a:gd name="connsiteX0" fmla="*/ 3215203 w 3252020"/>
                      <a:gd name="connsiteY0" fmla="*/ 559942 h 3730965"/>
                      <a:gd name="connsiteX1" fmla="*/ 1665509 w 3252020"/>
                      <a:gd name="connsiteY1" fmla="*/ 0 h 3730965"/>
                      <a:gd name="connsiteX2" fmla="*/ 126963 w 3252020"/>
                      <a:gd name="connsiteY2" fmla="*/ 560798 h 3730965"/>
                      <a:gd name="connsiteX3" fmla="*/ 91003 w 3252020"/>
                      <a:gd name="connsiteY3" fmla="*/ 613881 h 3730965"/>
                      <a:gd name="connsiteX4" fmla="*/ 139805 w 3252020"/>
                      <a:gd name="connsiteY4" fmla="*/ 1727771 h 3730965"/>
                      <a:gd name="connsiteX5" fmla="*/ 401796 w 3252020"/>
                      <a:gd name="connsiteY5" fmla="*/ 2639602 h 3730965"/>
                      <a:gd name="connsiteX6" fmla="*/ 938621 w 3252020"/>
                      <a:gd name="connsiteY6" fmla="*/ 3328827 h 3730965"/>
                      <a:gd name="connsiteX7" fmla="*/ 1456610 w 3252020"/>
                      <a:gd name="connsiteY7" fmla="*/ 3649894 h 3730965"/>
                      <a:gd name="connsiteX8" fmla="*/ 1723738 w 3252020"/>
                      <a:gd name="connsiteY8" fmla="*/ 3720101 h 3730965"/>
                      <a:gd name="connsiteX9" fmla="*/ 1936927 w 3252020"/>
                      <a:gd name="connsiteY9" fmla="*/ 3622497 h 3730965"/>
                      <a:gd name="connsiteX10" fmla="*/ 2751154 w 3252020"/>
                      <a:gd name="connsiteY10" fmla="*/ 2945259 h 3730965"/>
                      <a:gd name="connsiteX11" fmla="*/ 2984034 w 3252020"/>
                      <a:gd name="connsiteY11" fmla="*/ 2530867 h 3730965"/>
                      <a:gd name="connsiteX12" fmla="*/ 3252019 w 3252020"/>
                      <a:gd name="connsiteY12" fmla="*/ 611312 h 3730965"/>
                      <a:gd name="connsiteX13" fmla="*/ 3215203 w 3252020"/>
                      <a:gd name="connsiteY13" fmla="*/ 559942 h 3730965"/>
                      <a:gd name="connsiteX14" fmla="*/ 863277 w 3252020"/>
                      <a:gd name="connsiteY14" fmla="*/ 1310811 h 3730965"/>
                      <a:gd name="connsiteX15" fmla="*/ 863277 w 3252020"/>
                      <a:gd name="connsiteY15" fmla="*/ 1311668 h 3730965"/>
                      <a:gd name="connsiteX16" fmla="*/ 862421 w 3252020"/>
                      <a:gd name="connsiteY16" fmla="*/ 1311668 h 3730965"/>
                      <a:gd name="connsiteX17" fmla="*/ 863277 w 3252020"/>
                      <a:gd name="connsiteY17" fmla="*/ 1310811 h 3730965"/>
                      <a:gd name="connsiteX18" fmla="*/ 863277 w 3252020"/>
                      <a:gd name="connsiteY18" fmla="*/ 1310811 h 3730965"/>
                      <a:gd name="connsiteX19" fmla="*/ 863277 w 3252020"/>
                      <a:gd name="connsiteY19" fmla="*/ 1310811 h 3730965"/>
                      <a:gd name="connsiteX20" fmla="*/ 1394965 w 3252020"/>
                      <a:gd name="connsiteY20" fmla="*/ 1387867 h 3730965"/>
                      <a:gd name="connsiteX21" fmla="*/ 1398390 w 3252020"/>
                      <a:gd name="connsiteY21" fmla="*/ 1393861 h 3730965"/>
                      <a:gd name="connsiteX22" fmla="*/ 1391540 w 3252020"/>
                      <a:gd name="connsiteY22" fmla="*/ 1393861 h 3730965"/>
                      <a:gd name="connsiteX23" fmla="*/ 1394965 w 3252020"/>
                      <a:gd name="connsiteY23" fmla="*/ 1387867 h 3730965"/>
                      <a:gd name="connsiteX24" fmla="*/ 2179225 w 3252020"/>
                      <a:gd name="connsiteY24" fmla="*/ 2681555 h 3730965"/>
                      <a:gd name="connsiteX25" fmla="*/ 2179225 w 3252020"/>
                      <a:gd name="connsiteY25" fmla="*/ 2681555 h 3730965"/>
                      <a:gd name="connsiteX26" fmla="*/ 2179225 w 3252020"/>
                      <a:gd name="connsiteY26" fmla="*/ 2681555 h 3730965"/>
                      <a:gd name="connsiteX27" fmla="*/ 2179225 w 3252020"/>
                      <a:gd name="connsiteY27" fmla="*/ 2681555 h 3730965"/>
                      <a:gd name="connsiteX28" fmla="*/ 2179225 w 3252020"/>
                      <a:gd name="connsiteY28" fmla="*/ 2682411 h 3730965"/>
                      <a:gd name="connsiteX29" fmla="*/ 2179225 w 3252020"/>
                      <a:gd name="connsiteY29" fmla="*/ 2682411 h 3730965"/>
                      <a:gd name="connsiteX30" fmla="*/ 2179225 w 3252020"/>
                      <a:gd name="connsiteY30" fmla="*/ 2682411 h 3730965"/>
                      <a:gd name="connsiteX31" fmla="*/ 2179225 w 3252020"/>
                      <a:gd name="connsiteY31" fmla="*/ 2682411 h 3730965"/>
                      <a:gd name="connsiteX32" fmla="*/ 1492569 w 3252020"/>
                      <a:gd name="connsiteY32" fmla="*/ 2382748 h 3730965"/>
                      <a:gd name="connsiteX33" fmla="*/ 1492569 w 3252020"/>
                      <a:gd name="connsiteY33" fmla="*/ 2382748 h 3730965"/>
                      <a:gd name="connsiteX34" fmla="*/ 1492569 w 3252020"/>
                      <a:gd name="connsiteY34" fmla="*/ 2382748 h 3730965"/>
                      <a:gd name="connsiteX35" fmla="*/ 1492569 w 3252020"/>
                      <a:gd name="connsiteY35" fmla="*/ 2382748 h 3730965"/>
                      <a:gd name="connsiteX36" fmla="*/ 1046500 w 3252020"/>
                      <a:gd name="connsiteY36" fmla="*/ 2661007 h 3730965"/>
                      <a:gd name="connsiteX37" fmla="*/ 1046500 w 3252020"/>
                      <a:gd name="connsiteY37" fmla="*/ 2661863 h 3730965"/>
                      <a:gd name="connsiteX38" fmla="*/ 1046500 w 3252020"/>
                      <a:gd name="connsiteY38" fmla="*/ 2661863 h 3730965"/>
                      <a:gd name="connsiteX39" fmla="*/ 1046500 w 3252020"/>
                      <a:gd name="connsiteY39" fmla="*/ 2661007 h 3730965"/>
                      <a:gd name="connsiteX40" fmla="*/ 1165509 w 3252020"/>
                      <a:gd name="connsiteY40" fmla="*/ 2731214 h 3730965"/>
                      <a:gd name="connsiteX41" fmla="*/ 1165509 w 3252020"/>
                      <a:gd name="connsiteY41" fmla="*/ 2731214 h 3730965"/>
                      <a:gd name="connsiteX42" fmla="*/ 1165509 w 3252020"/>
                      <a:gd name="connsiteY42" fmla="*/ 2731214 h 3730965"/>
                      <a:gd name="connsiteX43" fmla="*/ 1165509 w 3252020"/>
                      <a:gd name="connsiteY43" fmla="*/ 2732070 h 3730965"/>
                      <a:gd name="connsiteX44" fmla="*/ 1163796 w 3252020"/>
                      <a:gd name="connsiteY44" fmla="*/ 2732070 h 3730965"/>
                      <a:gd name="connsiteX45" fmla="*/ 1165509 w 3252020"/>
                      <a:gd name="connsiteY45" fmla="*/ 2731214 h 3730965"/>
                      <a:gd name="connsiteX0" fmla="*/ 3215203 w 3252018"/>
                      <a:gd name="connsiteY0" fmla="*/ 559942 h 3730965"/>
                      <a:gd name="connsiteX1" fmla="*/ 1665509 w 3252018"/>
                      <a:gd name="connsiteY1" fmla="*/ 0 h 3730965"/>
                      <a:gd name="connsiteX2" fmla="*/ 126963 w 3252018"/>
                      <a:gd name="connsiteY2" fmla="*/ 560798 h 3730965"/>
                      <a:gd name="connsiteX3" fmla="*/ 91003 w 3252018"/>
                      <a:gd name="connsiteY3" fmla="*/ 613881 h 3730965"/>
                      <a:gd name="connsiteX4" fmla="*/ 139805 w 3252018"/>
                      <a:gd name="connsiteY4" fmla="*/ 1727771 h 3730965"/>
                      <a:gd name="connsiteX5" fmla="*/ 401796 w 3252018"/>
                      <a:gd name="connsiteY5" fmla="*/ 2639602 h 3730965"/>
                      <a:gd name="connsiteX6" fmla="*/ 938621 w 3252018"/>
                      <a:gd name="connsiteY6" fmla="*/ 3328827 h 3730965"/>
                      <a:gd name="connsiteX7" fmla="*/ 1456610 w 3252018"/>
                      <a:gd name="connsiteY7" fmla="*/ 3649894 h 3730965"/>
                      <a:gd name="connsiteX8" fmla="*/ 1723738 w 3252018"/>
                      <a:gd name="connsiteY8" fmla="*/ 3720101 h 3730965"/>
                      <a:gd name="connsiteX9" fmla="*/ 1936927 w 3252018"/>
                      <a:gd name="connsiteY9" fmla="*/ 3622497 h 3730965"/>
                      <a:gd name="connsiteX10" fmla="*/ 2751154 w 3252018"/>
                      <a:gd name="connsiteY10" fmla="*/ 2945259 h 3730965"/>
                      <a:gd name="connsiteX11" fmla="*/ 2984034 w 3252018"/>
                      <a:gd name="connsiteY11" fmla="*/ 2530867 h 3730965"/>
                      <a:gd name="connsiteX12" fmla="*/ 3252019 w 3252018"/>
                      <a:gd name="connsiteY12" fmla="*/ 611312 h 3730965"/>
                      <a:gd name="connsiteX13" fmla="*/ 3215203 w 3252018"/>
                      <a:gd name="connsiteY13" fmla="*/ 559942 h 3730965"/>
                      <a:gd name="connsiteX14" fmla="*/ 863277 w 3252018"/>
                      <a:gd name="connsiteY14" fmla="*/ 1310811 h 3730965"/>
                      <a:gd name="connsiteX15" fmla="*/ 863277 w 3252018"/>
                      <a:gd name="connsiteY15" fmla="*/ 1311668 h 3730965"/>
                      <a:gd name="connsiteX16" fmla="*/ 862421 w 3252018"/>
                      <a:gd name="connsiteY16" fmla="*/ 1311668 h 3730965"/>
                      <a:gd name="connsiteX17" fmla="*/ 863277 w 3252018"/>
                      <a:gd name="connsiteY17" fmla="*/ 1310811 h 3730965"/>
                      <a:gd name="connsiteX18" fmla="*/ 863277 w 3252018"/>
                      <a:gd name="connsiteY18" fmla="*/ 1310811 h 3730965"/>
                      <a:gd name="connsiteX19" fmla="*/ 863277 w 3252018"/>
                      <a:gd name="connsiteY19" fmla="*/ 1310811 h 3730965"/>
                      <a:gd name="connsiteX20" fmla="*/ 1394965 w 3252018"/>
                      <a:gd name="connsiteY20" fmla="*/ 1387867 h 3730965"/>
                      <a:gd name="connsiteX21" fmla="*/ 1398390 w 3252018"/>
                      <a:gd name="connsiteY21" fmla="*/ 1393861 h 3730965"/>
                      <a:gd name="connsiteX22" fmla="*/ 1391540 w 3252018"/>
                      <a:gd name="connsiteY22" fmla="*/ 1393861 h 3730965"/>
                      <a:gd name="connsiteX23" fmla="*/ 1394965 w 3252018"/>
                      <a:gd name="connsiteY23" fmla="*/ 1387867 h 3730965"/>
                      <a:gd name="connsiteX24" fmla="*/ 2179225 w 3252018"/>
                      <a:gd name="connsiteY24" fmla="*/ 2681555 h 3730965"/>
                      <a:gd name="connsiteX25" fmla="*/ 2179225 w 3252018"/>
                      <a:gd name="connsiteY25" fmla="*/ 2681555 h 3730965"/>
                      <a:gd name="connsiteX26" fmla="*/ 2179225 w 3252018"/>
                      <a:gd name="connsiteY26" fmla="*/ 2681555 h 3730965"/>
                      <a:gd name="connsiteX27" fmla="*/ 2179225 w 3252018"/>
                      <a:gd name="connsiteY27" fmla="*/ 2681555 h 3730965"/>
                      <a:gd name="connsiteX28" fmla="*/ 2179225 w 3252018"/>
                      <a:gd name="connsiteY28" fmla="*/ 2682411 h 3730965"/>
                      <a:gd name="connsiteX29" fmla="*/ 2179225 w 3252018"/>
                      <a:gd name="connsiteY29" fmla="*/ 2682411 h 3730965"/>
                      <a:gd name="connsiteX30" fmla="*/ 2179225 w 3252018"/>
                      <a:gd name="connsiteY30" fmla="*/ 2682411 h 3730965"/>
                      <a:gd name="connsiteX31" fmla="*/ 2179225 w 3252018"/>
                      <a:gd name="connsiteY31" fmla="*/ 2682411 h 3730965"/>
                      <a:gd name="connsiteX32" fmla="*/ 1492569 w 3252018"/>
                      <a:gd name="connsiteY32" fmla="*/ 2382748 h 3730965"/>
                      <a:gd name="connsiteX33" fmla="*/ 1492569 w 3252018"/>
                      <a:gd name="connsiteY33" fmla="*/ 2382748 h 3730965"/>
                      <a:gd name="connsiteX34" fmla="*/ 1492569 w 3252018"/>
                      <a:gd name="connsiteY34" fmla="*/ 2382748 h 3730965"/>
                      <a:gd name="connsiteX35" fmla="*/ 1492569 w 3252018"/>
                      <a:gd name="connsiteY35" fmla="*/ 2382748 h 3730965"/>
                      <a:gd name="connsiteX36" fmla="*/ 1046500 w 3252018"/>
                      <a:gd name="connsiteY36" fmla="*/ 2661007 h 3730965"/>
                      <a:gd name="connsiteX37" fmla="*/ 1046500 w 3252018"/>
                      <a:gd name="connsiteY37" fmla="*/ 2661863 h 3730965"/>
                      <a:gd name="connsiteX38" fmla="*/ 1046500 w 3252018"/>
                      <a:gd name="connsiteY38" fmla="*/ 2661863 h 3730965"/>
                      <a:gd name="connsiteX39" fmla="*/ 1046500 w 3252018"/>
                      <a:gd name="connsiteY39" fmla="*/ 2661007 h 3730965"/>
                      <a:gd name="connsiteX40" fmla="*/ 1165509 w 3252018"/>
                      <a:gd name="connsiteY40" fmla="*/ 2731214 h 3730965"/>
                      <a:gd name="connsiteX41" fmla="*/ 1165509 w 3252018"/>
                      <a:gd name="connsiteY41" fmla="*/ 2731214 h 3730965"/>
                      <a:gd name="connsiteX42" fmla="*/ 1165509 w 3252018"/>
                      <a:gd name="connsiteY42" fmla="*/ 2731214 h 3730965"/>
                      <a:gd name="connsiteX43" fmla="*/ 1165509 w 3252018"/>
                      <a:gd name="connsiteY43" fmla="*/ 2732070 h 3730965"/>
                      <a:gd name="connsiteX44" fmla="*/ 1163796 w 3252018"/>
                      <a:gd name="connsiteY44" fmla="*/ 2732070 h 3730965"/>
                      <a:gd name="connsiteX45" fmla="*/ 1165509 w 3252018"/>
                      <a:gd name="connsiteY45" fmla="*/ 2731214 h 3730965"/>
                      <a:gd name="connsiteX0" fmla="*/ 3215203 w 3252020"/>
                      <a:gd name="connsiteY0" fmla="*/ 390370 h 3561393"/>
                      <a:gd name="connsiteX1" fmla="*/ 1665509 w 3252020"/>
                      <a:gd name="connsiteY1" fmla="*/ 0 h 3561393"/>
                      <a:gd name="connsiteX2" fmla="*/ 126963 w 3252020"/>
                      <a:gd name="connsiteY2" fmla="*/ 391226 h 3561393"/>
                      <a:gd name="connsiteX3" fmla="*/ 91003 w 3252020"/>
                      <a:gd name="connsiteY3" fmla="*/ 444309 h 3561393"/>
                      <a:gd name="connsiteX4" fmla="*/ 139805 w 3252020"/>
                      <a:gd name="connsiteY4" fmla="*/ 1558199 h 3561393"/>
                      <a:gd name="connsiteX5" fmla="*/ 401796 w 3252020"/>
                      <a:gd name="connsiteY5" fmla="*/ 2470030 h 3561393"/>
                      <a:gd name="connsiteX6" fmla="*/ 938621 w 3252020"/>
                      <a:gd name="connsiteY6" fmla="*/ 3159255 h 3561393"/>
                      <a:gd name="connsiteX7" fmla="*/ 1456610 w 3252020"/>
                      <a:gd name="connsiteY7" fmla="*/ 3480322 h 3561393"/>
                      <a:gd name="connsiteX8" fmla="*/ 1723738 w 3252020"/>
                      <a:gd name="connsiteY8" fmla="*/ 3550529 h 3561393"/>
                      <a:gd name="connsiteX9" fmla="*/ 1936927 w 3252020"/>
                      <a:gd name="connsiteY9" fmla="*/ 3452925 h 3561393"/>
                      <a:gd name="connsiteX10" fmla="*/ 2751154 w 3252020"/>
                      <a:gd name="connsiteY10" fmla="*/ 2775687 h 3561393"/>
                      <a:gd name="connsiteX11" fmla="*/ 2984034 w 3252020"/>
                      <a:gd name="connsiteY11" fmla="*/ 2361295 h 3561393"/>
                      <a:gd name="connsiteX12" fmla="*/ 3252019 w 3252020"/>
                      <a:gd name="connsiteY12" fmla="*/ 441740 h 3561393"/>
                      <a:gd name="connsiteX13" fmla="*/ 3215203 w 3252020"/>
                      <a:gd name="connsiteY13" fmla="*/ 390370 h 3561393"/>
                      <a:gd name="connsiteX14" fmla="*/ 863277 w 3252020"/>
                      <a:gd name="connsiteY14" fmla="*/ 1141239 h 3561393"/>
                      <a:gd name="connsiteX15" fmla="*/ 863277 w 3252020"/>
                      <a:gd name="connsiteY15" fmla="*/ 1142096 h 3561393"/>
                      <a:gd name="connsiteX16" fmla="*/ 862421 w 3252020"/>
                      <a:gd name="connsiteY16" fmla="*/ 1142096 h 3561393"/>
                      <a:gd name="connsiteX17" fmla="*/ 863277 w 3252020"/>
                      <a:gd name="connsiteY17" fmla="*/ 1141239 h 3561393"/>
                      <a:gd name="connsiteX18" fmla="*/ 863277 w 3252020"/>
                      <a:gd name="connsiteY18" fmla="*/ 1141239 h 3561393"/>
                      <a:gd name="connsiteX19" fmla="*/ 863277 w 3252020"/>
                      <a:gd name="connsiteY19" fmla="*/ 1141239 h 3561393"/>
                      <a:gd name="connsiteX20" fmla="*/ 1394965 w 3252020"/>
                      <a:gd name="connsiteY20" fmla="*/ 1218295 h 3561393"/>
                      <a:gd name="connsiteX21" fmla="*/ 1398390 w 3252020"/>
                      <a:gd name="connsiteY21" fmla="*/ 1224289 h 3561393"/>
                      <a:gd name="connsiteX22" fmla="*/ 1391540 w 3252020"/>
                      <a:gd name="connsiteY22" fmla="*/ 1224289 h 3561393"/>
                      <a:gd name="connsiteX23" fmla="*/ 1394965 w 3252020"/>
                      <a:gd name="connsiteY23" fmla="*/ 1218295 h 3561393"/>
                      <a:gd name="connsiteX24" fmla="*/ 2179225 w 3252020"/>
                      <a:gd name="connsiteY24" fmla="*/ 2511983 h 3561393"/>
                      <a:gd name="connsiteX25" fmla="*/ 2179225 w 3252020"/>
                      <a:gd name="connsiteY25" fmla="*/ 2511983 h 3561393"/>
                      <a:gd name="connsiteX26" fmla="*/ 2179225 w 3252020"/>
                      <a:gd name="connsiteY26" fmla="*/ 2511983 h 3561393"/>
                      <a:gd name="connsiteX27" fmla="*/ 2179225 w 3252020"/>
                      <a:gd name="connsiteY27" fmla="*/ 2511983 h 3561393"/>
                      <a:gd name="connsiteX28" fmla="*/ 2179225 w 3252020"/>
                      <a:gd name="connsiteY28" fmla="*/ 2512839 h 3561393"/>
                      <a:gd name="connsiteX29" fmla="*/ 2179225 w 3252020"/>
                      <a:gd name="connsiteY29" fmla="*/ 2512839 h 3561393"/>
                      <a:gd name="connsiteX30" fmla="*/ 2179225 w 3252020"/>
                      <a:gd name="connsiteY30" fmla="*/ 2512839 h 3561393"/>
                      <a:gd name="connsiteX31" fmla="*/ 2179225 w 3252020"/>
                      <a:gd name="connsiteY31" fmla="*/ 2512839 h 3561393"/>
                      <a:gd name="connsiteX32" fmla="*/ 1492569 w 3252020"/>
                      <a:gd name="connsiteY32" fmla="*/ 2213176 h 3561393"/>
                      <a:gd name="connsiteX33" fmla="*/ 1492569 w 3252020"/>
                      <a:gd name="connsiteY33" fmla="*/ 2213176 h 3561393"/>
                      <a:gd name="connsiteX34" fmla="*/ 1492569 w 3252020"/>
                      <a:gd name="connsiteY34" fmla="*/ 2213176 h 3561393"/>
                      <a:gd name="connsiteX35" fmla="*/ 1492569 w 3252020"/>
                      <a:gd name="connsiteY35" fmla="*/ 2213176 h 3561393"/>
                      <a:gd name="connsiteX36" fmla="*/ 1046500 w 3252020"/>
                      <a:gd name="connsiteY36" fmla="*/ 2491435 h 3561393"/>
                      <a:gd name="connsiteX37" fmla="*/ 1046500 w 3252020"/>
                      <a:gd name="connsiteY37" fmla="*/ 2492291 h 3561393"/>
                      <a:gd name="connsiteX38" fmla="*/ 1046500 w 3252020"/>
                      <a:gd name="connsiteY38" fmla="*/ 2492291 h 3561393"/>
                      <a:gd name="connsiteX39" fmla="*/ 1046500 w 3252020"/>
                      <a:gd name="connsiteY39" fmla="*/ 2491435 h 3561393"/>
                      <a:gd name="connsiteX40" fmla="*/ 1165509 w 3252020"/>
                      <a:gd name="connsiteY40" fmla="*/ 2561642 h 3561393"/>
                      <a:gd name="connsiteX41" fmla="*/ 1165509 w 3252020"/>
                      <a:gd name="connsiteY41" fmla="*/ 2561642 h 3561393"/>
                      <a:gd name="connsiteX42" fmla="*/ 1165509 w 3252020"/>
                      <a:gd name="connsiteY42" fmla="*/ 2561642 h 3561393"/>
                      <a:gd name="connsiteX43" fmla="*/ 1165509 w 3252020"/>
                      <a:gd name="connsiteY43" fmla="*/ 2562498 h 3561393"/>
                      <a:gd name="connsiteX44" fmla="*/ 1163796 w 3252020"/>
                      <a:gd name="connsiteY44" fmla="*/ 2562498 h 3561393"/>
                      <a:gd name="connsiteX45" fmla="*/ 1165509 w 3252020"/>
                      <a:gd name="connsiteY45" fmla="*/ 2561642 h 3561393"/>
                      <a:gd name="connsiteX0" fmla="*/ 3216335 w 3253151"/>
                      <a:gd name="connsiteY0" fmla="*/ 282461 h 3453484"/>
                      <a:gd name="connsiteX1" fmla="*/ 1682058 w 3253151"/>
                      <a:gd name="connsiteY1" fmla="*/ 0 h 3453484"/>
                      <a:gd name="connsiteX2" fmla="*/ 128095 w 3253151"/>
                      <a:gd name="connsiteY2" fmla="*/ 283317 h 3453484"/>
                      <a:gd name="connsiteX3" fmla="*/ 92135 w 3253151"/>
                      <a:gd name="connsiteY3" fmla="*/ 336400 h 3453484"/>
                      <a:gd name="connsiteX4" fmla="*/ 140937 w 3253151"/>
                      <a:gd name="connsiteY4" fmla="*/ 1450290 h 3453484"/>
                      <a:gd name="connsiteX5" fmla="*/ 402928 w 3253151"/>
                      <a:gd name="connsiteY5" fmla="*/ 2362121 h 3453484"/>
                      <a:gd name="connsiteX6" fmla="*/ 939753 w 3253151"/>
                      <a:gd name="connsiteY6" fmla="*/ 3051346 h 3453484"/>
                      <a:gd name="connsiteX7" fmla="*/ 1457742 w 3253151"/>
                      <a:gd name="connsiteY7" fmla="*/ 3372413 h 3453484"/>
                      <a:gd name="connsiteX8" fmla="*/ 1724870 w 3253151"/>
                      <a:gd name="connsiteY8" fmla="*/ 3442620 h 3453484"/>
                      <a:gd name="connsiteX9" fmla="*/ 1938059 w 3253151"/>
                      <a:gd name="connsiteY9" fmla="*/ 3345016 h 3453484"/>
                      <a:gd name="connsiteX10" fmla="*/ 2752286 w 3253151"/>
                      <a:gd name="connsiteY10" fmla="*/ 2667778 h 3453484"/>
                      <a:gd name="connsiteX11" fmla="*/ 2985166 w 3253151"/>
                      <a:gd name="connsiteY11" fmla="*/ 2253386 h 3453484"/>
                      <a:gd name="connsiteX12" fmla="*/ 3253151 w 3253151"/>
                      <a:gd name="connsiteY12" fmla="*/ 333831 h 3453484"/>
                      <a:gd name="connsiteX13" fmla="*/ 3216335 w 3253151"/>
                      <a:gd name="connsiteY13" fmla="*/ 282461 h 3453484"/>
                      <a:gd name="connsiteX14" fmla="*/ 864409 w 3253151"/>
                      <a:gd name="connsiteY14" fmla="*/ 1033330 h 3453484"/>
                      <a:gd name="connsiteX15" fmla="*/ 864409 w 3253151"/>
                      <a:gd name="connsiteY15" fmla="*/ 1034187 h 3453484"/>
                      <a:gd name="connsiteX16" fmla="*/ 863553 w 3253151"/>
                      <a:gd name="connsiteY16" fmla="*/ 1034187 h 3453484"/>
                      <a:gd name="connsiteX17" fmla="*/ 864409 w 3253151"/>
                      <a:gd name="connsiteY17" fmla="*/ 1033330 h 3453484"/>
                      <a:gd name="connsiteX18" fmla="*/ 864409 w 3253151"/>
                      <a:gd name="connsiteY18" fmla="*/ 1033330 h 3453484"/>
                      <a:gd name="connsiteX19" fmla="*/ 864409 w 3253151"/>
                      <a:gd name="connsiteY19" fmla="*/ 1033330 h 3453484"/>
                      <a:gd name="connsiteX20" fmla="*/ 1396097 w 3253151"/>
                      <a:gd name="connsiteY20" fmla="*/ 1110386 h 3453484"/>
                      <a:gd name="connsiteX21" fmla="*/ 1399522 w 3253151"/>
                      <a:gd name="connsiteY21" fmla="*/ 1116380 h 3453484"/>
                      <a:gd name="connsiteX22" fmla="*/ 1392672 w 3253151"/>
                      <a:gd name="connsiteY22" fmla="*/ 1116380 h 3453484"/>
                      <a:gd name="connsiteX23" fmla="*/ 1396097 w 3253151"/>
                      <a:gd name="connsiteY23" fmla="*/ 1110386 h 3453484"/>
                      <a:gd name="connsiteX24" fmla="*/ 2180357 w 3253151"/>
                      <a:gd name="connsiteY24" fmla="*/ 2404074 h 3453484"/>
                      <a:gd name="connsiteX25" fmla="*/ 2180357 w 3253151"/>
                      <a:gd name="connsiteY25" fmla="*/ 2404074 h 3453484"/>
                      <a:gd name="connsiteX26" fmla="*/ 2180357 w 3253151"/>
                      <a:gd name="connsiteY26" fmla="*/ 2404074 h 3453484"/>
                      <a:gd name="connsiteX27" fmla="*/ 2180357 w 3253151"/>
                      <a:gd name="connsiteY27" fmla="*/ 2404074 h 3453484"/>
                      <a:gd name="connsiteX28" fmla="*/ 2180357 w 3253151"/>
                      <a:gd name="connsiteY28" fmla="*/ 2404930 h 3453484"/>
                      <a:gd name="connsiteX29" fmla="*/ 2180357 w 3253151"/>
                      <a:gd name="connsiteY29" fmla="*/ 2404930 h 3453484"/>
                      <a:gd name="connsiteX30" fmla="*/ 2180357 w 3253151"/>
                      <a:gd name="connsiteY30" fmla="*/ 2404930 h 3453484"/>
                      <a:gd name="connsiteX31" fmla="*/ 2180357 w 3253151"/>
                      <a:gd name="connsiteY31" fmla="*/ 2404930 h 3453484"/>
                      <a:gd name="connsiteX32" fmla="*/ 1493701 w 3253151"/>
                      <a:gd name="connsiteY32" fmla="*/ 2105267 h 3453484"/>
                      <a:gd name="connsiteX33" fmla="*/ 1493701 w 3253151"/>
                      <a:gd name="connsiteY33" fmla="*/ 2105267 h 3453484"/>
                      <a:gd name="connsiteX34" fmla="*/ 1493701 w 3253151"/>
                      <a:gd name="connsiteY34" fmla="*/ 2105267 h 3453484"/>
                      <a:gd name="connsiteX35" fmla="*/ 1493701 w 3253151"/>
                      <a:gd name="connsiteY35" fmla="*/ 2105267 h 3453484"/>
                      <a:gd name="connsiteX36" fmla="*/ 1047632 w 3253151"/>
                      <a:gd name="connsiteY36" fmla="*/ 2383526 h 3453484"/>
                      <a:gd name="connsiteX37" fmla="*/ 1047632 w 3253151"/>
                      <a:gd name="connsiteY37" fmla="*/ 2384382 h 3453484"/>
                      <a:gd name="connsiteX38" fmla="*/ 1047632 w 3253151"/>
                      <a:gd name="connsiteY38" fmla="*/ 2384382 h 3453484"/>
                      <a:gd name="connsiteX39" fmla="*/ 1047632 w 3253151"/>
                      <a:gd name="connsiteY39" fmla="*/ 2383526 h 3453484"/>
                      <a:gd name="connsiteX40" fmla="*/ 1166641 w 3253151"/>
                      <a:gd name="connsiteY40" fmla="*/ 2453733 h 3453484"/>
                      <a:gd name="connsiteX41" fmla="*/ 1166641 w 3253151"/>
                      <a:gd name="connsiteY41" fmla="*/ 2453733 h 3453484"/>
                      <a:gd name="connsiteX42" fmla="*/ 1166641 w 3253151"/>
                      <a:gd name="connsiteY42" fmla="*/ 2453733 h 3453484"/>
                      <a:gd name="connsiteX43" fmla="*/ 1166641 w 3253151"/>
                      <a:gd name="connsiteY43" fmla="*/ 2454589 h 3453484"/>
                      <a:gd name="connsiteX44" fmla="*/ 1164928 w 3253151"/>
                      <a:gd name="connsiteY44" fmla="*/ 2454589 h 3453484"/>
                      <a:gd name="connsiteX45" fmla="*/ 1166641 w 3253151"/>
                      <a:gd name="connsiteY45" fmla="*/ 2453733 h 3453484"/>
                      <a:gd name="connsiteX0" fmla="*/ 3212936 w 3249752"/>
                      <a:gd name="connsiteY0" fmla="*/ 344124 h 3515147"/>
                      <a:gd name="connsiteX1" fmla="*/ 1632411 w 3249752"/>
                      <a:gd name="connsiteY1" fmla="*/ 0 h 3515147"/>
                      <a:gd name="connsiteX2" fmla="*/ 124696 w 3249752"/>
                      <a:gd name="connsiteY2" fmla="*/ 344980 h 3515147"/>
                      <a:gd name="connsiteX3" fmla="*/ 88736 w 3249752"/>
                      <a:gd name="connsiteY3" fmla="*/ 398063 h 3515147"/>
                      <a:gd name="connsiteX4" fmla="*/ 137538 w 3249752"/>
                      <a:gd name="connsiteY4" fmla="*/ 1511953 h 3515147"/>
                      <a:gd name="connsiteX5" fmla="*/ 399529 w 3249752"/>
                      <a:gd name="connsiteY5" fmla="*/ 2423784 h 3515147"/>
                      <a:gd name="connsiteX6" fmla="*/ 936354 w 3249752"/>
                      <a:gd name="connsiteY6" fmla="*/ 3113009 h 3515147"/>
                      <a:gd name="connsiteX7" fmla="*/ 1454343 w 3249752"/>
                      <a:gd name="connsiteY7" fmla="*/ 3434076 h 3515147"/>
                      <a:gd name="connsiteX8" fmla="*/ 1721471 w 3249752"/>
                      <a:gd name="connsiteY8" fmla="*/ 3504283 h 3515147"/>
                      <a:gd name="connsiteX9" fmla="*/ 1934660 w 3249752"/>
                      <a:gd name="connsiteY9" fmla="*/ 3406679 h 3515147"/>
                      <a:gd name="connsiteX10" fmla="*/ 2748887 w 3249752"/>
                      <a:gd name="connsiteY10" fmla="*/ 2729441 h 3515147"/>
                      <a:gd name="connsiteX11" fmla="*/ 2981767 w 3249752"/>
                      <a:gd name="connsiteY11" fmla="*/ 2315049 h 3515147"/>
                      <a:gd name="connsiteX12" fmla="*/ 3249752 w 3249752"/>
                      <a:gd name="connsiteY12" fmla="*/ 395494 h 3515147"/>
                      <a:gd name="connsiteX13" fmla="*/ 3212936 w 3249752"/>
                      <a:gd name="connsiteY13" fmla="*/ 344124 h 3515147"/>
                      <a:gd name="connsiteX14" fmla="*/ 861010 w 3249752"/>
                      <a:gd name="connsiteY14" fmla="*/ 1094993 h 3515147"/>
                      <a:gd name="connsiteX15" fmla="*/ 861010 w 3249752"/>
                      <a:gd name="connsiteY15" fmla="*/ 1095850 h 3515147"/>
                      <a:gd name="connsiteX16" fmla="*/ 860154 w 3249752"/>
                      <a:gd name="connsiteY16" fmla="*/ 1095850 h 3515147"/>
                      <a:gd name="connsiteX17" fmla="*/ 861010 w 3249752"/>
                      <a:gd name="connsiteY17" fmla="*/ 1094993 h 3515147"/>
                      <a:gd name="connsiteX18" fmla="*/ 861010 w 3249752"/>
                      <a:gd name="connsiteY18" fmla="*/ 1094993 h 3515147"/>
                      <a:gd name="connsiteX19" fmla="*/ 861010 w 3249752"/>
                      <a:gd name="connsiteY19" fmla="*/ 1094993 h 3515147"/>
                      <a:gd name="connsiteX20" fmla="*/ 1392698 w 3249752"/>
                      <a:gd name="connsiteY20" fmla="*/ 1172049 h 3515147"/>
                      <a:gd name="connsiteX21" fmla="*/ 1396123 w 3249752"/>
                      <a:gd name="connsiteY21" fmla="*/ 1178043 h 3515147"/>
                      <a:gd name="connsiteX22" fmla="*/ 1389273 w 3249752"/>
                      <a:gd name="connsiteY22" fmla="*/ 1178043 h 3515147"/>
                      <a:gd name="connsiteX23" fmla="*/ 1392698 w 3249752"/>
                      <a:gd name="connsiteY23" fmla="*/ 1172049 h 3515147"/>
                      <a:gd name="connsiteX24" fmla="*/ 2176958 w 3249752"/>
                      <a:gd name="connsiteY24" fmla="*/ 2465737 h 3515147"/>
                      <a:gd name="connsiteX25" fmla="*/ 2176958 w 3249752"/>
                      <a:gd name="connsiteY25" fmla="*/ 2465737 h 3515147"/>
                      <a:gd name="connsiteX26" fmla="*/ 2176958 w 3249752"/>
                      <a:gd name="connsiteY26" fmla="*/ 2465737 h 3515147"/>
                      <a:gd name="connsiteX27" fmla="*/ 2176958 w 3249752"/>
                      <a:gd name="connsiteY27" fmla="*/ 2465737 h 3515147"/>
                      <a:gd name="connsiteX28" fmla="*/ 2176958 w 3249752"/>
                      <a:gd name="connsiteY28" fmla="*/ 2466593 h 3515147"/>
                      <a:gd name="connsiteX29" fmla="*/ 2176958 w 3249752"/>
                      <a:gd name="connsiteY29" fmla="*/ 2466593 h 3515147"/>
                      <a:gd name="connsiteX30" fmla="*/ 2176958 w 3249752"/>
                      <a:gd name="connsiteY30" fmla="*/ 2466593 h 3515147"/>
                      <a:gd name="connsiteX31" fmla="*/ 2176958 w 3249752"/>
                      <a:gd name="connsiteY31" fmla="*/ 2466593 h 3515147"/>
                      <a:gd name="connsiteX32" fmla="*/ 1490302 w 3249752"/>
                      <a:gd name="connsiteY32" fmla="*/ 2166930 h 3515147"/>
                      <a:gd name="connsiteX33" fmla="*/ 1490302 w 3249752"/>
                      <a:gd name="connsiteY33" fmla="*/ 2166930 h 3515147"/>
                      <a:gd name="connsiteX34" fmla="*/ 1490302 w 3249752"/>
                      <a:gd name="connsiteY34" fmla="*/ 2166930 h 3515147"/>
                      <a:gd name="connsiteX35" fmla="*/ 1490302 w 3249752"/>
                      <a:gd name="connsiteY35" fmla="*/ 2166930 h 3515147"/>
                      <a:gd name="connsiteX36" fmla="*/ 1044233 w 3249752"/>
                      <a:gd name="connsiteY36" fmla="*/ 2445189 h 3515147"/>
                      <a:gd name="connsiteX37" fmla="*/ 1044233 w 3249752"/>
                      <a:gd name="connsiteY37" fmla="*/ 2446045 h 3515147"/>
                      <a:gd name="connsiteX38" fmla="*/ 1044233 w 3249752"/>
                      <a:gd name="connsiteY38" fmla="*/ 2446045 h 3515147"/>
                      <a:gd name="connsiteX39" fmla="*/ 1044233 w 3249752"/>
                      <a:gd name="connsiteY39" fmla="*/ 2445189 h 3515147"/>
                      <a:gd name="connsiteX40" fmla="*/ 1163242 w 3249752"/>
                      <a:gd name="connsiteY40" fmla="*/ 2515396 h 3515147"/>
                      <a:gd name="connsiteX41" fmla="*/ 1163242 w 3249752"/>
                      <a:gd name="connsiteY41" fmla="*/ 2515396 h 3515147"/>
                      <a:gd name="connsiteX42" fmla="*/ 1163242 w 3249752"/>
                      <a:gd name="connsiteY42" fmla="*/ 2515396 h 3515147"/>
                      <a:gd name="connsiteX43" fmla="*/ 1163242 w 3249752"/>
                      <a:gd name="connsiteY43" fmla="*/ 2516252 h 3515147"/>
                      <a:gd name="connsiteX44" fmla="*/ 1161529 w 3249752"/>
                      <a:gd name="connsiteY44" fmla="*/ 2516252 h 3515147"/>
                      <a:gd name="connsiteX45" fmla="*/ 1163242 w 3249752"/>
                      <a:gd name="connsiteY45" fmla="*/ 2515396 h 3515147"/>
                      <a:gd name="connsiteX0" fmla="*/ 3124200 w 3161016"/>
                      <a:gd name="connsiteY0" fmla="*/ 344124 h 3515147"/>
                      <a:gd name="connsiteX1" fmla="*/ 1543675 w 3161016"/>
                      <a:gd name="connsiteY1" fmla="*/ 0 h 3515147"/>
                      <a:gd name="connsiteX2" fmla="*/ 0 w 3161016"/>
                      <a:gd name="connsiteY2" fmla="*/ 398063 h 3515147"/>
                      <a:gd name="connsiteX3" fmla="*/ 48802 w 3161016"/>
                      <a:gd name="connsiteY3" fmla="*/ 1511953 h 3515147"/>
                      <a:gd name="connsiteX4" fmla="*/ 310793 w 3161016"/>
                      <a:gd name="connsiteY4" fmla="*/ 2423784 h 3515147"/>
                      <a:gd name="connsiteX5" fmla="*/ 847618 w 3161016"/>
                      <a:gd name="connsiteY5" fmla="*/ 3113009 h 3515147"/>
                      <a:gd name="connsiteX6" fmla="*/ 1365607 w 3161016"/>
                      <a:gd name="connsiteY6" fmla="*/ 3434076 h 3515147"/>
                      <a:gd name="connsiteX7" fmla="*/ 1632735 w 3161016"/>
                      <a:gd name="connsiteY7" fmla="*/ 3504283 h 3515147"/>
                      <a:gd name="connsiteX8" fmla="*/ 1845924 w 3161016"/>
                      <a:gd name="connsiteY8" fmla="*/ 3406679 h 3515147"/>
                      <a:gd name="connsiteX9" fmla="*/ 2660151 w 3161016"/>
                      <a:gd name="connsiteY9" fmla="*/ 2729441 h 3515147"/>
                      <a:gd name="connsiteX10" fmla="*/ 2893031 w 3161016"/>
                      <a:gd name="connsiteY10" fmla="*/ 2315049 h 3515147"/>
                      <a:gd name="connsiteX11" fmla="*/ 3161016 w 3161016"/>
                      <a:gd name="connsiteY11" fmla="*/ 395494 h 3515147"/>
                      <a:gd name="connsiteX12" fmla="*/ 3124200 w 3161016"/>
                      <a:gd name="connsiteY12" fmla="*/ 344124 h 3515147"/>
                      <a:gd name="connsiteX13" fmla="*/ 772274 w 3161016"/>
                      <a:gd name="connsiteY13" fmla="*/ 1094993 h 3515147"/>
                      <a:gd name="connsiteX14" fmla="*/ 772274 w 3161016"/>
                      <a:gd name="connsiteY14" fmla="*/ 1095850 h 3515147"/>
                      <a:gd name="connsiteX15" fmla="*/ 771418 w 3161016"/>
                      <a:gd name="connsiteY15" fmla="*/ 1095850 h 3515147"/>
                      <a:gd name="connsiteX16" fmla="*/ 772274 w 3161016"/>
                      <a:gd name="connsiteY16" fmla="*/ 1094993 h 3515147"/>
                      <a:gd name="connsiteX17" fmla="*/ 772274 w 3161016"/>
                      <a:gd name="connsiteY17" fmla="*/ 1094993 h 3515147"/>
                      <a:gd name="connsiteX18" fmla="*/ 772274 w 3161016"/>
                      <a:gd name="connsiteY18" fmla="*/ 1094993 h 3515147"/>
                      <a:gd name="connsiteX19" fmla="*/ 1303962 w 3161016"/>
                      <a:gd name="connsiteY19" fmla="*/ 1172049 h 3515147"/>
                      <a:gd name="connsiteX20" fmla="*/ 1307387 w 3161016"/>
                      <a:gd name="connsiteY20" fmla="*/ 1178043 h 3515147"/>
                      <a:gd name="connsiteX21" fmla="*/ 1300537 w 3161016"/>
                      <a:gd name="connsiteY21" fmla="*/ 1178043 h 3515147"/>
                      <a:gd name="connsiteX22" fmla="*/ 1303962 w 3161016"/>
                      <a:gd name="connsiteY22" fmla="*/ 1172049 h 3515147"/>
                      <a:gd name="connsiteX23" fmla="*/ 2088222 w 3161016"/>
                      <a:gd name="connsiteY23" fmla="*/ 2465737 h 3515147"/>
                      <a:gd name="connsiteX24" fmla="*/ 2088222 w 3161016"/>
                      <a:gd name="connsiteY24" fmla="*/ 2465737 h 3515147"/>
                      <a:gd name="connsiteX25" fmla="*/ 2088222 w 3161016"/>
                      <a:gd name="connsiteY25" fmla="*/ 2465737 h 3515147"/>
                      <a:gd name="connsiteX26" fmla="*/ 2088222 w 3161016"/>
                      <a:gd name="connsiteY26" fmla="*/ 2465737 h 3515147"/>
                      <a:gd name="connsiteX27" fmla="*/ 2088222 w 3161016"/>
                      <a:gd name="connsiteY27" fmla="*/ 2466593 h 3515147"/>
                      <a:gd name="connsiteX28" fmla="*/ 2088222 w 3161016"/>
                      <a:gd name="connsiteY28" fmla="*/ 2466593 h 3515147"/>
                      <a:gd name="connsiteX29" fmla="*/ 2088222 w 3161016"/>
                      <a:gd name="connsiteY29" fmla="*/ 2466593 h 3515147"/>
                      <a:gd name="connsiteX30" fmla="*/ 2088222 w 3161016"/>
                      <a:gd name="connsiteY30" fmla="*/ 2466593 h 3515147"/>
                      <a:gd name="connsiteX31" fmla="*/ 1401566 w 3161016"/>
                      <a:gd name="connsiteY31" fmla="*/ 2166930 h 3515147"/>
                      <a:gd name="connsiteX32" fmla="*/ 1401566 w 3161016"/>
                      <a:gd name="connsiteY32" fmla="*/ 2166930 h 3515147"/>
                      <a:gd name="connsiteX33" fmla="*/ 1401566 w 3161016"/>
                      <a:gd name="connsiteY33" fmla="*/ 2166930 h 3515147"/>
                      <a:gd name="connsiteX34" fmla="*/ 1401566 w 3161016"/>
                      <a:gd name="connsiteY34" fmla="*/ 2166930 h 3515147"/>
                      <a:gd name="connsiteX35" fmla="*/ 955497 w 3161016"/>
                      <a:gd name="connsiteY35" fmla="*/ 2445189 h 3515147"/>
                      <a:gd name="connsiteX36" fmla="*/ 955497 w 3161016"/>
                      <a:gd name="connsiteY36" fmla="*/ 2446045 h 3515147"/>
                      <a:gd name="connsiteX37" fmla="*/ 955497 w 3161016"/>
                      <a:gd name="connsiteY37" fmla="*/ 2446045 h 3515147"/>
                      <a:gd name="connsiteX38" fmla="*/ 955497 w 3161016"/>
                      <a:gd name="connsiteY38" fmla="*/ 2445189 h 3515147"/>
                      <a:gd name="connsiteX39" fmla="*/ 1074506 w 3161016"/>
                      <a:gd name="connsiteY39" fmla="*/ 2515396 h 3515147"/>
                      <a:gd name="connsiteX40" fmla="*/ 1074506 w 3161016"/>
                      <a:gd name="connsiteY40" fmla="*/ 2515396 h 3515147"/>
                      <a:gd name="connsiteX41" fmla="*/ 1074506 w 3161016"/>
                      <a:gd name="connsiteY41" fmla="*/ 2515396 h 3515147"/>
                      <a:gd name="connsiteX42" fmla="*/ 1074506 w 3161016"/>
                      <a:gd name="connsiteY42" fmla="*/ 2516252 h 3515147"/>
                      <a:gd name="connsiteX43" fmla="*/ 1072793 w 3161016"/>
                      <a:gd name="connsiteY43" fmla="*/ 2516252 h 3515147"/>
                      <a:gd name="connsiteX44" fmla="*/ 1074506 w 3161016"/>
                      <a:gd name="connsiteY44" fmla="*/ 2515396 h 3515147"/>
                      <a:gd name="connsiteX0" fmla="*/ 3124200 w 3161016"/>
                      <a:gd name="connsiteY0" fmla="*/ 436617 h 3607640"/>
                      <a:gd name="connsiteX1" fmla="*/ 1559092 w 3161016"/>
                      <a:gd name="connsiteY1" fmla="*/ 0 h 3607640"/>
                      <a:gd name="connsiteX2" fmla="*/ 0 w 3161016"/>
                      <a:gd name="connsiteY2" fmla="*/ 490556 h 3607640"/>
                      <a:gd name="connsiteX3" fmla="*/ 48802 w 3161016"/>
                      <a:gd name="connsiteY3" fmla="*/ 1604446 h 3607640"/>
                      <a:gd name="connsiteX4" fmla="*/ 310793 w 3161016"/>
                      <a:gd name="connsiteY4" fmla="*/ 2516277 h 3607640"/>
                      <a:gd name="connsiteX5" fmla="*/ 847618 w 3161016"/>
                      <a:gd name="connsiteY5" fmla="*/ 3205502 h 3607640"/>
                      <a:gd name="connsiteX6" fmla="*/ 1365607 w 3161016"/>
                      <a:gd name="connsiteY6" fmla="*/ 3526569 h 3607640"/>
                      <a:gd name="connsiteX7" fmla="*/ 1632735 w 3161016"/>
                      <a:gd name="connsiteY7" fmla="*/ 3596776 h 3607640"/>
                      <a:gd name="connsiteX8" fmla="*/ 1845924 w 3161016"/>
                      <a:gd name="connsiteY8" fmla="*/ 3499172 h 3607640"/>
                      <a:gd name="connsiteX9" fmla="*/ 2660151 w 3161016"/>
                      <a:gd name="connsiteY9" fmla="*/ 2821934 h 3607640"/>
                      <a:gd name="connsiteX10" fmla="*/ 2893031 w 3161016"/>
                      <a:gd name="connsiteY10" fmla="*/ 2407542 h 3607640"/>
                      <a:gd name="connsiteX11" fmla="*/ 3161016 w 3161016"/>
                      <a:gd name="connsiteY11" fmla="*/ 487987 h 3607640"/>
                      <a:gd name="connsiteX12" fmla="*/ 3124200 w 3161016"/>
                      <a:gd name="connsiteY12" fmla="*/ 436617 h 3607640"/>
                      <a:gd name="connsiteX13" fmla="*/ 772274 w 3161016"/>
                      <a:gd name="connsiteY13" fmla="*/ 1187486 h 3607640"/>
                      <a:gd name="connsiteX14" fmla="*/ 772274 w 3161016"/>
                      <a:gd name="connsiteY14" fmla="*/ 1188343 h 3607640"/>
                      <a:gd name="connsiteX15" fmla="*/ 771418 w 3161016"/>
                      <a:gd name="connsiteY15" fmla="*/ 1188343 h 3607640"/>
                      <a:gd name="connsiteX16" fmla="*/ 772274 w 3161016"/>
                      <a:gd name="connsiteY16" fmla="*/ 1187486 h 3607640"/>
                      <a:gd name="connsiteX17" fmla="*/ 772274 w 3161016"/>
                      <a:gd name="connsiteY17" fmla="*/ 1187486 h 3607640"/>
                      <a:gd name="connsiteX18" fmla="*/ 772274 w 3161016"/>
                      <a:gd name="connsiteY18" fmla="*/ 1187486 h 3607640"/>
                      <a:gd name="connsiteX19" fmla="*/ 1303962 w 3161016"/>
                      <a:gd name="connsiteY19" fmla="*/ 1264542 h 3607640"/>
                      <a:gd name="connsiteX20" fmla="*/ 1307387 w 3161016"/>
                      <a:gd name="connsiteY20" fmla="*/ 1270536 h 3607640"/>
                      <a:gd name="connsiteX21" fmla="*/ 1300537 w 3161016"/>
                      <a:gd name="connsiteY21" fmla="*/ 1270536 h 3607640"/>
                      <a:gd name="connsiteX22" fmla="*/ 1303962 w 3161016"/>
                      <a:gd name="connsiteY22" fmla="*/ 1264542 h 3607640"/>
                      <a:gd name="connsiteX23" fmla="*/ 2088222 w 3161016"/>
                      <a:gd name="connsiteY23" fmla="*/ 2558230 h 3607640"/>
                      <a:gd name="connsiteX24" fmla="*/ 2088222 w 3161016"/>
                      <a:gd name="connsiteY24" fmla="*/ 2558230 h 3607640"/>
                      <a:gd name="connsiteX25" fmla="*/ 2088222 w 3161016"/>
                      <a:gd name="connsiteY25" fmla="*/ 2558230 h 3607640"/>
                      <a:gd name="connsiteX26" fmla="*/ 2088222 w 3161016"/>
                      <a:gd name="connsiteY26" fmla="*/ 2558230 h 3607640"/>
                      <a:gd name="connsiteX27" fmla="*/ 2088222 w 3161016"/>
                      <a:gd name="connsiteY27" fmla="*/ 2559086 h 3607640"/>
                      <a:gd name="connsiteX28" fmla="*/ 2088222 w 3161016"/>
                      <a:gd name="connsiteY28" fmla="*/ 2559086 h 3607640"/>
                      <a:gd name="connsiteX29" fmla="*/ 2088222 w 3161016"/>
                      <a:gd name="connsiteY29" fmla="*/ 2559086 h 3607640"/>
                      <a:gd name="connsiteX30" fmla="*/ 2088222 w 3161016"/>
                      <a:gd name="connsiteY30" fmla="*/ 2559086 h 3607640"/>
                      <a:gd name="connsiteX31" fmla="*/ 1401566 w 3161016"/>
                      <a:gd name="connsiteY31" fmla="*/ 2259423 h 3607640"/>
                      <a:gd name="connsiteX32" fmla="*/ 1401566 w 3161016"/>
                      <a:gd name="connsiteY32" fmla="*/ 2259423 h 3607640"/>
                      <a:gd name="connsiteX33" fmla="*/ 1401566 w 3161016"/>
                      <a:gd name="connsiteY33" fmla="*/ 2259423 h 3607640"/>
                      <a:gd name="connsiteX34" fmla="*/ 1401566 w 3161016"/>
                      <a:gd name="connsiteY34" fmla="*/ 2259423 h 3607640"/>
                      <a:gd name="connsiteX35" fmla="*/ 955497 w 3161016"/>
                      <a:gd name="connsiteY35" fmla="*/ 2537682 h 3607640"/>
                      <a:gd name="connsiteX36" fmla="*/ 955497 w 3161016"/>
                      <a:gd name="connsiteY36" fmla="*/ 2538538 h 3607640"/>
                      <a:gd name="connsiteX37" fmla="*/ 955497 w 3161016"/>
                      <a:gd name="connsiteY37" fmla="*/ 2538538 h 3607640"/>
                      <a:gd name="connsiteX38" fmla="*/ 955497 w 3161016"/>
                      <a:gd name="connsiteY38" fmla="*/ 2537682 h 3607640"/>
                      <a:gd name="connsiteX39" fmla="*/ 1074506 w 3161016"/>
                      <a:gd name="connsiteY39" fmla="*/ 2607889 h 3607640"/>
                      <a:gd name="connsiteX40" fmla="*/ 1074506 w 3161016"/>
                      <a:gd name="connsiteY40" fmla="*/ 2607889 h 3607640"/>
                      <a:gd name="connsiteX41" fmla="*/ 1074506 w 3161016"/>
                      <a:gd name="connsiteY41" fmla="*/ 2607889 h 3607640"/>
                      <a:gd name="connsiteX42" fmla="*/ 1074506 w 3161016"/>
                      <a:gd name="connsiteY42" fmla="*/ 2608745 h 3607640"/>
                      <a:gd name="connsiteX43" fmla="*/ 1072793 w 3161016"/>
                      <a:gd name="connsiteY43" fmla="*/ 2608745 h 3607640"/>
                      <a:gd name="connsiteX44" fmla="*/ 1074506 w 3161016"/>
                      <a:gd name="connsiteY44" fmla="*/ 2607889 h 3607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3161016" h="3607640">
                        <a:moveTo>
                          <a:pt x="3124200" y="436617"/>
                        </a:moveTo>
                        <a:cubicBezTo>
                          <a:pt x="2864920" y="334732"/>
                          <a:pt x="2590438" y="31804"/>
                          <a:pt x="1559092" y="0"/>
                        </a:cubicBezTo>
                        <a:cubicBezTo>
                          <a:pt x="1038392" y="8990"/>
                          <a:pt x="249145" y="238564"/>
                          <a:pt x="0" y="490556"/>
                        </a:cubicBezTo>
                        <a:cubicBezTo>
                          <a:pt x="8562" y="862994"/>
                          <a:pt x="-10274" y="1233720"/>
                          <a:pt x="48802" y="1604446"/>
                        </a:cubicBezTo>
                        <a:cubicBezTo>
                          <a:pt x="98461" y="1917807"/>
                          <a:pt x="186647" y="2224320"/>
                          <a:pt x="310793" y="2516277"/>
                        </a:cubicBezTo>
                        <a:cubicBezTo>
                          <a:pt x="424665" y="2783405"/>
                          <a:pt x="620730" y="3023136"/>
                          <a:pt x="847618" y="3205502"/>
                        </a:cubicBezTo>
                        <a:cubicBezTo>
                          <a:pt x="1007724" y="3333929"/>
                          <a:pt x="1178960" y="3440951"/>
                          <a:pt x="1365607" y="3526569"/>
                        </a:cubicBezTo>
                        <a:cubicBezTo>
                          <a:pt x="1440951" y="3561673"/>
                          <a:pt x="1551398" y="3635304"/>
                          <a:pt x="1632735" y="3596776"/>
                        </a:cubicBezTo>
                        <a:cubicBezTo>
                          <a:pt x="1702942" y="3564242"/>
                          <a:pt x="1772292" y="3529994"/>
                          <a:pt x="1845924" y="3499172"/>
                        </a:cubicBezTo>
                        <a:cubicBezTo>
                          <a:pt x="2177265" y="3360470"/>
                          <a:pt x="2454668" y="3113035"/>
                          <a:pt x="2660151" y="2821934"/>
                        </a:cubicBezTo>
                        <a:cubicBezTo>
                          <a:pt x="2751762" y="2692650"/>
                          <a:pt x="2829674" y="2553093"/>
                          <a:pt x="2893031" y="2407542"/>
                        </a:cubicBezTo>
                        <a:cubicBezTo>
                          <a:pt x="3157591" y="1798799"/>
                          <a:pt x="3157591" y="1137828"/>
                          <a:pt x="3161016" y="487987"/>
                        </a:cubicBezTo>
                        <a:cubicBezTo>
                          <a:pt x="3161016" y="458877"/>
                          <a:pt x="3151598" y="446035"/>
                          <a:pt x="3124200" y="436617"/>
                        </a:cubicBezTo>
                        <a:close/>
                        <a:moveTo>
                          <a:pt x="772274" y="1187486"/>
                        </a:moveTo>
                        <a:lnTo>
                          <a:pt x="772274" y="1188343"/>
                        </a:lnTo>
                        <a:lnTo>
                          <a:pt x="771418" y="1188343"/>
                        </a:lnTo>
                        <a:lnTo>
                          <a:pt x="772274" y="1187486"/>
                        </a:lnTo>
                        <a:lnTo>
                          <a:pt x="772274" y="1187486"/>
                        </a:lnTo>
                        <a:lnTo>
                          <a:pt x="772274" y="1187486"/>
                        </a:lnTo>
                        <a:close/>
                        <a:moveTo>
                          <a:pt x="1303962" y="1264542"/>
                        </a:moveTo>
                        <a:cubicBezTo>
                          <a:pt x="1304818" y="1266255"/>
                          <a:pt x="1306530" y="1268823"/>
                          <a:pt x="1307387" y="1270536"/>
                        </a:cubicBezTo>
                        <a:cubicBezTo>
                          <a:pt x="1304818" y="1269680"/>
                          <a:pt x="1303106" y="1269680"/>
                          <a:pt x="1300537" y="1270536"/>
                        </a:cubicBezTo>
                        <a:cubicBezTo>
                          <a:pt x="1302250" y="1268823"/>
                          <a:pt x="1303106" y="1267111"/>
                          <a:pt x="1303962" y="1264542"/>
                        </a:cubicBezTo>
                        <a:close/>
                        <a:moveTo>
                          <a:pt x="2088222" y="2558230"/>
                        </a:moveTo>
                        <a:lnTo>
                          <a:pt x="2088222" y="2558230"/>
                        </a:lnTo>
                        <a:lnTo>
                          <a:pt x="2088222" y="2558230"/>
                        </a:lnTo>
                        <a:lnTo>
                          <a:pt x="2088222" y="2558230"/>
                        </a:lnTo>
                        <a:close/>
                        <a:moveTo>
                          <a:pt x="2088222" y="2559086"/>
                        </a:moveTo>
                        <a:lnTo>
                          <a:pt x="2088222" y="2559086"/>
                        </a:lnTo>
                        <a:lnTo>
                          <a:pt x="2088222" y="2559086"/>
                        </a:lnTo>
                        <a:lnTo>
                          <a:pt x="2088222" y="2559086"/>
                        </a:lnTo>
                        <a:close/>
                        <a:moveTo>
                          <a:pt x="1401566" y="2259423"/>
                        </a:moveTo>
                        <a:lnTo>
                          <a:pt x="1401566" y="2259423"/>
                        </a:lnTo>
                        <a:lnTo>
                          <a:pt x="1401566" y="2259423"/>
                        </a:lnTo>
                        <a:lnTo>
                          <a:pt x="1401566" y="2259423"/>
                        </a:lnTo>
                        <a:close/>
                        <a:moveTo>
                          <a:pt x="955497" y="2537682"/>
                        </a:moveTo>
                        <a:lnTo>
                          <a:pt x="955497" y="2538538"/>
                        </a:lnTo>
                        <a:lnTo>
                          <a:pt x="955497" y="2538538"/>
                        </a:lnTo>
                        <a:lnTo>
                          <a:pt x="955497" y="2537682"/>
                        </a:lnTo>
                        <a:close/>
                        <a:moveTo>
                          <a:pt x="1074506" y="2607889"/>
                        </a:moveTo>
                        <a:lnTo>
                          <a:pt x="1074506" y="2607889"/>
                        </a:lnTo>
                        <a:lnTo>
                          <a:pt x="1074506" y="2607889"/>
                        </a:lnTo>
                        <a:lnTo>
                          <a:pt x="1074506" y="2608745"/>
                        </a:lnTo>
                        <a:lnTo>
                          <a:pt x="1072793" y="2608745"/>
                        </a:lnTo>
                        <a:cubicBezTo>
                          <a:pt x="1073649" y="2608745"/>
                          <a:pt x="1073649" y="2608745"/>
                          <a:pt x="1074506" y="2607889"/>
                        </a:cubicBezTo>
                        <a:close/>
                      </a:path>
                    </a:pathLst>
                  </a:custGeom>
                  <a:solidFill>
                    <a:srgbClr val="047CB1"/>
                  </a:solidFill>
                  <a:ln w="682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: Shape 328">
                    <a:extLst>
                      <a:ext uri="{FF2B5EF4-FFF2-40B4-BE49-F238E27FC236}">
                        <a16:creationId xmlns:a16="http://schemas.microsoft.com/office/drawing/2014/main" id="{42ABEDFF-CE01-48AB-A17E-3416C49619AC}"/>
                      </a:ext>
                    </a:extLst>
                  </p:cNvPr>
                  <p:cNvSpPr/>
                  <p:nvPr/>
                </p:nvSpPr>
                <p:spPr>
                  <a:xfrm>
                    <a:off x="10023312" y="2100486"/>
                    <a:ext cx="1269588" cy="1437142"/>
                  </a:xfrm>
                  <a:custGeom>
                    <a:avLst/>
                    <a:gdLst>
                      <a:gd name="connsiteX0" fmla="*/ 2794624 w 2828015"/>
                      <a:gd name="connsiteY0" fmla="*/ 505173 h 3341479"/>
                      <a:gd name="connsiteX1" fmla="*/ 2389651 w 2828015"/>
                      <a:gd name="connsiteY1" fmla="*/ 356197 h 3341479"/>
                      <a:gd name="connsiteX2" fmla="*/ 1435867 w 2828015"/>
                      <a:gd name="connsiteY2" fmla="*/ 4308 h 3341479"/>
                      <a:gd name="connsiteX3" fmla="*/ 1395626 w 2828015"/>
                      <a:gd name="connsiteY3" fmla="*/ 3451 h 3341479"/>
                      <a:gd name="connsiteX4" fmla="*/ 32588 w 2828015"/>
                      <a:gd name="connsiteY4" fmla="*/ 505173 h 3341479"/>
                      <a:gd name="connsiteX5" fmla="*/ 53 w 2828015"/>
                      <a:gd name="connsiteY5" fmla="*/ 552263 h 3341479"/>
                      <a:gd name="connsiteX6" fmla="*/ 43718 w 2828015"/>
                      <a:gd name="connsiteY6" fmla="*/ 1548000 h 3341479"/>
                      <a:gd name="connsiteX7" fmla="*/ 278312 w 2828015"/>
                      <a:gd name="connsiteY7" fmla="*/ 2363939 h 3341479"/>
                      <a:gd name="connsiteX8" fmla="*/ 758629 w 2828015"/>
                      <a:gd name="connsiteY8" fmla="*/ 2981245 h 3341479"/>
                      <a:gd name="connsiteX9" fmla="*/ 1221822 w 2828015"/>
                      <a:gd name="connsiteY9" fmla="*/ 3268921 h 3341479"/>
                      <a:gd name="connsiteX10" fmla="*/ 1460696 w 2828015"/>
                      <a:gd name="connsiteY10" fmla="*/ 3332279 h 3341479"/>
                      <a:gd name="connsiteX11" fmla="*/ 1651624 w 2828015"/>
                      <a:gd name="connsiteY11" fmla="*/ 3244948 h 3341479"/>
                      <a:gd name="connsiteX12" fmla="*/ 2380233 w 2828015"/>
                      <a:gd name="connsiteY12" fmla="*/ 2638773 h 3341479"/>
                      <a:gd name="connsiteX13" fmla="*/ 2588285 w 2828015"/>
                      <a:gd name="connsiteY13" fmla="*/ 2268047 h 3341479"/>
                      <a:gd name="connsiteX14" fmla="*/ 2828015 w 2828015"/>
                      <a:gd name="connsiteY14" fmla="*/ 551406 h 3341479"/>
                      <a:gd name="connsiteX15" fmla="*/ 2794624 w 2828015"/>
                      <a:gd name="connsiteY15" fmla="*/ 505173 h 3341479"/>
                      <a:gd name="connsiteX16" fmla="*/ 690990 w 2828015"/>
                      <a:gd name="connsiteY16" fmla="*/ 1176417 h 3341479"/>
                      <a:gd name="connsiteX17" fmla="*/ 690990 w 2828015"/>
                      <a:gd name="connsiteY17" fmla="*/ 1177274 h 3341479"/>
                      <a:gd name="connsiteX18" fmla="*/ 690134 w 2828015"/>
                      <a:gd name="connsiteY18" fmla="*/ 1177274 h 3341479"/>
                      <a:gd name="connsiteX19" fmla="*/ 690990 w 2828015"/>
                      <a:gd name="connsiteY19" fmla="*/ 1176417 h 3341479"/>
                      <a:gd name="connsiteX20" fmla="*/ 690990 w 2828015"/>
                      <a:gd name="connsiteY20" fmla="*/ 1176417 h 3341479"/>
                      <a:gd name="connsiteX21" fmla="*/ 690990 w 2828015"/>
                      <a:gd name="connsiteY21" fmla="*/ 1176417 h 3341479"/>
                      <a:gd name="connsiteX22" fmla="*/ 1167026 w 2828015"/>
                      <a:gd name="connsiteY22" fmla="*/ 1245768 h 3341479"/>
                      <a:gd name="connsiteX23" fmla="*/ 1169595 w 2828015"/>
                      <a:gd name="connsiteY23" fmla="*/ 1250905 h 3341479"/>
                      <a:gd name="connsiteX24" fmla="*/ 1163602 w 2828015"/>
                      <a:gd name="connsiteY24" fmla="*/ 1250905 h 3341479"/>
                      <a:gd name="connsiteX25" fmla="*/ 1167026 w 2828015"/>
                      <a:gd name="connsiteY25" fmla="*/ 1245768 h 3341479"/>
                      <a:gd name="connsiteX26" fmla="*/ 1869094 w 2828015"/>
                      <a:gd name="connsiteY26" fmla="*/ 2402467 h 3341479"/>
                      <a:gd name="connsiteX27" fmla="*/ 1869094 w 2828015"/>
                      <a:gd name="connsiteY27" fmla="*/ 2402467 h 3341479"/>
                      <a:gd name="connsiteX28" fmla="*/ 1869094 w 2828015"/>
                      <a:gd name="connsiteY28" fmla="*/ 2402467 h 3341479"/>
                      <a:gd name="connsiteX29" fmla="*/ 1869094 w 2828015"/>
                      <a:gd name="connsiteY29" fmla="*/ 2402467 h 3341479"/>
                      <a:gd name="connsiteX30" fmla="*/ 1869094 w 2828015"/>
                      <a:gd name="connsiteY30" fmla="*/ 2403324 h 3341479"/>
                      <a:gd name="connsiteX31" fmla="*/ 1869094 w 2828015"/>
                      <a:gd name="connsiteY31" fmla="*/ 2403324 h 3341479"/>
                      <a:gd name="connsiteX32" fmla="*/ 1869094 w 2828015"/>
                      <a:gd name="connsiteY32" fmla="*/ 2403324 h 3341479"/>
                      <a:gd name="connsiteX33" fmla="*/ 1869094 w 2828015"/>
                      <a:gd name="connsiteY33" fmla="*/ 2403324 h 3341479"/>
                      <a:gd name="connsiteX34" fmla="*/ 1254357 w 2828015"/>
                      <a:gd name="connsiteY34" fmla="*/ 2135339 h 3341479"/>
                      <a:gd name="connsiteX35" fmla="*/ 1254357 w 2828015"/>
                      <a:gd name="connsiteY35" fmla="*/ 2135339 h 3341479"/>
                      <a:gd name="connsiteX36" fmla="*/ 1254357 w 2828015"/>
                      <a:gd name="connsiteY36" fmla="*/ 2135339 h 3341479"/>
                      <a:gd name="connsiteX37" fmla="*/ 1254357 w 2828015"/>
                      <a:gd name="connsiteY37" fmla="*/ 2135339 h 3341479"/>
                      <a:gd name="connsiteX38" fmla="*/ 855377 w 2828015"/>
                      <a:gd name="connsiteY38" fmla="*/ 2384488 h 3341479"/>
                      <a:gd name="connsiteX39" fmla="*/ 855377 w 2828015"/>
                      <a:gd name="connsiteY39" fmla="*/ 2385343 h 3341479"/>
                      <a:gd name="connsiteX40" fmla="*/ 855377 w 2828015"/>
                      <a:gd name="connsiteY40" fmla="*/ 2385343 h 3341479"/>
                      <a:gd name="connsiteX41" fmla="*/ 855377 w 2828015"/>
                      <a:gd name="connsiteY41" fmla="*/ 2384488 h 3341479"/>
                      <a:gd name="connsiteX42" fmla="*/ 961543 w 2828015"/>
                      <a:gd name="connsiteY42" fmla="*/ 2446989 h 3341479"/>
                      <a:gd name="connsiteX43" fmla="*/ 961543 w 2828015"/>
                      <a:gd name="connsiteY43" fmla="*/ 2446989 h 3341479"/>
                      <a:gd name="connsiteX44" fmla="*/ 961543 w 2828015"/>
                      <a:gd name="connsiteY44" fmla="*/ 2446989 h 3341479"/>
                      <a:gd name="connsiteX45" fmla="*/ 961543 w 2828015"/>
                      <a:gd name="connsiteY45" fmla="*/ 2447844 h 3341479"/>
                      <a:gd name="connsiteX46" fmla="*/ 960687 w 2828015"/>
                      <a:gd name="connsiteY46" fmla="*/ 2447844 h 3341479"/>
                      <a:gd name="connsiteX47" fmla="*/ 961543 w 2828015"/>
                      <a:gd name="connsiteY47" fmla="*/ 2446989 h 3341479"/>
                      <a:gd name="connsiteX0" fmla="*/ 2877753 w 2911144"/>
                      <a:gd name="connsiteY0" fmla="*/ 502529 h 3338835"/>
                      <a:gd name="connsiteX1" fmla="*/ 2472780 w 2911144"/>
                      <a:gd name="connsiteY1" fmla="*/ 353553 h 3338835"/>
                      <a:gd name="connsiteX2" fmla="*/ 1518996 w 2911144"/>
                      <a:gd name="connsiteY2" fmla="*/ 1664 h 3338835"/>
                      <a:gd name="connsiteX3" fmla="*/ 115717 w 2911144"/>
                      <a:gd name="connsiteY3" fmla="*/ 502529 h 3338835"/>
                      <a:gd name="connsiteX4" fmla="*/ 83182 w 2911144"/>
                      <a:gd name="connsiteY4" fmla="*/ 549619 h 3338835"/>
                      <a:gd name="connsiteX5" fmla="*/ 126847 w 2911144"/>
                      <a:gd name="connsiteY5" fmla="*/ 1545356 h 3338835"/>
                      <a:gd name="connsiteX6" fmla="*/ 361441 w 2911144"/>
                      <a:gd name="connsiteY6" fmla="*/ 2361295 h 3338835"/>
                      <a:gd name="connsiteX7" fmla="*/ 841758 w 2911144"/>
                      <a:gd name="connsiteY7" fmla="*/ 2978601 h 3338835"/>
                      <a:gd name="connsiteX8" fmla="*/ 1304951 w 2911144"/>
                      <a:gd name="connsiteY8" fmla="*/ 3266277 h 3338835"/>
                      <a:gd name="connsiteX9" fmla="*/ 1543825 w 2911144"/>
                      <a:gd name="connsiteY9" fmla="*/ 3329635 h 3338835"/>
                      <a:gd name="connsiteX10" fmla="*/ 1734753 w 2911144"/>
                      <a:gd name="connsiteY10" fmla="*/ 3242304 h 3338835"/>
                      <a:gd name="connsiteX11" fmla="*/ 2463362 w 2911144"/>
                      <a:gd name="connsiteY11" fmla="*/ 2636129 h 3338835"/>
                      <a:gd name="connsiteX12" fmla="*/ 2671414 w 2911144"/>
                      <a:gd name="connsiteY12" fmla="*/ 2265403 h 3338835"/>
                      <a:gd name="connsiteX13" fmla="*/ 2911144 w 2911144"/>
                      <a:gd name="connsiteY13" fmla="*/ 548762 h 3338835"/>
                      <a:gd name="connsiteX14" fmla="*/ 2877753 w 2911144"/>
                      <a:gd name="connsiteY14" fmla="*/ 502529 h 3338835"/>
                      <a:gd name="connsiteX15" fmla="*/ 774119 w 2911144"/>
                      <a:gd name="connsiteY15" fmla="*/ 1173773 h 3338835"/>
                      <a:gd name="connsiteX16" fmla="*/ 774119 w 2911144"/>
                      <a:gd name="connsiteY16" fmla="*/ 1174630 h 3338835"/>
                      <a:gd name="connsiteX17" fmla="*/ 773263 w 2911144"/>
                      <a:gd name="connsiteY17" fmla="*/ 1174630 h 3338835"/>
                      <a:gd name="connsiteX18" fmla="*/ 774119 w 2911144"/>
                      <a:gd name="connsiteY18" fmla="*/ 1173773 h 3338835"/>
                      <a:gd name="connsiteX19" fmla="*/ 774119 w 2911144"/>
                      <a:gd name="connsiteY19" fmla="*/ 1173773 h 3338835"/>
                      <a:gd name="connsiteX20" fmla="*/ 774119 w 2911144"/>
                      <a:gd name="connsiteY20" fmla="*/ 1173773 h 3338835"/>
                      <a:gd name="connsiteX21" fmla="*/ 1250155 w 2911144"/>
                      <a:gd name="connsiteY21" fmla="*/ 1243124 h 3338835"/>
                      <a:gd name="connsiteX22" fmla="*/ 1252724 w 2911144"/>
                      <a:gd name="connsiteY22" fmla="*/ 1248261 h 3338835"/>
                      <a:gd name="connsiteX23" fmla="*/ 1246731 w 2911144"/>
                      <a:gd name="connsiteY23" fmla="*/ 1248261 h 3338835"/>
                      <a:gd name="connsiteX24" fmla="*/ 1250155 w 2911144"/>
                      <a:gd name="connsiteY24" fmla="*/ 1243124 h 3338835"/>
                      <a:gd name="connsiteX25" fmla="*/ 1952223 w 2911144"/>
                      <a:gd name="connsiteY25" fmla="*/ 2399823 h 3338835"/>
                      <a:gd name="connsiteX26" fmla="*/ 1952223 w 2911144"/>
                      <a:gd name="connsiteY26" fmla="*/ 2399823 h 3338835"/>
                      <a:gd name="connsiteX27" fmla="*/ 1952223 w 2911144"/>
                      <a:gd name="connsiteY27" fmla="*/ 2399823 h 3338835"/>
                      <a:gd name="connsiteX28" fmla="*/ 1952223 w 2911144"/>
                      <a:gd name="connsiteY28" fmla="*/ 2399823 h 3338835"/>
                      <a:gd name="connsiteX29" fmla="*/ 1952223 w 2911144"/>
                      <a:gd name="connsiteY29" fmla="*/ 2400680 h 3338835"/>
                      <a:gd name="connsiteX30" fmla="*/ 1952223 w 2911144"/>
                      <a:gd name="connsiteY30" fmla="*/ 2400680 h 3338835"/>
                      <a:gd name="connsiteX31" fmla="*/ 1952223 w 2911144"/>
                      <a:gd name="connsiteY31" fmla="*/ 2400680 h 3338835"/>
                      <a:gd name="connsiteX32" fmla="*/ 1952223 w 2911144"/>
                      <a:gd name="connsiteY32" fmla="*/ 2400680 h 3338835"/>
                      <a:gd name="connsiteX33" fmla="*/ 1337486 w 2911144"/>
                      <a:gd name="connsiteY33" fmla="*/ 2132695 h 3338835"/>
                      <a:gd name="connsiteX34" fmla="*/ 1337486 w 2911144"/>
                      <a:gd name="connsiteY34" fmla="*/ 2132695 h 3338835"/>
                      <a:gd name="connsiteX35" fmla="*/ 1337486 w 2911144"/>
                      <a:gd name="connsiteY35" fmla="*/ 2132695 h 3338835"/>
                      <a:gd name="connsiteX36" fmla="*/ 1337486 w 2911144"/>
                      <a:gd name="connsiteY36" fmla="*/ 2132695 h 3338835"/>
                      <a:gd name="connsiteX37" fmla="*/ 938506 w 2911144"/>
                      <a:gd name="connsiteY37" fmla="*/ 2381844 h 3338835"/>
                      <a:gd name="connsiteX38" fmla="*/ 938506 w 2911144"/>
                      <a:gd name="connsiteY38" fmla="*/ 2382699 h 3338835"/>
                      <a:gd name="connsiteX39" fmla="*/ 938506 w 2911144"/>
                      <a:gd name="connsiteY39" fmla="*/ 2382699 h 3338835"/>
                      <a:gd name="connsiteX40" fmla="*/ 938506 w 2911144"/>
                      <a:gd name="connsiteY40" fmla="*/ 2381844 h 3338835"/>
                      <a:gd name="connsiteX41" fmla="*/ 1044672 w 2911144"/>
                      <a:gd name="connsiteY41" fmla="*/ 2444345 h 3338835"/>
                      <a:gd name="connsiteX42" fmla="*/ 1044672 w 2911144"/>
                      <a:gd name="connsiteY42" fmla="*/ 2444345 h 3338835"/>
                      <a:gd name="connsiteX43" fmla="*/ 1044672 w 2911144"/>
                      <a:gd name="connsiteY43" fmla="*/ 2444345 h 3338835"/>
                      <a:gd name="connsiteX44" fmla="*/ 1044672 w 2911144"/>
                      <a:gd name="connsiteY44" fmla="*/ 2445200 h 3338835"/>
                      <a:gd name="connsiteX45" fmla="*/ 1043816 w 2911144"/>
                      <a:gd name="connsiteY45" fmla="*/ 2445200 h 3338835"/>
                      <a:gd name="connsiteX46" fmla="*/ 1044672 w 2911144"/>
                      <a:gd name="connsiteY46" fmla="*/ 2444345 h 3338835"/>
                      <a:gd name="connsiteX0" fmla="*/ 2948096 w 2981487"/>
                      <a:gd name="connsiteY0" fmla="*/ 148976 h 2985282"/>
                      <a:gd name="connsiteX1" fmla="*/ 2543123 w 2981487"/>
                      <a:gd name="connsiteY1" fmla="*/ 0 h 2985282"/>
                      <a:gd name="connsiteX2" fmla="*/ 186060 w 2981487"/>
                      <a:gd name="connsiteY2" fmla="*/ 148976 h 2985282"/>
                      <a:gd name="connsiteX3" fmla="*/ 153525 w 2981487"/>
                      <a:gd name="connsiteY3" fmla="*/ 196066 h 2985282"/>
                      <a:gd name="connsiteX4" fmla="*/ 197190 w 2981487"/>
                      <a:gd name="connsiteY4" fmla="*/ 1191803 h 2985282"/>
                      <a:gd name="connsiteX5" fmla="*/ 431784 w 2981487"/>
                      <a:gd name="connsiteY5" fmla="*/ 2007742 h 2985282"/>
                      <a:gd name="connsiteX6" fmla="*/ 912101 w 2981487"/>
                      <a:gd name="connsiteY6" fmla="*/ 2625048 h 2985282"/>
                      <a:gd name="connsiteX7" fmla="*/ 1375294 w 2981487"/>
                      <a:gd name="connsiteY7" fmla="*/ 2912724 h 2985282"/>
                      <a:gd name="connsiteX8" fmla="*/ 1614168 w 2981487"/>
                      <a:gd name="connsiteY8" fmla="*/ 2976082 h 2985282"/>
                      <a:gd name="connsiteX9" fmla="*/ 1805096 w 2981487"/>
                      <a:gd name="connsiteY9" fmla="*/ 2888751 h 2985282"/>
                      <a:gd name="connsiteX10" fmla="*/ 2533705 w 2981487"/>
                      <a:gd name="connsiteY10" fmla="*/ 2282576 h 2985282"/>
                      <a:gd name="connsiteX11" fmla="*/ 2741757 w 2981487"/>
                      <a:gd name="connsiteY11" fmla="*/ 1911850 h 2985282"/>
                      <a:gd name="connsiteX12" fmla="*/ 2981487 w 2981487"/>
                      <a:gd name="connsiteY12" fmla="*/ 195209 h 2985282"/>
                      <a:gd name="connsiteX13" fmla="*/ 2948096 w 2981487"/>
                      <a:gd name="connsiteY13" fmla="*/ 148976 h 2985282"/>
                      <a:gd name="connsiteX14" fmla="*/ 844462 w 2981487"/>
                      <a:gd name="connsiteY14" fmla="*/ 820220 h 2985282"/>
                      <a:gd name="connsiteX15" fmla="*/ 844462 w 2981487"/>
                      <a:gd name="connsiteY15" fmla="*/ 821077 h 2985282"/>
                      <a:gd name="connsiteX16" fmla="*/ 843606 w 2981487"/>
                      <a:gd name="connsiteY16" fmla="*/ 821077 h 2985282"/>
                      <a:gd name="connsiteX17" fmla="*/ 844462 w 2981487"/>
                      <a:gd name="connsiteY17" fmla="*/ 820220 h 2985282"/>
                      <a:gd name="connsiteX18" fmla="*/ 844462 w 2981487"/>
                      <a:gd name="connsiteY18" fmla="*/ 820220 h 2985282"/>
                      <a:gd name="connsiteX19" fmla="*/ 844462 w 2981487"/>
                      <a:gd name="connsiteY19" fmla="*/ 820220 h 2985282"/>
                      <a:gd name="connsiteX20" fmla="*/ 1320498 w 2981487"/>
                      <a:gd name="connsiteY20" fmla="*/ 889571 h 2985282"/>
                      <a:gd name="connsiteX21" fmla="*/ 1323067 w 2981487"/>
                      <a:gd name="connsiteY21" fmla="*/ 894708 h 2985282"/>
                      <a:gd name="connsiteX22" fmla="*/ 1317074 w 2981487"/>
                      <a:gd name="connsiteY22" fmla="*/ 894708 h 2985282"/>
                      <a:gd name="connsiteX23" fmla="*/ 1320498 w 2981487"/>
                      <a:gd name="connsiteY23" fmla="*/ 889571 h 2985282"/>
                      <a:gd name="connsiteX24" fmla="*/ 2022566 w 2981487"/>
                      <a:gd name="connsiteY24" fmla="*/ 2046270 h 2985282"/>
                      <a:gd name="connsiteX25" fmla="*/ 2022566 w 2981487"/>
                      <a:gd name="connsiteY25" fmla="*/ 2046270 h 2985282"/>
                      <a:gd name="connsiteX26" fmla="*/ 2022566 w 2981487"/>
                      <a:gd name="connsiteY26" fmla="*/ 2046270 h 2985282"/>
                      <a:gd name="connsiteX27" fmla="*/ 2022566 w 2981487"/>
                      <a:gd name="connsiteY27" fmla="*/ 2046270 h 2985282"/>
                      <a:gd name="connsiteX28" fmla="*/ 2022566 w 2981487"/>
                      <a:gd name="connsiteY28" fmla="*/ 2047127 h 2985282"/>
                      <a:gd name="connsiteX29" fmla="*/ 2022566 w 2981487"/>
                      <a:gd name="connsiteY29" fmla="*/ 2047127 h 2985282"/>
                      <a:gd name="connsiteX30" fmla="*/ 2022566 w 2981487"/>
                      <a:gd name="connsiteY30" fmla="*/ 2047127 h 2985282"/>
                      <a:gd name="connsiteX31" fmla="*/ 2022566 w 2981487"/>
                      <a:gd name="connsiteY31" fmla="*/ 2047127 h 2985282"/>
                      <a:gd name="connsiteX32" fmla="*/ 1407829 w 2981487"/>
                      <a:gd name="connsiteY32" fmla="*/ 1779142 h 2985282"/>
                      <a:gd name="connsiteX33" fmla="*/ 1407829 w 2981487"/>
                      <a:gd name="connsiteY33" fmla="*/ 1779142 h 2985282"/>
                      <a:gd name="connsiteX34" fmla="*/ 1407829 w 2981487"/>
                      <a:gd name="connsiteY34" fmla="*/ 1779142 h 2985282"/>
                      <a:gd name="connsiteX35" fmla="*/ 1407829 w 2981487"/>
                      <a:gd name="connsiteY35" fmla="*/ 1779142 h 2985282"/>
                      <a:gd name="connsiteX36" fmla="*/ 1008849 w 2981487"/>
                      <a:gd name="connsiteY36" fmla="*/ 2028291 h 2985282"/>
                      <a:gd name="connsiteX37" fmla="*/ 1008849 w 2981487"/>
                      <a:gd name="connsiteY37" fmla="*/ 2029146 h 2985282"/>
                      <a:gd name="connsiteX38" fmla="*/ 1008849 w 2981487"/>
                      <a:gd name="connsiteY38" fmla="*/ 2029146 h 2985282"/>
                      <a:gd name="connsiteX39" fmla="*/ 1008849 w 2981487"/>
                      <a:gd name="connsiteY39" fmla="*/ 2028291 h 2985282"/>
                      <a:gd name="connsiteX40" fmla="*/ 1115015 w 2981487"/>
                      <a:gd name="connsiteY40" fmla="*/ 2090792 h 2985282"/>
                      <a:gd name="connsiteX41" fmla="*/ 1115015 w 2981487"/>
                      <a:gd name="connsiteY41" fmla="*/ 2090792 h 2985282"/>
                      <a:gd name="connsiteX42" fmla="*/ 1115015 w 2981487"/>
                      <a:gd name="connsiteY42" fmla="*/ 2090792 h 2985282"/>
                      <a:gd name="connsiteX43" fmla="*/ 1115015 w 2981487"/>
                      <a:gd name="connsiteY43" fmla="*/ 2091647 h 2985282"/>
                      <a:gd name="connsiteX44" fmla="*/ 1114159 w 2981487"/>
                      <a:gd name="connsiteY44" fmla="*/ 2091647 h 2985282"/>
                      <a:gd name="connsiteX45" fmla="*/ 1115015 w 2981487"/>
                      <a:gd name="connsiteY45" fmla="*/ 2090792 h 2985282"/>
                      <a:gd name="connsiteX0" fmla="*/ 2945847 w 2979238"/>
                      <a:gd name="connsiteY0" fmla="*/ 164915 h 3001221"/>
                      <a:gd name="connsiteX1" fmla="*/ 2540874 w 2979238"/>
                      <a:gd name="connsiteY1" fmla="*/ 15939 h 3001221"/>
                      <a:gd name="connsiteX2" fmla="*/ 2510391 w 2979238"/>
                      <a:gd name="connsiteY2" fmla="*/ 20998 h 3001221"/>
                      <a:gd name="connsiteX3" fmla="*/ 183811 w 2979238"/>
                      <a:gd name="connsiteY3" fmla="*/ 164915 h 3001221"/>
                      <a:gd name="connsiteX4" fmla="*/ 151276 w 2979238"/>
                      <a:gd name="connsiteY4" fmla="*/ 212005 h 3001221"/>
                      <a:gd name="connsiteX5" fmla="*/ 194941 w 2979238"/>
                      <a:gd name="connsiteY5" fmla="*/ 1207742 h 3001221"/>
                      <a:gd name="connsiteX6" fmla="*/ 429535 w 2979238"/>
                      <a:gd name="connsiteY6" fmla="*/ 2023681 h 3001221"/>
                      <a:gd name="connsiteX7" fmla="*/ 909852 w 2979238"/>
                      <a:gd name="connsiteY7" fmla="*/ 2640987 h 3001221"/>
                      <a:gd name="connsiteX8" fmla="*/ 1373045 w 2979238"/>
                      <a:gd name="connsiteY8" fmla="*/ 2928663 h 3001221"/>
                      <a:gd name="connsiteX9" fmla="*/ 1611919 w 2979238"/>
                      <a:gd name="connsiteY9" fmla="*/ 2992021 h 3001221"/>
                      <a:gd name="connsiteX10" fmla="*/ 1802847 w 2979238"/>
                      <a:gd name="connsiteY10" fmla="*/ 2904690 h 3001221"/>
                      <a:gd name="connsiteX11" fmla="*/ 2531456 w 2979238"/>
                      <a:gd name="connsiteY11" fmla="*/ 2298515 h 3001221"/>
                      <a:gd name="connsiteX12" fmla="*/ 2739508 w 2979238"/>
                      <a:gd name="connsiteY12" fmla="*/ 1927789 h 3001221"/>
                      <a:gd name="connsiteX13" fmla="*/ 2979238 w 2979238"/>
                      <a:gd name="connsiteY13" fmla="*/ 211148 h 3001221"/>
                      <a:gd name="connsiteX14" fmla="*/ 2945847 w 2979238"/>
                      <a:gd name="connsiteY14" fmla="*/ 164915 h 3001221"/>
                      <a:gd name="connsiteX15" fmla="*/ 842213 w 2979238"/>
                      <a:gd name="connsiteY15" fmla="*/ 836159 h 3001221"/>
                      <a:gd name="connsiteX16" fmla="*/ 842213 w 2979238"/>
                      <a:gd name="connsiteY16" fmla="*/ 837016 h 3001221"/>
                      <a:gd name="connsiteX17" fmla="*/ 841357 w 2979238"/>
                      <a:gd name="connsiteY17" fmla="*/ 837016 h 3001221"/>
                      <a:gd name="connsiteX18" fmla="*/ 842213 w 2979238"/>
                      <a:gd name="connsiteY18" fmla="*/ 836159 h 3001221"/>
                      <a:gd name="connsiteX19" fmla="*/ 842213 w 2979238"/>
                      <a:gd name="connsiteY19" fmla="*/ 836159 h 3001221"/>
                      <a:gd name="connsiteX20" fmla="*/ 842213 w 2979238"/>
                      <a:gd name="connsiteY20" fmla="*/ 836159 h 3001221"/>
                      <a:gd name="connsiteX21" fmla="*/ 1318249 w 2979238"/>
                      <a:gd name="connsiteY21" fmla="*/ 905510 h 3001221"/>
                      <a:gd name="connsiteX22" fmla="*/ 1320818 w 2979238"/>
                      <a:gd name="connsiteY22" fmla="*/ 910647 h 3001221"/>
                      <a:gd name="connsiteX23" fmla="*/ 1314825 w 2979238"/>
                      <a:gd name="connsiteY23" fmla="*/ 910647 h 3001221"/>
                      <a:gd name="connsiteX24" fmla="*/ 1318249 w 2979238"/>
                      <a:gd name="connsiteY24" fmla="*/ 905510 h 3001221"/>
                      <a:gd name="connsiteX25" fmla="*/ 2020317 w 2979238"/>
                      <a:gd name="connsiteY25" fmla="*/ 2062209 h 3001221"/>
                      <a:gd name="connsiteX26" fmla="*/ 2020317 w 2979238"/>
                      <a:gd name="connsiteY26" fmla="*/ 2062209 h 3001221"/>
                      <a:gd name="connsiteX27" fmla="*/ 2020317 w 2979238"/>
                      <a:gd name="connsiteY27" fmla="*/ 2062209 h 3001221"/>
                      <a:gd name="connsiteX28" fmla="*/ 2020317 w 2979238"/>
                      <a:gd name="connsiteY28" fmla="*/ 2062209 h 3001221"/>
                      <a:gd name="connsiteX29" fmla="*/ 2020317 w 2979238"/>
                      <a:gd name="connsiteY29" fmla="*/ 2063066 h 3001221"/>
                      <a:gd name="connsiteX30" fmla="*/ 2020317 w 2979238"/>
                      <a:gd name="connsiteY30" fmla="*/ 2063066 h 3001221"/>
                      <a:gd name="connsiteX31" fmla="*/ 2020317 w 2979238"/>
                      <a:gd name="connsiteY31" fmla="*/ 2063066 h 3001221"/>
                      <a:gd name="connsiteX32" fmla="*/ 2020317 w 2979238"/>
                      <a:gd name="connsiteY32" fmla="*/ 2063066 h 3001221"/>
                      <a:gd name="connsiteX33" fmla="*/ 1405580 w 2979238"/>
                      <a:gd name="connsiteY33" fmla="*/ 1795081 h 3001221"/>
                      <a:gd name="connsiteX34" fmla="*/ 1405580 w 2979238"/>
                      <a:gd name="connsiteY34" fmla="*/ 1795081 h 3001221"/>
                      <a:gd name="connsiteX35" fmla="*/ 1405580 w 2979238"/>
                      <a:gd name="connsiteY35" fmla="*/ 1795081 h 3001221"/>
                      <a:gd name="connsiteX36" fmla="*/ 1405580 w 2979238"/>
                      <a:gd name="connsiteY36" fmla="*/ 1795081 h 3001221"/>
                      <a:gd name="connsiteX37" fmla="*/ 1006600 w 2979238"/>
                      <a:gd name="connsiteY37" fmla="*/ 2044230 h 3001221"/>
                      <a:gd name="connsiteX38" fmla="*/ 1006600 w 2979238"/>
                      <a:gd name="connsiteY38" fmla="*/ 2045085 h 3001221"/>
                      <a:gd name="connsiteX39" fmla="*/ 1006600 w 2979238"/>
                      <a:gd name="connsiteY39" fmla="*/ 2045085 h 3001221"/>
                      <a:gd name="connsiteX40" fmla="*/ 1006600 w 2979238"/>
                      <a:gd name="connsiteY40" fmla="*/ 2044230 h 3001221"/>
                      <a:gd name="connsiteX41" fmla="*/ 1112766 w 2979238"/>
                      <a:gd name="connsiteY41" fmla="*/ 2106731 h 3001221"/>
                      <a:gd name="connsiteX42" fmla="*/ 1112766 w 2979238"/>
                      <a:gd name="connsiteY42" fmla="*/ 2106731 h 3001221"/>
                      <a:gd name="connsiteX43" fmla="*/ 1112766 w 2979238"/>
                      <a:gd name="connsiteY43" fmla="*/ 2106731 h 3001221"/>
                      <a:gd name="connsiteX44" fmla="*/ 1112766 w 2979238"/>
                      <a:gd name="connsiteY44" fmla="*/ 2107586 h 3001221"/>
                      <a:gd name="connsiteX45" fmla="*/ 1111910 w 2979238"/>
                      <a:gd name="connsiteY45" fmla="*/ 2107586 h 3001221"/>
                      <a:gd name="connsiteX46" fmla="*/ 1112766 w 2979238"/>
                      <a:gd name="connsiteY46" fmla="*/ 2106731 h 3001221"/>
                      <a:gd name="connsiteX0" fmla="*/ 2794571 w 2827962"/>
                      <a:gd name="connsiteY0" fmla="*/ 164917 h 3001223"/>
                      <a:gd name="connsiteX1" fmla="*/ 2389598 w 2827962"/>
                      <a:gd name="connsiteY1" fmla="*/ 15941 h 3001223"/>
                      <a:gd name="connsiteX2" fmla="*/ 2359115 w 2827962"/>
                      <a:gd name="connsiteY2" fmla="*/ 21000 h 3001223"/>
                      <a:gd name="connsiteX3" fmla="*/ 0 w 2827962"/>
                      <a:gd name="connsiteY3" fmla="*/ 212007 h 3001223"/>
                      <a:gd name="connsiteX4" fmla="*/ 43665 w 2827962"/>
                      <a:gd name="connsiteY4" fmla="*/ 1207744 h 3001223"/>
                      <a:gd name="connsiteX5" fmla="*/ 278259 w 2827962"/>
                      <a:gd name="connsiteY5" fmla="*/ 2023683 h 3001223"/>
                      <a:gd name="connsiteX6" fmla="*/ 758576 w 2827962"/>
                      <a:gd name="connsiteY6" fmla="*/ 2640989 h 3001223"/>
                      <a:gd name="connsiteX7" fmla="*/ 1221769 w 2827962"/>
                      <a:gd name="connsiteY7" fmla="*/ 2928665 h 3001223"/>
                      <a:gd name="connsiteX8" fmla="*/ 1460643 w 2827962"/>
                      <a:gd name="connsiteY8" fmla="*/ 2992023 h 3001223"/>
                      <a:gd name="connsiteX9" fmla="*/ 1651571 w 2827962"/>
                      <a:gd name="connsiteY9" fmla="*/ 2904692 h 3001223"/>
                      <a:gd name="connsiteX10" fmla="*/ 2380180 w 2827962"/>
                      <a:gd name="connsiteY10" fmla="*/ 2298517 h 3001223"/>
                      <a:gd name="connsiteX11" fmla="*/ 2588232 w 2827962"/>
                      <a:gd name="connsiteY11" fmla="*/ 1927791 h 3001223"/>
                      <a:gd name="connsiteX12" fmla="*/ 2827962 w 2827962"/>
                      <a:gd name="connsiteY12" fmla="*/ 211150 h 3001223"/>
                      <a:gd name="connsiteX13" fmla="*/ 2794571 w 2827962"/>
                      <a:gd name="connsiteY13" fmla="*/ 164917 h 3001223"/>
                      <a:gd name="connsiteX14" fmla="*/ 690937 w 2827962"/>
                      <a:gd name="connsiteY14" fmla="*/ 836161 h 3001223"/>
                      <a:gd name="connsiteX15" fmla="*/ 690937 w 2827962"/>
                      <a:gd name="connsiteY15" fmla="*/ 837018 h 3001223"/>
                      <a:gd name="connsiteX16" fmla="*/ 690081 w 2827962"/>
                      <a:gd name="connsiteY16" fmla="*/ 837018 h 3001223"/>
                      <a:gd name="connsiteX17" fmla="*/ 690937 w 2827962"/>
                      <a:gd name="connsiteY17" fmla="*/ 836161 h 3001223"/>
                      <a:gd name="connsiteX18" fmla="*/ 690937 w 2827962"/>
                      <a:gd name="connsiteY18" fmla="*/ 836161 h 3001223"/>
                      <a:gd name="connsiteX19" fmla="*/ 690937 w 2827962"/>
                      <a:gd name="connsiteY19" fmla="*/ 836161 h 3001223"/>
                      <a:gd name="connsiteX20" fmla="*/ 1166973 w 2827962"/>
                      <a:gd name="connsiteY20" fmla="*/ 905512 h 3001223"/>
                      <a:gd name="connsiteX21" fmla="*/ 1169542 w 2827962"/>
                      <a:gd name="connsiteY21" fmla="*/ 910649 h 3001223"/>
                      <a:gd name="connsiteX22" fmla="*/ 1163549 w 2827962"/>
                      <a:gd name="connsiteY22" fmla="*/ 910649 h 3001223"/>
                      <a:gd name="connsiteX23" fmla="*/ 1166973 w 2827962"/>
                      <a:gd name="connsiteY23" fmla="*/ 905512 h 3001223"/>
                      <a:gd name="connsiteX24" fmla="*/ 1869041 w 2827962"/>
                      <a:gd name="connsiteY24" fmla="*/ 2062211 h 3001223"/>
                      <a:gd name="connsiteX25" fmla="*/ 1869041 w 2827962"/>
                      <a:gd name="connsiteY25" fmla="*/ 2062211 h 3001223"/>
                      <a:gd name="connsiteX26" fmla="*/ 1869041 w 2827962"/>
                      <a:gd name="connsiteY26" fmla="*/ 2062211 h 3001223"/>
                      <a:gd name="connsiteX27" fmla="*/ 1869041 w 2827962"/>
                      <a:gd name="connsiteY27" fmla="*/ 2062211 h 3001223"/>
                      <a:gd name="connsiteX28" fmla="*/ 1869041 w 2827962"/>
                      <a:gd name="connsiteY28" fmla="*/ 2063068 h 3001223"/>
                      <a:gd name="connsiteX29" fmla="*/ 1869041 w 2827962"/>
                      <a:gd name="connsiteY29" fmla="*/ 2063068 h 3001223"/>
                      <a:gd name="connsiteX30" fmla="*/ 1869041 w 2827962"/>
                      <a:gd name="connsiteY30" fmla="*/ 2063068 h 3001223"/>
                      <a:gd name="connsiteX31" fmla="*/ 1869041 w 2827962"/>
                      <a:gd name="connsiteY31" fmla="*/ 2063068 h 3001223"/>
                      <a:gd name="connsiteX32" fmla="*/ 1254304 w 2827962"/>
                      <a:gd name="connsiteY32" fmla="*/ 1795083 h 3001223"/>
                      <a:gd name="connsiteX33" fmla="*/ 1254304 w 2827962"/>
                      <a:gd name="connsiteY33" fmla="*/ 1795083 h 3001223"/>
                      <a:gd name="connsiteX34" fmla="*/ 1254304 w 2827962"/>
                      <a:gd name="connsiteY34" fmla="*/ 1795083 h 3001223"/>
                      <a:gd name="connsiteX35" fmla="*/ 1254304 w 2827962"/>
                      <a:gd name="connsiteY35" fmla="*/ 1795083 h 3001223"/>
                      <a:gd name="connsiteX36" fmla="*/ 855324 w 2827962"/>
                      <a:gd name="connsiteY36" fmla="*/ 2044232 h 3001223"/>
                      <a:gd name="connsiteX37" fmla="*/ 855324 w 2827962"/>
                      <a:gd name="connsiteY37" fmla="*/ 2045087 h 3001223"/>
                      <a:gd name="connsiteX38" fmla="*/ 855324 w 2827962"/>
                      <a:gd name="connsiteY38" fmla="*/ 2045087 h 3001223"/>
                      <a:gd name="connsiteX39" fmla="*/ 855324 w 2827962"/>
                      <a:gd name="connsiteY39" fmla="*/ 2044232 h 3001223"/>
                      <a:gd name="connsiteX40" fmla="*/ 961490 w 2827962"/>
                      <a:gd name="connsiteY40" fmla="*/ 2106733 h 3001223"/>
                      <a:gd name="connsiteX41" fmla="*/ 961490 w 2827962"/>
                      <a:gd name="connsiteY41" fmla="*/ 2106733 h 3001223"/>
                      <a:gd name="connsiteX42" fmla="*/ 961490 w 2827962"/>
                      <a:gd name="connsiteY42" fmla="*/ 2106733 h 3001223"/>
                      <a:gd name="connsiteX43" fmla="*/ 961490 w 2827962"/>
                      <a:gd name="connsiteY43" fmla="*/ 2107588 h 3001223"/>
                      <a:gd name="connsiteX44" fmla="*/ 960634 w 2827962"/>
                      <a:gd name="connsiteY44" fmla="*/ 2107588 h 3001223"/>
                      <a:gd name="connsiteX45" fmla="*/ 961490 w 2827962"/>
                      <a:gd name="connsiteY45" fmla="*/ 2106733 h 3001223"/>
                      <a:gd name="connsiteX0" fmla="*/ 2794571 w 2827962"/>
                      <a:gd name="connsiteY0" fmla="*/ 149385 h 2985691"/>
                      <a:gd name="connsiteX1" fmla="*/ 2389598 w 2827962"/>
                      <a:gd name="connsiteY1" fmla="*/ 409 h 2985691"/>
                      <a:gd name="connsiteX2" fmla="*/ 0 w 2827962"/>
                      <a:gd name="connsiteY2" fmla="*/ 196475 h 2985691"/>
                      <a:gd name="connsiteX3" fmla="*/ 43665 w 2827962"/>
                      <a:gd name="connsiteY3" fmla="*/ 1192212 h 2985691"/>
                      <a:gd name="connsiteX4" fmla="*/ 278259 w 2827962"/>
                      <a:gd name="connsiteY4" fmla="*/ 2008151 h 2985691"/>
                      <a:gd name="connsiteX5" fmla="*/ 758576 w 2827962"/>
                      <a:gd name="connsiteY5" fmla="*/ 2625457 h 2985691"/>
                      <a:gd name="connsiteX6" fmla="*/ 1221769 w 2827962"/>
                      <a:gd name="connsiteY6" fmla="*/ 2913133 h 2985691"/>
                      <a:gd name="connsiteX7" fmla="*/ 1460643 w 2827962"/>
                      <a:gd name="connsiteY7" fmla="*/ 2976491 h 2985691"/>
                      <a:gd name="connsiteX8" fmla="*/ 1651571 w 2827962"/>
                      <a:gd name="connsiteY8" fmla="*/ 2889160 h 2985691"/>
                      <a:gd name="connsiteX9" fmla="*/ 2380180 w 2827962"/>
                      <a:gd name="connsiteY9" fmla="*/ 2282985 h 2985691"/>
                      <a:gd name="connsiteX10" fmla="*/ 2588232 w 2827962"/>
                      <a:gd name="connsiteY10" fmla="*/ 1912259 h 2985691"/>
                      <a:gd name="connsiteX11" fmla="*/ 2827962 w 2827962"/>
                      <a:gd name="connsiteY11" fmla="*/ 195618 h 2985691"/>
                      <a:gd name="connsiteX12" fmla="*/ 2794571 w 2827962"/>
                      <a:gd name="connsiteY12" fmla="*/ 149385 h 2985691"/>
                      <a:gd name="connsiteX13" fmla="*/ 690937 w 2827962"/>
                      <a:gd name="connsiteY13" fmla="*/ 820629 h 2985691"/>
                      <a:gd name="connsiteX14" fmla="*/ 690937 w 2827962"/>
                      <a:gd name="connsiteY14" fmla="*/ 821486 h 2985691"/>
                      <a:gd name="connsiteX15" fmla="*/ 690081 w 2827962"/>
                      <a:gd name="connsiteY15" fmla="*/ 821486 h 2985691"/>
                      <a:gd name="connsiteX16" fmla="*/ 690937 w 2827962"/>
                      <a:gd name="connsiteY16" fmla="*/ 820629 h 2985691"/>
                      <a:gd name="connsiteX17" fmla="*/ 690937 w 2827962"/>
                      <a:gd name="connsiteY17" fmla="*/ 820629 h 2985691"/>
                      <a:gd name="connsiteX18" fmla="*/ 690937 w 2827962"/>
                      <a:gd name="connsiteY18" fmla="*/ 820629 h 2985691"/>
                      <a:gd name="connsiteX19" fmla="*/ 1166973 w 2827962"/>
                      <a:gd name="connsiteY19" fmla="*/ 889980 h 2985691"/>
                      <a:gd name="connsiteX20" fmla="*/ 1169542 w 2827962"/>
                      <a:gd name="connsiteY20" fmla="*/ 895117 h 2985691"/>
                      <a:gd name="connsiteX21" fmla="*/ 1163549 w 2827962"/>
                      <a:gd name="connsiteY21" fmla="*/ 895117 h 2985691"/>
                      <a:gd name="connsiteX22" fmla="*/ 1166973 w 2827962"/>
                      <a:gd name="connsiteY22" fmla="*/ 889980 h 2985691"/>
                      <a:gd name="connsiteX23" fmla="*/ 1869041 w 2827962"/>
                      <a:gd name="connsiteY23" fmla="*/ 2046679 h 2985691"/>
                      <a:gd name="connsiteX24" fmla="*/ 1869041 w 2827962"/>
                      <a:gd name="connsiteY24" fmla="*/ 2046679 h 2985691"/>
                      <a:gd name="connsiteX25" fmla="*/ 1869041 w 2827962"/>
                      <a:gd name="connsiteY25" fmla="*/ 2046679 h 2985691"/>
                      <a:gd name="connsiteX26" fmla="*/ 1869041 w 2827962"/>
                      <a:gd name="connsiteY26" fmla="*/ 2046679 h 2985691"/>
                      <a:gd name="connsiteX27" fmla="*/ 1869041 w 2827962"/>
                      <a:gd name="connsiteY27" fmla="*/ 2047536 h 2985691"/>
                      <a:gd name="connsiteX28" fmla="*/ 1869041 w 2827962"/>
                      <a:gd name="connsiteY28" fmla="*/ 2047536 h 2985691"/>
                      <a:gd name="connsiteX29" fmla="*/ 1869041 w 2827962"/>
                      <a:gd name="connsiteY29" fmla="*/ 2047536 h 2985691"/>
                      <a:gd name="connsiteX30" fmla="*/ 1869041 w 2827962"/>
                      <a:gd name="connsiteY30" fmla="*/ 2047536 h 2985691"/>
                      <a:gd name="connsiteX31" fmla="*/ 1254304 w 2827962"/>
                      <a:gd name="connsiteY31" fmla="*/ 1779551 h 2985691"/>
                      <a:gd name="connsiteX32" fmla="*/ 1254304 w 2827962"/>
                      <a:gd name="connsiteY32" fmla="*/ 1779551 h 2985691"/>
                      <a:gd name="connsiteX33" fmla="*/ 1254304 w 2827962"/>
                      <a:gd name="connsiteY33" fmla="*/ 1779551 h 2985691"/>
                      <a:gd name="connsiteX34" fmla="*/ 1254304 w 2827962"/>
                      <a:gd name="connsiteY34" fmla="*/ 1779551 h 2985691"/>
                      <a:gd name="connsiteX35" fmla="*/ 855324 w 2827962"/>
                      <a:gd name="connsiteY35" fmla="*/ 2028700 h 2985691"/>
                      <a:gd name="connsiteX36" fmla="*/ 855324 w 2827962"/>
                      <a:gd name="connsiteY36" fmla="*/ 2029555 h 2985691"/>
                      <a:gd name="connsiteX37" fmla="*/ 855324 w 2827962"/>
                      <a:gd name="connsiteY37" fmla="*/ 2029555 h 2985691"/>
                      <a:gd name="connsiteX38" fmla="*/ 855324 w 2827962"/>
                      <a:gd name="connsiteY38" fmla="*/ 2028700 h 2985691"/>
                      <a:gd name="connsiteX39" fmla="*/ 961490 w 2827962"/>
                      <a:gd name="connsiteY39" fmla="*/ 2091201 h 2985691"/>
                      <a:gd name="connsiteX40" fmla="*/ 961490 w 2827962"/>
                      <a:gd name="connsiteY40" fmla="*/ 2091201 h 2985691"/>
                      <a:gd name="connsiteX41" fmla="*/ 961490 w 2827962"/>
                      <a:gd name="connsiteY41" fmla="*/ 2091201 h 2985691"/>
                      <a:gd name="connsiteX42" fmla="*/ 961490 w 2827962"/>
                      <a:gd name="connsiteY42" fmla="*/ 2092056 h 2985691"/>
                      <a:gd name="connsiteX43" fmla="*/ 960634 w 2827962"/>
                      <a:gd name="connsiteY43" fmla="*/ 2092056 h 2985691"/>
                      <a:gd name="connsiteX44" fmla="*/ 961490 w 2827962"/>
                      <a:gd name="connsiteY44" fmla="*/ 2091201 h 2985691"/>
                      <a:gd name="connsiteX0" fmla="*/ 2794571 w 2827962"/>
                      <a:gd name="connsiteY0" fmla="*/ 364938 h 3201244"/>
                      <a:gd name="connsiteX1" fmla="*/ 1356749 w 2827962"/>
                      <a:gd name="connsiteY1" fmla="*/ 141 h 3201244"/>
                      <a:gd name="connsiteX2" fmla="*/ 0 w 2827962"/>
                      <a:gd name="connsiteY2" fmla="*/ 412028 h 3201244"/>
                      <a:gd name="connsiteX3" fmla="*/ 43665 w 2827962"/>
                      <a:gd name="connsiteY3" fmla="*/ 1407765 h 3201244"/>
                      <a:gd name="connsiteX4" fmla="*/ 278259 w 2827962"/>
                      <a:gd name="connsiteY4" fmla="*/ 2223704 h 3201244"/>
                      <a:gd name="connsiteX5" fmla="*/ 758576 w 2827962"/>
                      <a:gd name="connsiteY5" fmla="*/ 2841010 h 3201244"/>
                      <a:gd name="connsiteX6" fmla="*/ 1221769 w 2827962"/>
                      <a:gd name="connsiteY6" fmla="*/ 3128686 h 3201244"/>
                      <a:gd name="connsiteX7" fmla="*/ 1460643 w 2827962"/>
                      <a:gd name="connsiteY7" fmla="*/ 3192044 h 3201244"/>
                      <a:gd name="connsiteX8" fmla="*/ 1651571 w 2827962"/>
                      <a:gd name="connsiteY8" fmla="*/ 3104713 h 3201244"/>
                      <a:gd name="connsiteX9" fmla="*/ 2380180 w 2827962"/>
                      <a:gd name="connsiteY9" fmla="*/ 2498538 h 3201244"/>
                      <a:gd name="connsiteX10" fmla="*/ 2588232 w 2827962"/>
                      <a:gd name="connsiteY10" fmla="*/ 2127812 h 3201244"/>
                      <a:gd name="connsiteX11" fmla="*/ 2827962 w 2827962"/>
                      <a:gd name="connsiteY11" fmla="*/ 411171 h 3201244"/>
                      <a:gd name="connsiteX12" fmla="*/ 2794571 w 2827962"/>
                      <a:gd name="connsiteY12" fmla="*/ 364938 h 3201244"/>
                      <a:gd name="connsiteX13" fmla="*/ 690937 w 2827962"/>
                      <a:gd name="connsiteY13" fmla="*/ 1036182 h 3201244"/>
                      <a:gd name="connsiteX14" fmla="*/ 690937 w 2827962"/>
                      <a:gd name="connsiteY14" fmla="*/ 1037039 h 3201244"/>
                      <a:gd name="connsiteX15" fmla="*/ 690081 w 2827962"/>
                      <a:gd name="connsiteY15" fmla="*/ 1037039 h 3201244"/>
                      <a:gd name="connsiteX16" fmla="*/ 690937 w 2827962"/>
                      <a:gd name="connsiteY16" fmla="*/ 1036182 h 3201244"/>
                      <a:gd name="connsiteX17" fmla="*/ 690937 w 2827962"/>
                      <a:gd name="connsiteY17" fmla="*/ 1036182 h 3201244"/>
                      <a:gd name="connsiteX18" fmla="*/ 690937 w 2827962"/>
                      <a:gd name="connsiteY18" fmla="*/ 1036182 h 3201244"/>
                      <a:gd name="connsiteX19" fmla="*/ 1166973 w 2827962"/>
                      <a:gd name="connsiteY19" fmla="*/ 1105533 h 3201244"/>
                      <a:gd name="connsiteX20" fmla="*/ 1169542 w 2827962"/>
                      <a:gd name="connsiteY20" fmla="*/ 1110670 h 3201244"/>
                      <a:gd name="connsiteX21" fmla="*/ 1163549 w 2827962"/>
                      <a:gd name="connsiteY21" fmla="*/ 1110670 h 3201244"/>
                      <a:gd name="connsiteX22" fmla="*/ 1166973 w 2827962"/>
                      <a:gd name="connsiteY22" fmla="*/ 1105533 h 3201244"/>
                      <a:gd name="connsiteX23" fmla="*/ 1869041 w 2827962"/>
                      <a:gd name="connsiteY23" fmla="*/ 2262232 h 3201244"/>
                      <a:gd name="connsiteX24" fmla="*/ 1869041 w 2827962"/>
                      <a:gd name="connsiteY24" fmla="*/ 2262232 h 3201244"/>
                      <a:gd name="connsiteX25" fmla="*/ 1869041 w 2827962"/>
                      <a:gd name="connsiteY25" fmla="*/ 2262232 h 3201244"/>
                      <a:gd name="connsiteX26" fmla="*/ 1869041 w 2827962"/>
                      <a:gd name="connsiteY26" fmla="*/ 2262232 h 3201244"/>
                      <a:gd name="connsiteX27" fmla="*/ 1869041 w 2827962"/>
                      <a:gd name="connsiteY27" fmla="*/ 2263089 h 3201244"/>
                      <a:gd name="connsiteX28" fmla="*/ 1869041 w 2827962"/>
                      <a:gd name="connsiteY28" fmla="*/ 2263089 h 3201244"/>
                      <a:gd name="connsiteX29" fmla="*/ 1869041 w 2827962"/>
                      <a:gd name="connsiteY29" fmla="*/ 2263089 h 3201244"/>
                      <a:gd name="connsiteX30" fmla="*/ 1869041 w 2827962"/>
                      <a:gd name="connsiteY30" fmla="*/ 2263089 h 3201244"/>
                      <a:gd name="connsiteX31" fmla="*/ 1254304 w 2827962"/>
                      <a:gd name="connsiteY31" fmla="*/ 1995104 h 3201244"/>
                      <a:gd name="connsiteX32" fmla="*/ 1254304 w 2827962"/>
                      <a:gd name="connsiteY32" fmla="*/ 1995104 h 3201244"/>
                      <a:gd name="connsiteX33" fmla="*/ 1254304 w 2827962"/>
                      <a:gd name="connsiteY33" fmla="*/ 1995104 h 3201244"/>
                      <a:gd name="connsiteX34" fmla="*/ 1254304 w 2827962"/>
                      <a:gd name="connsiteY34" fmla="*/ 1995104 h 3201244"/>
                      <a:gd name="connsiteX35" fmla="*/ 855324 w 2827962"/>
                      <a:gd name="connsiteY35" fmla="*/ 2244253 h 3201244"/>
                      <a:gd name="connsiteX36" fmla="*/ 855324 w 2827962"/>
                      <a:gd name="connsiteY36" fmla="*/ 2245108 h 3201244"/>
                      <a:gd name="connsiteX37" fmla="*/ 855324 w 2827962"/>
                      <a:gd name="connsiteY37" fmla="*/ 2245108 h 3201244"/>
                      <a:gd name="connsiteX38" fmla="*/ 855324 w 2827962"/>
                      <a:gd name="connsiteY38" fmla="*/ 2244253 h 3201244"/>
                      <a:gd name="connsiteX39" fmla="*/ 961490 w 2827962"/>
                      <a:gd name="connsiteY39" fmla="*/ 2306754 h 3201244"/>
                      <a:gd name="connsiteX40" fmla="*/ 961490 w 2827962"/>
                      <a:gd name="connsiteY40" fmla="*/ 2306754 h 3201244"/>
                      <a:gd name="connsiteX41" fmla="*/ 961490 w 2827962"/>
                      <a:gd name="connsiteY41" fmla="*/ 2306754 h 3201244"/>
                      <a:gd name="connsiteX42" fmla="*/ 961490 w 2827962"/>
                      <a:gd name="connsiteY42" fmla="*/ 2307609 h 3201244"/>
                      <a:gd name="connsiteX43" fmla="*/ 960634 w 2827962"/>
                      <a:gd name="connsiteY43" fmla="*/ 2307609 h 3201244"/>
                      <a:gd name="connsiteX44" fmla="*/ 961490 w 2827962"/>
                      <a:gd name="connsiteY44" fmla="*/ 2306754 h 3201244"/>
                      <a:gd name="connsiteX0" fmla="*/ 2794571 w 2827962"/>
                      <a:gd name="connsiteY0" fmla="*/ 364938 h 3201244"/>
                      <a:gd name="connsiteX1" fmla="*/ 1356749 w 2827962"/>
                      <a:gd name="connsiteY1" fmla="*/ 141 h 3201244"/>
                      <a:gd name="connsiteX2" fmla="*/ 0 w 2827962"/>
                      <a:gd name="connsiteY2" fmla="*/ 412028 h 3201244"/>
                      <a:gd name="connsiteX3" fmla="*/ 43665 w 2827962"/>
                      <a:gd name="connsiteY3" fmla="*/ 1407765 h 3201244"/>
                      <a:gd name="connsiteX4" fmla="*/ 278259 w 2827962"/>
                      <a:gd name="connsiteY4" fmla="*/ 2223704 h 3201244"/>
                      <a:gd name="connsiteX5" fmla="*/ 758576 w 2827962"/>
                      <a:gd name="connsiteY5" fmla="*/ 2841010 h 3201244"/>
                      <a:gd name="connsiteX6" fmla="*/ 1221769 w 2827962"/>
                      <a:gd name="connsiteY6" fmla="*/ 3128686 h 3201244"/>
                      <a:gd name="connsiteX7" fmla="*/ 1460643 w 2827962"/>
                      <a:gd name="connsiteY7" fmla="*/ 3192044 h 3201244"/>
                      <a:gd name="connsiteX8" fmla="*/ 1651571 w 2827962"/>
                      <a:gd name="connsiteY8" fmla="*/ 3104713 h 3201244"/>
                      <a:gd name="connsiteX9" fmla="*/ 2380180 w 2827962"/>
                      <a:gd name="connsiteY9" fmla="*/ 2498538 h 3201244"/>
                      <a:gd name="connsiteX10" fmla="*/ 2588232 w 2827962"/>
                      <a:gd name="connsiteY10" fmla="*/ 2127812 h 3201244"/>
                      <a:gd name="connsiteX11" fmla="*/ 2827962 w 2827962"/>
                      <a:gd name="connsiteY11" fmla="*/ 411171 h 3201244"/>
                      <a:gd name="connsiteX12" fmla="*/ 2794571 w 2827962"/>
                      <a:gd name="connsiteY12" fmla="*/ 364938 h 3201244"/>
                      <a:gd name="connsiteX13" fmla="*/ 690937 w 2827962"/>
                      <a:gd name="connsiteY13" fmla="*/ 1036182 h 3201244"/>
                      <a:gd name="connsiteX14" fmla="*/ 690937 w 2827962"/>
                      <a:gd name="connsiteY14" fmla="*/ 1037039 h 3201244"/>
                      <a:gd name="connsiteX15" fmla="*/ 690081 w 2827962"/>
                      <a:gd name="connsiteY15" fmla="*/ 1037039 h 3201244"/>
                      <a:gd name="connsiteX16" fmla="*/ 690937 w 2827962"/>
                      <a:gd name="connsiteY16" fmla="*/ 1036182 h 3201244"/>
                      <a:gd name="connsiteX17" fmla="*/ 690937 w 2827962"/>
                      <a:gd name="connsiteY17" fmla="*/ 1036182 h 3201244"/>
                      <a:gd name="connsiteX18" fmla="*/ 690937 w 2827962"/>
                      <a:gd name="connsiteY18" fmla="*/ 1036182 h 3201244"/>
                      <a:gd name="connsiteX19" fmla="*/ 1166973 w 2827962"/>
                      <a:gd name="connsiteY19" fmla="*/ 1105533 h 3201244"/>
                      <a:gd name="connsiteX20" fmla="*/ 1169542 w 2827962"/>
                      <a:gd name="connsiteY20" fmla="*/ 1110670 h 3201244"/>
                      <a:gd name="connsiteX21" fmla="*/ 1163549 w 2827962"/>
                      <a:gd name="connsiteY21" fmla="*/ 1110670 h 3201244"/>
                      <a:gd name="connsiteX22" fmla="*/ 1166973 w 2827962"/>
                      <a:gd name="connsiteY22" fmla="*/ 1105533 h 3201244"/>
                      <a:gd name="connsiteX23" fmla="*/ 1869041 w 2827962"/>
                      <a:gd name="connsiteY23" fmla="*/ 2262232 h 3201244"/>
                      <a:gd name="connsiteX24" fmla="*/ 1869041 w 2827962"/>
                      <a:gd name="connsiteY24" fmla="*/ 2262232 h 3201244"/>
                      <a:gd name="connsiteX25" fmla="*/ 1869041 w 2827962"/>
                      <a:gd name="connsiteY25" fmla="*/ 2262232 h 3201244"/>
                      <a:gd name="connsiteX26" fmla="*/ 1869041 w 2827962"/>
                      <a:gd name="connsiteY26" fmla="*/ 2262232 h 3201244"/>
                      <a:gd name="connsiteX27" fmla="*/ 1869041 w 2827962"/>
                      <a:gd name="connsiteY27" fmla="*/ 2263089 h 3201244"/>
                      <a:gd name="connsiteX28" fmla="*/ 1869041 w 2827962"/>
                      <a:gd name="connsiteY28" fmla="*/ 2263089 h 3201244"/>
                      <a:gd name="connsiteX29" fmla="*/ 1869041 w 2827962"/>
                      <a:gd name="connsiteY29" fmla="*/ 2263089 h 3201244"/>
                      <a:gd name="connsiteX30" fmla="*/ 1869041 w 2827962"/>
                      <a:gd name="connsiteY30" fmla="*/ 2263089 h 3201244"/>
                      <a:gd name="connsiteX31" fmla="*/ 1254304 w 2827962"/>
                      <a:gd name="connsiteY31" fmla="*/ 1995104 h 3201244"/>
                      <a:gd name="connsiteX32" fmla="*/ 1254304 w 2827962"/>
                      <a:gd name="connsiteY32" fmla="*/ 1995104 h 3201244"/>
                      <a:gd name="connsiteX33" fmla="*/ 1254304 w 2827962"/>
                      <a:gd name="connsiteY33" fmla="*/ 1995104 h 3201244"/>
                      <a:gd name="connsiteX34" fmla="*/ 1254304 w 2827962"/>
                      <a:gd name="connsiteY34" fmla="*/ 1995104 h 3201244"/>
                      <a:gd name="connsiteX35" fmla="*/ 855324 w 2827962"/>
                      <a:gd name="connsiteY35" fmla="*/ 2244253 h 3201244"/>
                      <a:gd name="connsiteX36" fmla="*/ 855324 w 2827962"/>
                      <a:gd name="connsiteY36" fmla="*/ 2245108 h 3201244"/>
                      <a:gd name="connsiteX37" fmla="*/ 855324 w 2827962"/>
                      <a:gd name="connsiteY37" fmla="*/ 2245108 h 3201244"/>
                      <a:gd name="connsiteX38" fmla="*/ 855324 w 2827962"/>
                      <a:gd name="connsiteY38" fmla="*/ 2244253 h 3201244"/>
                      <a:gd name="connsiteX39" fmla="*/ 961490 w 2827962"/>
                      <a:gd name="connsiteY39" fmla="*/ 2306754 h 3201244"/>
                      <a:gd name="connsiteX40" fmla="*/ 961490 w 2827962"/>
                      <a:gd name="connsiteY40" fmla="*/ 2306754 h 3201244"/>
                      <a:gd name="connsiteX41" fmla="*/ 961490 w 2827962"/>
                      <a:gd name="connsiteY41" fmla="*/ 2306754 h 3201244"/>
                      <a:gd name="connsiteX42" fmla="*/ 961490 w 2827962"/>
                      <a:gd name="connsiteY42" fmla="*/ 2307609 h 3201244"/>
                      <a:gd name="connsiteX43" fmla="*/ 960634 w 2827962"/>
                      <a:gd name="connsiteY43" fmla="*/ 2307609 h 3201244"/>
                      <a:gd name="connsiteX44" fmla="*/ 961490 w 2827962"/>
                      <a:gd name="connsiteY44" fmla="*/ 2306754 h 320124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937 w 2827962"/>
                      <a:gd name="connsiteY13" fmla="*/ 1036122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16" fmla="*/ 690937 w 2827962"/>
                      <a:gd name="connsiteY16" fmla="*/ 1036122 h 3201184"/>
                      <a:gd name="connsiteX17" fmla="*/ 690937 w 2827962"/>
                      <a:gd name="connsiteY17" fmla="*/ 1036122 h 3201184"/>
                      <a:gd name="connsiteX18" fmla="*/ 690937 w 2827962"/>
                      <a:gd name="connsiteY18" fmla="*/ 1036122 h 3201184"/>
                      <a:gd name="connsiteX19" fmla="*/ 1166973 w 2827962"/>
                      <a:gd name="connsiteY19" fmla="*/ 1105473 h 3201184"/>
                      <a:gd name="connsiteX20" fmla="*/ 1169542 w 2827962"/>
                      <a:gd name="connsiteY20" fmla="*/ 1110610 h 3201184"/>
                      <a:gd name="connsiteX21" fmla="*/ 1163549 w 2827962"/>
                      <a:gd name="connsiteY21" fmla="*/ 1110610 h 3201184"/>
                      <a:gd name="connsiteX22" fmla="*/ 1166973 w 2827962"/>
                      <a:gd name="connsiteY22" fmla="*/ 1105473 h 3201184"/>
                      <a:gd name="connsiteX23" fmla="*/ 1869041 w 2827962"/>
                      <a:gd name="connsiteY23" fmla="*/ 2262172 h 3201184"/>
                      <a:gd name="connsiteX24" fmla="*/ 1869041 w 2827962"/>
                      <a:gd name="connsiteY24" fmla="*/ 2262172 h 3201184"/>
                      <a:gd name="connsiteX25" fmla="*/ 1869041 w 2827962"/>
                      <a:gd name="connsiteY25" fmla="*/ 2262172 h 3201184"/>
                      <a:gd name="connsiteX26" fmla="*/ 1869041 w 2827962"/>
                      <a:gd name="connsiteY26" fmla="*/ 2262172 h 3201184"/>
                      <a:gd name="connsiteX27" fmla="*/ 1869041 w 2827962"/>
                      <a:gd name="connsiteY27" fmla="*/ 2263029 h 3201184"/>
                      <a:gd name="connsiteX28" fmla="*/ 1869041 w 2827962"/>
                      <a:gd name="connsiteY28" fmla="*/ 2263029 h 3201184"/>
                      <a:gd name="connsiteX29" fmla="*/ 1869041 w 2827962"/>
                      <a:gd name="connsiteY29" fmla="*/ 2263029 h 3201184"/>
                      <a:gd name="connsiteX30" fmla="*/ 1869041 w 2827962"/>
                      <a:gd name="connsiteY30" fmla="*/ 2263029 h 3201184"/>
                      <a:gd name="connsiteX31" fmla="*/ 1254304 w 2827962"/>
                      <a:gd name="connsiteY31" fmla="*/ 1995044 h 3201184"/>
                      <a:gd name="connsiteX32" fmla="*/ 1254304 w 2827962"/>
                      <a:gd name="connsiteY32" fmla="*/ 1995044 h 3201184"/>
                      <a:gd name="connsiteX33" fmla="*/ 1254304 w 2827962"/>
                      <a:gd name="connsiteY33" fmla="*/ 1995044 h 3201184"/>
                      <a:gd name="connsiteX34" fmla="*/ 1254304 w 2827962"/>
                      <a:gd name="connsiteY34" fmla="*/ 1995044 h 3201184"/>
                      <a:gd name="connsiteX35" fmla="*/ 855324 w 2827962"/>
                      <a:gd name="connsiteY35" fmla="*/ 2244193 h 3201184"/>
                      <a:gd name="connsiteX36" fmla="*/ 855324 w 2827962"/>
                      <a:gd name="connsiteY36" fmla="*/ 2245048 h 3201184"/>
                      <a:gd name="connsiteX37" fmla="*/ 855324 w 2827962"/>
                      <a:gd name="connsiteY37" fmla="*/ 2245048 h 3201184"/>
                      <a:gd name="connsiteX38" fmla="*/ 855324 w 2827962"/>
                      <a:gd name="connsiteY38" fmla="*/ 2244193 h 3201184"/>
                      <a:gd name="connsiteX39" fmla="*/ 961490 w 2827962"/>
                      <a:gd name="connsiteY39" fmla="*/ 2306694 h 3201184"/>
                      <a:gd name="connsiteX40" fmla="*/ 961490 w 2827962"/>
                      <a:gd name="connsiteY40" fmla="*/ 2306694 h 3201184"/>
                      <a:gd name="connsiteX41" fmla="*/ 961490 w 2827962"/>
                      <a:gd name="connsiteY41" fmla="*/ 2306694 h 3201184"/>
                      <a:gd name="connsiteX42" fmla="*/ 961490 w 2827962"/>
                      <a:gd name="connsiteY42" fmla="*/ 2307549 h 3201184"/>
                      <a:gd name="connsiteX43" fmla="*/ 960634 w 2827962"/>
                      <a:gd name="connsiteY43" fmla="*/ 2307549 h 3201184"/>
                      <a:gd name="connsiteX44" fmla="*/ 961490 w 2827962"/>
                      <a:gd name="connsiteY44" fmla="*/ 2306694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937 w 2827962"/>
                      <a:gd name="connsiteY13" fmla="*/ 1036122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16" fmla="*/ 690937 w 2827962"/>
                      <a:gd name="connsiteY16" fmla="*/ 1036122 h 3201184"/>
                      <a:gd name="connsiteX17" fmla="*/ 690937 w 2827962"/>
                      <a:gd name="connsiteY17" fmla="*/ 1036122 h 3201184"/>
                      <a:gd name="connsiteX18" fmla="*/ 690937 w 2827962"/>
                      <a:gd name="connsiteY18" fmla="*/ 1036122 h 3201184"/>
                      <a:gd name="connsiteX19" fmla="*/ 1163549 w 2827962"/>
                      <a:gd name="connsiteY19" fmla="*/ 1110610 h 3201184"/>
                      <a:gd name="connsiteX20" fmla="*/ 1169542 w 2827962"/>
                      <a:gd name="connsiteY20" fmla="*/ 1110610 h 3201184"/>
                      <a:gd name="connsiteX21" fmla="*/ 1163549 w 2827962"/>
                      <a:gd name="connsiteY21" fmla="*/ 1110610 h 3201184"/>
                      <a:gd name="connsiteX22" fmla="*/ 1869041 w 2827962"/>
                      <a:gd name="connsiteY22" fmla="*/ 2262172 h 3201184"/>
                      <a:gd name="connsiteX23" fmla="*/ 1869041 w 2827962"/>
                      <a:gd name="connsiteY23" fmla="*/ 2262172 h 3201184"/>
                      <a:gd name="connsiteX24" fmla="*/ 1869041 w 2827962"/>
                      <a:gd name="connsiteY24" fmla="*/ 2262172 h 3201184"/>
                      <a:gd name="connsiteX25" fmla="*/ 1869041 w 2827962"/>
                      <a:gd name="connsiteY25" fmla="*/ 2262172 h 3201184"/>
                      <a:gd name="connsiteX26" fmla="*/ 1869041 w 2827962"/>
                      <a:gd name="connsiteY26" fmla="*/ 2263029 h 3201184"/>
                      <a:gd name="connsiteX27" fmla="*/ 1869041 w 2827962"/>
                      <a:gd name="connsiteY27" fmla="*/ 2263029 h 3201184"/>
                      <a:gd name="connsiteX28" fmla="*/ 1869041 w 2827962"/>
                      <a:gd name="connsiteY28" fmla="*/ 2263029 h 3201184"/>
                      <a:gd name="connsiteX29" fmla="*/ 1869041 w 2827962"/>
                      <a:gd name="connsiteY29" fmla="*/ 2263029 h 3201184"/>
                      <a:gd name="connsiteX30" fmla="*/ 1254304 w 2827962"/>
                      <a:gd name="connsiteY30" fmla="*/ 1995044 h 3201184"/>
                      <a:gd name="connsiteX31" fmla="*/ 1254304 w 2827962"/>
                      <a:gd name="connsiteY31" fmla="*/ 1995044 h 3201184"/>
                      <a:gd name="connsiteX32" fmla="*/ 1254304 w 2827962"/>
                      <a:gd name="connsiteY32" fmla="*/ 1995044 h 3201184"/>
                      <a:gd name="connsiteX33" fmla="*/ 1254304 w 2827962"/>
                      <a:gd name="connsiteY33" fmla="*/ 1995044 h 3201184"/>
                      <a:gd name="connsiteX34" fmla="*/ 855324 w 2827962"/>
                      <a:gd name="connsiteY34" fmla="*/ 2244193 h 3201184"/>
                      <a:gd name="connsiteX35" fmla="*/ 855324 w 2827962"/>
                      <a:gd name="connsiteY35" fmla="*/ 2245048 h 3201184"/>
                      <a:gd name="connsiteX36" fmla="*/ 855324 w 2827962"/>
                      <a:gd name="connsiteY36" fmla="*/ 2245048 h 3201184"/>
                      <a:gd name="connsiteX37" fmla="*/ 855324 w 2827962"/>
                      <a:gd name="connsiteY37" fmla="*/ 2244193 h 3201184"/>
                      <a:gd name="connsiteX38" fmla="*/ 961490 w 2827962"/>
                      <a:gd name="connsiteY38" fmla="*/ 2306694 h 3201184"/>
                      <a:gd name="connsiteX39" fmla="*/ 961490 w 2827962"/>
                      <a:gd name="connsiteY39" fmla="*/ 2306694 h 3201184"/>
                      <a:gd name="connsiteX40" fmla="*/ 961490 w 2827962"/>
                      <a:gd name="connsiteY40" fmla="*/ 2306694 h 3201184"/>
                      <a:gd name="connsiteX41" fmla="*/ 961490 w 2827962"/>
                      <a:gd name="connsiteY41" fmla="*/ 2307549 h 3201184"/>
                      <a:gd name="connsiteX42" fmla="*/ 960634 w 2827962"/>
                      <a:gd name="connsiteY42" fmla="*/ 2307549 h 3201184"/>
                      <a:gd name="connsiteX43" fmla="*/ 961490 w 2827962"/>
                      <a:gd name="connsiteY43" fmla="*/ 2306694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937 w 2827962"/>
                      <a:gd name="connsiteY13" fmla="*/ 1036122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16" fmla="*/ 690937 w 2827962"/>
                      <a:gd name="connsiteY16" fmla="*/ 1036122 h 3201184"/>
                      <a:gd name="connsiteX17" fmla="*/ 690937 w 2827962"/>
                      <a:gd name="connsiteY17" fmla="*/ 1036122 h 3201184"/>
                      <a:gd name="connsiteX18" fmla="*/ 1163549 w 2827962"/>
                      <a:gd name="connsiteY18" fmla="*/ 1110610 h 3201184"/>
                      <a:gd name="connsiteX19" fmla="*/ 1169542 w 2827962"/>
                      <a:gd name="connsiteY19" fmla="*/ 1110610 h 3201184"/>
                      <a:gd name="connsiteX20" fmla="*/ 1163549 w 2827962"/>
                      <a:gd name="connsiteY20" fmla="*/ 1110610 h 3201184"/>
                      <a:gd name="connsiteX21" fmla="*/ 1869041 w 2827962"/>
                      <a:gd name="connsiteY21" fmla="*/ 2262172 h 3201184"/>
                      <a:gd name="connsiteX22" fmla="*/ 1869041 w 2827962"/>
                      <a:gd name="connsiteY22" fmla="*/ 2262172 h 3201184"/>
                      <a:gd name="connsiteX23" fmla="*/ 1869041 w 2827962"/>
                      <a:gd name="connsiteY23" fmla="*/ 2262172 h 3201184"/>
                      <a:gd name="connsiteX24" fmla="*/ 1869041 w 2827962"/>
                      <a:gd name="connsiteY24" fmla="*/ 2262172 h 3201184"/>
                      <a:gd name="connsiteX25" fmla="*/ 1869041 w 2827962"/>
                      <a:gd name="connsiteY25" fmla="*/ 2263029 h 3201184"/>
                      <a:gd name="connsiteX26" fmla="*/ 1869041 w 2827962"/>
                      <a:gd name="connsiteY26" fmla="*/ 2263029 h 3201184"/>
                      <a:gd name="connsiteX27" fmla="*/ 1869041 w 2827962"/>
                      <a:gd name="connsiteY27" fmla="*/ 2263029 h 3201184"/>
                      <a:gd name="connsiteX28" fmla="*/ 1869041 w 2827962"/>
                      <a:gd name="connsiteY28" fmla="*/ 2263029 h 3201184"/>
                      <a:gd name="connsiteX29" fmla="*/ 1254304 w 2827962"/>
                      <a:gd name="connsiteY29" fmla="*/ 1995044 h 3201184"/>
                      <a:gd name="connsiteX30" fmla="*/ 1254304 w 2827962"/>
                      <a:gd name="connsiteY30" fmla="*/ 1995044 h 3201184"/>
                      <a:gd name="connsiteX31" fmla="*/ 1254304 w 2827962"/>
                      <a:gd name="connsiteY31" fmla="*/ 1995044 h 3201184"/>
                      <a:gd name="connsiteX32" fmla="*/ 1254304 w 2827962"/>
                      <a:gd name="connsiteY32" fmla="*/ 1995044 h 3201184"/>
                      <a:gd name="connsiteX33" fmla="*/ 855324 w 2827962"/>
                      <a:gd name="connsiteY33" fmla="*/ 2244193 h 3201184"/>
                      <a:gd name="connsiteX34" fmla="*/ 855324 w 2827962"/>
                      <a:gd name="connsiteY34" fmla="*/ 2245048 h 3201184"/>
                      <a:gd name="connsiteX35" fmla="*/ 855324 w 2827962"/>
                      <a:gd name="connsiteY35" fmla="*/ 2245048 h 3201184"/>
                      <a:gd name="connsiteX36" fmla="*/ 855324 w 2827962"/>
                      <a:gd name="connsiteY36" fmla="*/ 2244193 h 3201184"/>
                      <a:gd name="connsiteX37" fmla="*/ 961490 w 2827962"/>
                      <a:gd name="connsiteY37" fmla="*/ 2306694 h 3201184"/>
                      <a:gd name="connsiteX38" fmla="*/ 961490 w 2827962"/>
                      <a:gd name="connsiteY38" fmla="*/ 2306694 h 3201184"/>
                      <a:gd name="connsiteX39" fmla="*/ 961490 w 2827962"/>
                      <a:gd name="connsiteY39" fmla="*/ 2306694 h 3201184"/>
                      <a:gd name="connsiteX40" fmla="*/ 961490 w 2827962"/>
                      <a:gd name="connsiteY40" fmla="*/ 2307549 h 3201184"/>
                      <a:gd name="connsiteX41" fmla="*/ 960634 w 2827962"/>
                      <a:gd name="connsiteY41" fmla="*/ 2307549 h 3201184"/>
                      <a:gd name="connsiteX42" fmla="*/ 961490 w 2827962"/>
                      <a:gd name="connsiteY42" fmla="*/ 2306694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937 w 2827962"/>
                      <a:gd name="connsiteY13" fmla="*/ 1036122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16" fmla="*/ 690937 w 2827962"/>
                      <a:gd name="connsiteY16" fmla="*/ 1036122 h 3201184"/>
                      <a:gd name="connsiteX17" fmla="*/ 690937 w 2827962"/>
                      <a:gd name="connsiteY17" fmla="*/ 1036122 h 3201184"/>
                      <a:gd name="connsiteX18" fmla="*/ 1869041 w 2827962"/>
                      <a:gd name="connsiteY18" fmla="*/ 2262172 h 3201184"/>
                      <a:gd name="connsiteX19" fmla="*/ 1869041 w 2827962"/>
                      <a:gd name="connsiteY19" fmla="*/ 2262172 h 3201184"/>
                      <a:gd name="connsiteX20" fmla="*/ 1869041 w 2827962"/>
                      <a:gd name="connsiteY20" fmla="*/ 2262172 h 3201184"/>
                      <a:gd name="connsiteX21" fmla="*/ 1869041 w 2827962"/>
                      <a:gd name="connsiteY21" fmla="*/ 2262172 h 3201184"/>
                      <a:gd name="connsiteX22" fmla="*/ 1869041 w 2827962"/>
                      <a:gd name="connsiteY22" fmla="*/ 2263029 h 3201184"/>
                      <a:gd name="connsiteX23" fmla="*/ 1869041 w 2827962"/>
                      <a:gd name="connsiteY23" fmla="*/ 2263029 h 3201184"/>
                      <a:gd name="connsiteX24" fmla="*/ 1869041 w 2827962"/>
                      <a:gd name="connsiteY24" fmla="*/ 2263029 h 3201184"/>
                      <a:gd name="connsiteX25" fmla="*/ 1869041 w 2827962"/>
                      <a:gd name="connsiteY25" fmla="*/ 2263029 h 3201184"/>
                      <a:gd name="connsiteX26" fmla="*/ 1254304 w 2827962"/>
                      <a:gd name="connsiteY26" fmla="*/ 1995044 h 3201184"/>
                      <a:gd name="connsiteX27" fmla="*/ 1254304 w 2827962"/>
                      <a:gd name="connsiteY27" fmla="*/ 1995044 h 3201184"/>
                      <a:gd name="connsiteX28" fmla="*/ 1254304 w 2827962"/>
                      <a:gd name="connsiteY28" fmla="*/ 1995044 h 3201184"/>
                      <a:gd name="connsiteX29" fmla="*/ 1254304 w 2827962"/>
                      <a:gd name="connsiteY29" fmla="*/ 1995044 h 3201184"/>
                      <a:gd name="connsiteX30" fmla="*/ 855324 w 2827962"/>
                      <a:gd name="connsiteY30" fmla="*/ 2244193 h 3201184"/>
                      <a:gd name="connsiteX31" fmla="*/ 855324 w 2827962"/>
                      <a:gd name="connsiteY31" fmla="*/ 2245048 h 3201184"/>
                      <a:gd name="connsiteX32" fmla="*/ 855324 w 2827962"/>
                      <a:gd name="connsiteY32" fmla="*/ 2245048 h 3201184"/>
                      <a:gd name="connsiteX33" fmla="*/ 855324 w 2827962"/>
                      <a:gd name="connsiteY33" fmla="*/ 2244193 h 3201184"/>
                      <a:gd name="connsiteX34" fmla="*/ 961490 w 2827962"/>
                      <a:gd name="connsiteY34" fmla="*/ 2306694 h 3201184"/>
                      <a:gd name="connsiteX35" fmla="*/ 961490 w 2827962"/>
                      <a:gd name="connsiteY35" fmla="*/ 2306694 h 3201184"/>
                      <a:gd name="connsiteX36" fmla="*/ 961490 w 2827962"/>
                      <a:gd name="connsiteY36" fmla="*/ 2306694 h 3201184"/>
                      <a:gd name="connsiteX37" fmla="*/ 961490 w 2827962"/>
                      <a:gd name="connsiteY37" fmla="*/ 2307549 h 3201184"/>
                      <a:gd name="connsiteX38" fmla="*/ 960634 w 2827962"/>
                      <a:gd name="connsiteY38" fmla="*/ 2307549 h 3201184"/>
                      <a:gd name="connsiteX39" fmla="*/ 961490 w 2827962"/>
                      <a:gd name="connsiteY39" fmla="*/ 2306694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937 w 2827962"/>
                      <a:gd name="connsiteY13" fmla="*/ 1036122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16" fmla="*/ 690937 w 2827962"/>
                      <a:gd name="connsiteY16" fmla="*/ 1036122 h 3201184"/>
                      <a:gd name="connsiteX17" fmla="*/ 1869041 w 2827962"/>
                      <a:gd name="connsiteY17" fmla="*/ 2262172 h 3201184"/>
                      <a:gd name="connsiteX18" fmla="*/ 1869041 w 2827962"/>
                      <a:gd name="connsiteY18" fmla="*/ 2262172 h 3201184"/>
                      <a:gd name="connsiteX19" fmla="*/ 1869041 w 2827962"/>
                      <a:gd name="connsiteY19" fmla="*/ 2262172 h 3201184"/>
                      <a:gd name="connsiteX20" fmla="*/ 1869041 w 2827962"/>
                      <a:gd name="connsiteY20" fmla="*/ 2262172 h 3201184"/>
                      <a:gd name="connsiteX21" fmla="*/ 1869041 w 2827962"/>
                      <a:gd name="connsiteY21" fmla="*/ 2263029 h 3201184"/>
                      <a:gd name="connsiteX22" fmla="*/ 1869041 w 2827962"/>
                      <a:gd name="connsiteY22" fmla="*/ 2263029 h 3201184"/>
                      <a:gd name="connsiteX23" fmla="*/ 1869041 w 2827962"/>
                      <a:gd name="connsiteY23" fmla="*/ 2263029 h 3201184"/>
                      <a:gd name="connsiteX24" fmla="*/ 1869041 w 2827962"/>
                      <a:gd name="connsiteY24" fmla="*/ 2263029 h 3201184"/>
                      <a:gd name="connsiteX25" fmla="*/ 1254304 w 2827962"/>
                      <a:gd name="connsiteY25" fmla="*/ 1995044 h 3201184"/>
                      <a:gd name="connsiteX26" fmla="*/ 1254304 w 2827962"/>
                      <a:gd name="connsiteY26" fmla="*/ 1995044 h 3201184"/>
                      <a:gd name="connsiteX27" fmla="*/ 1254304 w 2827962"/>
                      <a:gd name="connsiteY27" fmla="*/ 1995044 h 3201184"/>
                      <a:gd name="connsiteX28" fmla="*/ 1254304 w 2827962"/>
                      <a:gd name="connsiteY28" fmla="*/ 1995044 h 3201184"/>
                      <a:gd name="connsiteX29" fmla="*/ 855324 w 2827962"/>
                      <a:gd name="connsiteY29" fmla="*/ 2244193 h 3201184"/>
                      <a:gd name="connsiteX30" fmla="*/ 855324 w 2827962"/>
                      <a:gd name="connsiteY30" fmla="*/ 2245048 h 3201184"/>
                      <a:gd name="connsiteX31" fmla="*/ 855324 w 2827962"/>
                      <a:gd name="connsiteY31" fmla="*/ 2245048 h 3201184"/>
                      <a:gd name="connsiteX32" fmla="*/ 855324 w 2827962"/>
                      <a:gd name="connsiteY32" fmla="*/ 2244193 h 3201184"/>
                      <a:gd name="connsiteX33" fmla="*/ 961490 w 2827962"/>
                      <a:gd name="connsiteY33" fmla="*/ 2306694 h 3201184"/>
                      <a:gd name="connsiteX34" fmla="*/ 961490 w 2827962"/>
                      <a:gd name="connsiteY34" fmla="*/ 2306694 h 3201184"/>
                      <a:gd name="connsiteX35" fmla="*/ 961490 w 2827962"/>
                      <a:gd name="connsiteY35" fmla="*/ 2306694 h 3201184"/>
                      <a:gd name="connsiteX36" fmla="*/ 961490 w 2827962"/>
                      <a:gd name="connsiteY36" fmla="*/ 2307549 h 3201184"/>
                      <a:gd name="connsiteX37" fmla="*/ 960634 w 2827962"/>
                      <a:gd name="connsiteY37" fmla="*/ 2307549 h 3201184"/>
                      <a:gd name="connsiteX38" fmla="*/ 961490 w 2827962"/>
                      <a:gd name="connsiteY38" fmla="*/ 2306694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081 w 2827962"/>
                      <a:gd name="connsiteY13" fmla="*/ 1036979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16" fmla="*/ 1869041 w 2827962"/>
                      <a:gd name="connsiteY16" fmla="*/ 2262172 h 3201184"/>
                      <a:gd name="connsiteX17" fmla="*/ 1869041 w 2827962"/>
                      <a:gd name="connsiteY17" fmla="*/ 2262172 h 3201184"/>
                      <a:gd name="connsiteX18" fmla="*/ 1869041 w 2827962"/>
                      <a:gd name="connsiteY18" fmla="*/ 2262172 h 3201184"/>
                      <a:gd name="connsiteX19" fmla="*/ 1869041 w 2827962"/>
                      <a:gd name="connsiteY19" fmla="*/ 2262172 h 3201184"/>
                      <a:gd name="connsiteX20" fmla="*/ 1869041 w 2827962"/>
                      <a:gd name="connsiteY20" fmla="*/ 2263029 h 3201184"/>
                      <a:gd name="connsiteX21" fmla="*/ 1869041 w 2827962"/>
                      <a:gd name="connsiteY21" fmla="*/ 2263029 h 3201184"/>
                      <a:gd name="connsiteX22" fmla="*/ 1869041 w 2827962"/>
                      <a:gd name="connsiteY22" fmla="*/ 2263029 h 3201184"/>
                      <a:gd name="connsiteX23" fmla="*/ 1869041 w 2827962"/>
                      <a:gd name="connsiteY23" fmla="*/ 2263029 h 3201184"/>
                      <a:gd name="connsiteX24" fmla="*/ 1254304 w 2827962"/>
                      <a:gd name="connsiteY24" fmla="*/ 1995044 h 3201184"/>
                      <a:gd name="connsiteX25" fmla="*/ 1254304 w 2827962"/>
                      <a:gd name="connsiteY25" fmla="*/ 1995044 h 3201184"/>
                      <a:gd name="connsiteX26" fmla="*/ 1254304 w 2827962"/>
                      <a:gd name="connsiteY26" fmla="*/ 1995044 h 3201184"/>
                      <a:gd name="connsiteX27" fmla="*/ 1254304 w 2827962"/>
                      <a:gd name="connsiteY27" fmla="*/ 1995044 h 3201184"/>
                      <a:gd name="connsiteX28" fmla="*/ 855324 w 2827962"/>
                      <a:gd name="connsiteY28" fmla="*/ 2244193 h 3201184"/>
                      <a:gd name="connsiteX29" fmla="*/ 855324 w 2827962"/>
                      <a:gd name="connsiteY29" fmla="*/ 2245048 h 3201184"/>
                      <a:gd name="connsiteX30" fmla="*/ 855324 w 2827962"/>
                      <a:gd name="connsiteY30" fmla="*/ 2245048 h 3201184"/>
                      <a:gd name="connsiteX31" fmla="*/ 855324 w 2827962"/>
                      <a:gd name="connsiteY31" fmla="*/ 2244193 h 3201184"/>
                      <a:gd name="connsiteX32" fmla="*/ 961490 w 2827962"/>
                      <a:gd name="connsiteY32" fmla="*/ 2306694 h 3201184"/>
                      <a:gd name="connsiteX33" fmla="*/ 961490 w 2827962"/>
                      <a:gd name="connsiteY33" fmla="*/ 2306694 h 3201184"/>
                      <a:gd name="connsiteX34" fmla="*/ 961490 w 2827962"/>
                      <a:gd name="connsiteY34" fmla="*/ 2306694 h 3201184"/>
                      <a:gd name="connsiteX35" fmla="*/ 961490 w 2827962"/>
                      <a:gd name="connsiteY35" fmla="*/ 2307549 h 3201184"/>
                      <a:gd name="connsiteX36" fmla="*/ 960634 w 2827962"/>
                      <a:gd name="connsiteY36" fmla="*/ 2307549 h 3201184"/>
                      <a:gd name="connsiteX37" fmla="*/ 961490 w 2827962"/>
                      <a:gd name="connsiteY37" fmla="*/ 2306694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081 w 2827962"/>
                      <a:gd name="connsiteY13" fmla="*/ 1036979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16" fmla="*/ 1869041 w 2827962"/>
                      <a:gd name="connsiteY16" fmla="*/ 2262172 h 3201184"/>
                      <a:gd name="connsiteX17" fmla="*/ 1869041 w 2827962"/>
                      <a:gd name="connsiteY17" fmla="*/ 2262172 h 3201184"/>
                      <a:gd name="connsiteX18" fmla="*/ 1869041 w 2827962"/>
                      <a:gd name="connsiteY18" fmla="*/ 2262172 h 3201184"/>
                      <a:gd name="connsiteX19" fmla="*/ 1869041 w 2827962"/>
                      <a:gd name="connsiteY19" fmla="*/ 2262172 h 3201184"/>
                      <a:gd name="connsiteX20" fmla="*/ 1869041 w 2827962"/>
                      <a:gd name="connsiteY20" fmla="*/ 2263029 h 3201184"/>
                      <a:gd name="connsiteX21" fmla="*/ 1869041 w 2827962"/>
                      <a:gd name="connsiteY21" fmla="*/ 2263029 h 3201184"/>
                      <a:gd name="connsiteX22" fmla="*/ 1869041 w 2827962"/>
                      <a:gd name="connsiteY22" fmla="*/ 2263029 h 3201184"/>
                      <a:gd name="connsiteX23" fmla="*/ 1869041 w 2827962"/>
                      <a:gd name="connsiteY23" fmla="*/ 2263029 h 3201184"/>
                      <a:gd name="connsiteX24" fmla="*/ 1254304 w 2827962"/>
                      <a:gd name="connsiteY24" fmla="*/ 1995044 h 3201184"/>
                      <a:gd name="connsiteX25" fmla="*/ 1254304 w 2827962"/>
                      <a:gd name="connsiteY25" fmla="*/ 1995044 h 3201184"/>
                      <a:gd name="connsiteX26" fmla="*/ 1254304 w 2827962"/>
                      <a:gd name="connsiteY26" fmla="*/ 1995044 h 3201184"/>
                      <a:gd name="connsiteX27" fmla="*/ 855324 w 2827962"/>
                      <a:gd name="connsiteY27" fmla="*/ 2244193 h 3201184"/>
                      <a:gd name="connsiteX28" fmla="*/ 855324 w 2827962"/>
                      <a:gd name="connsiteY28" fmla="*/ 2245048 h 3201184"/>
                      <a:gd name="connsiteX29" fmla="*/ 855324 w 2827962"/>
                      <a:gd name="connsiteY29" fmla="*/ 2245048 h 3201184"/>
                      <a:gd name="connsiteX30" fmla="*/ 855324 w 2827962"/>
                      <a:gd name="connsiteY30" fmla="*/ 2244193 h 3201184"/>
                      <a:gd name="connsiteX31" fmla="*/ 961490 w 2827962"/>
                      <a:gd name="connsiteY31" fmla="*/ 2306694 h 3201184"/>
                      <a:gd name="connsiteX32" fmla="*/ 961490 w 2827962"/>
                      <a:gd name="connsiteY32" fmla="*/ 2306694 h 3201184"/>
                      <a:gd name="connsiteX33" fmla="*/ 961490 w 2827962"/>
                      <a:gd name="connsiteY33" fmla="*/ 2306694 h 3201184"/>
                      <a:gd name="connsiteX34" fmla="*/ 961490 w 2827962"/>
                      <a:gd name="connsiteY34" fmla="*/ 2307549 h 3201184"/>
                      <a:gd name="connsiteX35" fmla="*/ 960634 w 2827962"/>
                      <a:gd name="connsiteY35" fmla="*/ 2307549 h 3201184"/>
                      <a:gd name="connsiteX36" fmla="*/ 961490 w 2827962"/>
                      <a:gd name="connsiteY36" fmla="*/ 2306694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081 w 2827962"/>
                      <a:gd name="connsiteY13" fmla="*/ 1036979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16" fmla="*/ 1869041 w 2827962"/>
                      <a:gd name="connsiteY16" fmla="*/ 2262172 h 3201184"/>
                      <a:gd name="connsiteX17" fmla="*/ 1869041 w 2827962"/>
                      <a:gd name="connsiteY17" fmla="*/ 2262172 h 3201184"/>
                      <a:gd name="connsiteX18" fmla="*/ 1869041 w 2827962"/>
                      <a:gd name="connsiteY18" fmla="*/ 2262172 h 3201184"/>
                      <a:gd name="connsiteX19" fmla="*/ 1869041 w 2827962"/>
                      <a:gd name="connsiteY19" fmla="*/ 2262172 h 3201184"/>
                      <a:gd name="connsiteX20" fmla="*/ 1869041 w 2827962"/>
                      <a:gd name="connsiteY20" fmla="*/ 2263029 h 3201184"/>
                      <a:gd name="connsiteX21" fmla="*/ 1869041 w 2827962"/>
                      <a:gd name="connsiteY21" fmla="*/ 2263029 h 3201184"/>
                      <a:gd name="connsiteX22" fmla="*/ 1869041 w 2827962"/>
                      <a:gd name="connsiteY22" fmla="*/ 2263029 h 3201184"/>
                      <a:gd name="connsiteX23" fmla="*/ 1869041 w 2827962"/>
                      <a:gd name="connsiteY23" fmla="*/ 2263029 h 3201184"/>
                      <a:gd name="connsiteX24" fmla="*/ 855324 w 2827962"/>
                      <a:gd name="connsiteY24" fmla="*/ 2244193 h 3201184"/>
                      <a:gd name="connsiteX25" fmla="*/ 855324 w 2827962"/>
                      <a:gd name="connsiteY25" fmla="*/ 2245048 h 3201184"/>
                      <a:gd name="connsiteX26" fmla="*/ 855324 w 2827962"/>
                      <a:gd name="connsiteY26" fmla="*/ 2245048 h 3201184"/>
                      <a:gd name="connsiteX27" fmla="*/ 855324 w 2827962"/>
                      <a:gd name="connsiteY27" fmla="*/ 2244193 h 3201184"/>
                      <a:gd name="connsiteX28" fmla="*/ 961490 w 2827962"/>
                      <a:gd name="connsiteY28" fmla="*/ 2306694 h 3201184"/>
                      <a:gd name="connsiteX29" fmla="*/ 961490 w 2827962"/>
                      <a:gd name="connsiteY29" fmla="*/ 2306694 h 3201184"/>
                      <a:gd name="connsiteX30" fmla="*/ 961490 w 2827962"/>
                      <a:gd name="connsiteY30" fmla="*/ 2306694 h 3201184"/>
                      <a:gd name="connsiteX31" fmla="*/ 961490 w 2827962"/>
                      <a:gd name="connsiteY31" fmla="*/ 2307549 h 3201184"/>
                      <a:gd name="connsiteX32" fmla="*/ 960634 w 2827962"/>
                      <a:gd name="connsiteY32" fmla="*/ 2307549 h 3201184"/>
                      <a:gd name="connsiteX33" fmla="*/ 961490 w 2827962"/>
                      <a:gd name="connsiteY33" fmla="*/ 2306694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081 w 2827962"/>
                      <a:gd name="connsiteY13" fmla="*/ 1036979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16" fmla="*/ 1869041 w 2827962"/>
                      <a:gd name="connsiteY16" fmla="*/ 2262172 h 3201184"/>
                      <a:gd name="connsiteX17" fmla="*/ 1869041 w 2827962"/>
                      <a:gd name="connsiteY17" fmla="*/ 2262172 h 3201184"/>
                      <a:gd name="connsiteX18" fmla="*/ 1869041 w 2827962"/>
                      <a:gd name="connsiteY18" fmla="*/ 2262172 h 3201184"/>
                      <a:gd name="connsiteX19" fmla="*/ 1869041 w 2827962"/>
                      <a:gd name="connsiteY19" fmla="*/ 2262172 h 3201184"/>
                      <a:gd name="connsiteX20" fmla="*/ 1869041 w 2827962"/>
                      <a:gd name="connsiteY20" fmla="*/ 2263029 h 3201184"/>
                      <a:gd name="connsiteX21" fmla="*/ 1869041 w 2827962"/>
                      <a:gd name="connsiteY21" fmla="*/ 2263029 h 3201184"/>
                      <a:gd name="connsiteX22" fmla="*/ 1869041 w 2827962"/>
                      <a:gd name="connsiteY22" fmla="*/ 2263029 h 3201184"/>
                      <a:gd name="connsiteX23" fmla="*/ 1869041 w 2827962"/>
                      <a:gd name="connsiteY23" fmla="*/ 2263029 h 3201184"/>
                      <a:gd name="connsiteX24" fmla="*/ 855324 w 2827962"/>
                      <a:gd name="connsiteY24" fmla="*/ 2244193 h 3201184"/>
                      <a:gd name="connsiteX25" fmla="*/ 855324 w 2827962"/>
                      <a:gd name="connsiteY25" fmla="*/ 2245048 h 3201184"/>
                      <a:gd name="connsiteX26" fmla="*/ 855324 w 2827962"/>
                      <a:gd name="connsiteY26" fmla="*/ 2245048 h 3201184"/>
                      <a:gd name="connsiteX27" fmla="*/ 855324 w 2827962"/>
                      <a:gd name="connsiteY27" fmla="*/ 2244193 h 3201184"/>
                      <a:gd name="connsiteX28" fmla="*/ 960634 w 2827962"/>
                      <a:gd name="connsiteY28" fmla="*/ 2307549 h 3201184"/>
                      <a:gd name="connsiteX29" fmla="*/ 961490 w 2827962"/>
                      <a:gd name="connsiteY29" fmla="*/ 2306694 h 3201184"/>
                      <a:gd name="connsiteX30" fmla="*/ 961490 w 2827962"/>
                      <a:gd name="connsiteY30" fmla="*/ 2306694 h 3201184"/>
                      <a:gd name="connsiteX31" fmla="*/ 961490 w 2827962"/>
                      <a:gd name="connsiteY31" fmla="*/ 2307549 h 3201184"/>
                      <a:gd name="connsiteX32" fmla="*/ 960634 w 2827962"/>
                      <a:gd name="connsiteY32" fmla="*/ 2307549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081 w 2827962"/>
                      <a:gd name="connsiteY13" fmla="*/ 1036979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16" fmla="*/ 1869041 w 2827962"/>
                      <a:gd name="connsiteY16" fmla="*/ 2262172 h 3201184"/>
                      <a:gd name="connsiteX17" fmla="*/ 1869041 w 2827962"/>
                      <a:gd name="connsiteY17" fmla="*/ 2262172 h 3201184"/>
                      <a:gd name="connsiteX18" fmla="*/ 1869041 w 2827962"/>
                      <a:gd name="connsiteY18" fmla="*/ 2262172 h 3201184"/>
                      <a:gd name="connsiteX19" fmla="*/ 1869041 w 2827962"/>
                      <a:gd name="connsiteY19" fmla="*/ 2262172 h 3201184"/>
                      <a:gd name="connsiteX20" fmla="*/ 1869041 w 2827962"/>
                      <a:gd name="connsiteY20" fmla="*/ 2263029 h 3201184"/>
                      <a:gd name="connsiteX21" fmla="*/ 1869041 w 2827962"/>
                      <a:gd name="connsiteY21" fmla="*/ 2263029 h 3201184"/>
                      <a:gd name="connsiteX22" fmla="*/ 1869041 w 2827962"/>
                      <a:gd name="connsiteY22" fmla="*/ 2263029 h 3201184"/>
                      <a:gd name="connsiteX23" fmla="*/ 1869041 w 2827962"/>
                      <a:gd name="connsiteY23" fmla="*/ 2263029 h 3201184"/>
                      <a:gd name="connsiteX24" fmla="*/ 855324 w 2827962"/>
                      <a:gd name="connsiteY24" fmla="*/ 2244193 h 3201184"/>
                      <a:gd name="connsiteX25" fmla="*/ 855324 w 2827962"/>
                      <a:gd name="connsiteY25" fmla="*/ 2245048 h 3201184"/>
                      <a:gd name="connsiteX26" fmla="*/ 855324 w 2827962"/>
                      <a:gd name="connsiteY26" fmla="*/ 2245048 h 3201184"/>
                      <a:gd name="connsiteX27" fmla="*/ 855324 w 2827962"/>
                      <a:gd name="connsiteY27" fmla="*/ 2244193 h 3201184"/>
                      <a:gd name="connsiteX28" fmla="*/ 961490 w 2827962"/>
                      <a:gd name="connsiteY28" fmla="*/ 2307549 h 3201184"/>
                      <a:gd name="connsiteX29" fmla="*/ 961490 w 2827962"/>
                      <a:gd name="connsiteY29" fmla="*/ 2306694 h 3201184"/>
                      <a:gd name="connsiteX30" fmla="*/ 961490 w 2827962"/>
                      <a:gd name="connsiteY30" fmla="*/ 2306694 h 3201184"/>
                      <a:gd name="connsiteX31" fmla="*/ 961490 w 2827962"/>
                      <a:gd name="connsiteY31" fmla="*/ 2307549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081 w 2827962"/>
                      <a:gd name="connsiteY13" fmla="*/ 1036979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16" fmla="*/ 1869041 w 2827962"/>
                      <a:gd name="connsiteY16" fmla="*/ 2262172 h 3201184"/>
                      <a:gd name="connsiteX17" fmla="*/ 1869041 w 2827962"/>
                      <a:gd name="connsiteY17" fmla="*/ 2262172 h 3201184"/>
                      <a:gd name="connsiteX18" fmla="*/ 1869041 w 2827962"/>
                      <a:gd name="connsiteY18" fmla="*/ 2262172 h 3201184"/>
                      <a:gd name="connsiteX19" fmla="*/ 1869041 w 2827962"/>
                      <a:gd name="connsiteY19" fmla="*/ 2262172 h 3201184"/>
                      <a:gd name="connsiteX20" fmla="*/ 1869041 w 2827962"/>
                      <a:gd name="connsiteY20" fmla="*/ 2263029 h 3201184"/>
                      <a:gd name="connsiteX21" fmla="*/ 1869041 w 2827962"/>
                      <a:gd name="connsiteY21" fmla="*/ 2263029 h 3201184"/>
                      <a:gd name="connsiteX22" fmla="*/ 1869041 w 2827962"/>
                      <a:gd name="connsiteY22" fmla="*/ 2263029 h 3201184"/>
                      <a:gd name="connsiteX23" fmla="*/ 1869041 w 2827962"/>
                      <a:gd name="connsiteY23" fmla="*/ 2263029 h 3201184"/>
                      <a:gd name="connsiteX24" fmla="*/ 855324 w 2827962"/>
                      <a:gd name="connsiteY24" fmla="*/ 2244193 h 3201184"/>
                      <a:gd name="connsiteX25" fmla="*/ 855324 w 2827962"/>
                      <a:gd name="connsiteY25" fmla="*/ 2245048 h 3201184"/>
                      <a:gd name="connsiteX26" fmla="*/ 855324 w 2827962"/>
                      <a:gd name="connsiteY26" fmla="*/ 2245048 h 3201184"/>
                      <a:gd name="connsiteX27" fmla="*/ 855324 w 2827962"/>
                      <a:gd name="connsiteY27" fmla="*/ 2244193 h 3201184"/>
                      <a:gd name="connsiteX28" fmla="*/ 961490 w 2827962"/>
                      <a:gd name="connsiteY28" fmla="*/ 2306694 h 3201184"/>
                      <a:gd name="connsiteX29" fmla="*/ 961490 w 2827962"/>
                      <a:gd name="connsiteY29" fmla="*/ 2306694 h 3201184"/>
                      <a:gd name="connsiteX30" fmla="*/ 961490 w 2827962"/>
                      <a:gd name="connsiteY30" fmla="*/ 2306694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081 w 2827962"/>
                      <a:gd name="connsiteY13" fmla="*/ 1036979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16" fmla="*/ 1869041 w 2827962"/>
                      <a:gd name="connsiteY16" fmla="*/ 2262172 h 3201184"/>
                      <a:gd name="connsiteX17" fmla="*/ 1869041 w 2827962"/>
                      <a:gd name="connsiteY17" fmla="*/ 2262172 h 3201184"/>
                      <a:gd name="connsiteX18" fmla="*/ 1869041 w 2827962"/>
                      <a:gd name="connsiteY18" fmla="*/ 2262172 h 3201184"/>
                      <a:gd name="connsiteX19" fmla="*/ 1869041 w 2827962"/>
                      <a:gd name="connsiteY19" fmla="*/ 2262172 h 3201184"/>
                      <a:gd name="connsiteX20" fmla="*/ 1869041 w 2827962"/>
                      <a:gd name="connsiteY20" fmla="*/ 2263029 h 3201184"/>
                      <a:gd name="connsiteX21" fmla="*/ 1869041 w 2827962"/>
                      <a:gd name="connsiteY21" fmla="*/ 2263029 h 3201184"/>
                      <a:gd name="connsiteX22" fmla="*/ 1869041 w 2827962"/>
                      <a:gd name="connsiteY22" fmla="*/ 2263029 h 3201184"/>
                      <a:gd name="connsiteX23" fmla="*/ 1869041 w 2827962"/>
                      <a:gd name="connsiteY23" fmla="*/ 2263029 h 3201184"/>
                      <a:gd name="connsiteX24" fmla="*/ 855324 w 2827962"/>
                      <a:gd name="connsiteY24" fmla="*/ 2244193 h 3201184"/>
                      <a:gd name="connsiteX25" fmla="*/ 855324 w 2827962"/>
                      <a:gd name="connsiteY25" fmla="*/ 2245048 h 3201184"/>
                      <a:gd name="connsiteX26" fmla="*/ 855324 w 2827962"/>
                      <a:gd name="connsiteY26" fmla="*/ 2245048 h 3201184"/>
                      <a:gd name="connsiteX27" fmla="*/ 855324 w 2827962"/>
                      <a:gd name="connsiteY27" fmla="*/ 2244193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081 w 2827962"/>
                      <a:gd name="connsiteY13" fmla="*/ 1036979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16" fmla="*/ 1869041 w 2827962"/>
                      <a:gd name="connsiteY16" fmla="*/ 2262172 h 3201184"/>
                      <a:gd name="connsiteX17" fmla="*/ 1869041 w 2827962"/>
                      <a:gd name="connsiteY17" fmla="*/ 2262172 h 3201184"/>
                      <a:gd name="connsiteX18" fmla="*/ 1869041 w 2827962"/>
                      <a:gd name="connsiteY18" fmla="*/ 2262172 h 3201184"/>
                      <a:gd name="connsiteX19" fmla="*/ 1869041 w 2827962"/>
                      <a:gd name="connsiteY19" fmla="*/ 2262172 h 3201184"/>
                      <a:gd name="connsiteX20" fmla="*/ 1869041 w 2827962"/>
                      <a:gd name="connsiteY20" fmla="*/ 2263029 h 3201184"/>
                      <a:gd name="connsiteX21" fmla="*/ 1869041 w 2827962"/>
                      <a:gd name="connsiteY21" fmla="*/ 2263029 h 3201184"/>
                      <a:gd name="connsiteX22" fmla="*/ 1869041 w 2827962"/>
                      <a:gd name="connsiteY22" fmla="*/ 2263029 h 3201184"/>
                      <a:gd name="connsiteX23" fmla="*/ 1869041 w 2827962"/>
                      <a:gd name="connsiteY23" fmla="*/ 2263029 h 3201184"/>
                      <a:gd name="connsiteX24" fmla="*/ 855324 w 2827962"/>
                      <a:gd name="connsiteY24" fmla="*/ 2245048 h 3201184"/>
                      <a:gd name="connsiteX25" fmla="*/ 855324 w 2827962"/>
                      <a:gd name="connsiteY25" fmla="*/ 2245048 h 3201184"/>
                      <a:gd name="connsiteX26" fmla="*/ 855324 w 2827962"/>
                      <a:gd name="connsiteY26" fmla="*/ 2245048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081 w 2827962"/>
                      <a:gd name="connsiteY13" fmla="*/ 1036979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16" fmla="*/ 1869041 w 2827962"/>
                      <a:gd name="connsiteY16" fmla="*/ 2262172 h 3201184"/>
                      <a:gd name="connsiteX17" fmla="*/ 1869041 w 2827962"/>
                      <a:gd name="connsiteY17" fmla="*/ 2262172 h 3201184"/>
                      <a:gd name="connsiteX18" fmla="*/ 1869041 w 2827962"/>
                      <a:gd name="connsiteY18" fmla="*/ 2262172 h 3201184"/>
                      <a:gd name="connsiteX19" fmla="*/ 1869041 w 2827962"/>
                      <a:gd name="connsiteY19" fmla="*/ 2262172 h 3201184"/>
                      <a:gd name="connsiteX20" fmla="*/ 1869041 w 2827962"/>
                      <a:gd name="connsiteY20" fmla="*/ 2263029 h 3201184"/>
                      <a:gd name="connsiteX21" fmla="*/ 1869041 w 2827962"/>
                      <a:gd name="connsiteY21" fmla="*/ 2263029 h 3201184"/>
                      <a:gd name="connsiteX22" fmla="*/ 1869041 w 2827962"/>
                      <a:gd name="connsiteY22" fmla="*/ 2263029 h 3201184"/>
                      <a:gd name="connsiteX23" fmla="*/ 1869041 w 2827962"/>
                      <a:gd name="connsiteY23" fmla="*/ 2263029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081 w 2827962"/>
                      <a:gd name="connsiteY13" fmla="*/ 1036979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16" fmla="*/ 1869041 w 2827962"/>
                      <a:gd name="connsiteY16" fmla="*/ 2262172 h 3201184"/>
                      <a:gd name="connsiteX17" fmla="*/ 1869041 w 2827962"/>
                      <a:gd name="connsiteY17" fmla="*/ 2262172 h 3201184"/>
                      <a:gd name="connsiteX18" fmla="*/ 1869041 w 2827962"/>
                      <a:gd name="connsiteY18" fmla="*/ 2262172 h 3201184"/>
                      <a:gd name="connsiteX19" fmla="*/ 1869041 w 2827962"/>
                      <a:gd name="connsiteY19" fmla="*/ 2262172 h 3201184"/>
                      <a:gd name="connsiteX20" fmla="*/ 1869041 w 2827962"/>
                      <a:gd name="connsiteY20" fmla="*/ 2263029 h 3201184"/>
                      <a:gd name="connsiteX21" fmla="*/ 1869041 w 2827962"/>
                      <a:gd name="connsiteY21" fmla="*/ 2263029 h 3201184"/>
                      <a:gd name="connsiteX22" fmla="*/ 1869041 w 2827962"/>
                      <a:gd name="connsiteY22" fmla="*/ 2263029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081 w 2827962"/>
                      <a:gd name="connsiteY13" fmla="*/ 1036979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16" fmla="*/ 1869041 w 2827962"/>
                      <a:gd name="connsiteY16" fmla="*/ 2262172 h 3201184"/>
                      <a:gd name="connsiteX17" fmla="*/ 1869041 w 2827962"/>
                      <a:gd name="connsiteY17" fmla="*/ 2262172 h 3201184"/>
                      <a:gd name="connsiteX18" fmla="*/ 1869041 w 2827962"/>
                      <a:gd name="connsiteY18" fmla="*/ 2262172 h 3201184"/>
                      <a:gd name="connsiteX19" fmla="*/ 1869041 w 2827962"/>
                      <a:gd name="connsiteY19" fmla="*/ 2262172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081 w 2827962"/>
                      <a:gd name="connsiteY13" fmla="*/ 1036979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16" fmla="*/ 1869041 w 2827962"/>
                      <a:gd name="connsiteY16" fmla="*/ 2262172 h 3201184"/>
                      <a:gd name="connsiteX17" fmla="*/ 1869041 w 2827962"/>
                      <a:gd name="connsiteY17" fmla="*/ 2262172 h 3201184"/>
                      <a:gd name="connsiteX18" fmla="*/ 1869041 w 2827962"/>
                      <a:gd name="connsiteY18" fmla="*/ 2262172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  <a:gd name="connsiteX13" fmla="*/ 690081 w 2827962"/>
                      <a:gd name="connsiteY13" fmla="*/ 1036979 h 3201184"/>
                      <a:gd name="connsiteX14" fmla="*/ 690937 w 2827962"/>
                      <a:gd name="connsiteY14" fmla="*/ 1036979 h 3201184"/>
                      <a:gd name="connsiteX15" fmla="*/ 690081 w 2827962"/>
                      <a:gd name="connsiteY15" fmla="*/ 1036979 h 3201184"/>
                      <a:gd name="connsiteX0" fmla="*/ 2794571 w 2827962"/>
                      <a:gd name="connsiteY0" fmla="*/ 364878 h 3201184"/>
                      <a:gd name="connsiteX1" fmla="*/ 1356749 w 2827962"/>
                      <a:gd name="connsiteY1" fmla="*/ 81 h 3201184"/>
                      <a:gd name="connsiteX2" fmla="*/ 0 w 2827962"/>
                      <a:gd name="connsiteY2" fmla="*/ 411968 h 3201184"/>
                      <a:gd name="connsiteX3" fmla="*/ 43665 w 2827962"/>
                      <a:gd name="connsiteY3" fmla="*/ 1407705 h 3201184"/>
                      <a:gd name="connsiteX4" fmla="*/ 278259 w 2827962"/>
                      <a:gd name="connsiteY4" fmla="*/ 2223644 h 3201184"/>
                      <a:gd name="connsiteX5" fmla="*/ 758576 w 2827962"/>
                      <a:gd name="connsiteY5" fmla="*/ 2840950 h 3201184"/>
                      <a:gd name="connsiteX6" fmla="*/ 1221769 w 2827962"/>
                      <a:gd name="connsiteY6" fmla="*/ 3128626 h 3201184"/>
                      <a:gd name="connsiteX7" fmla="*/ 1460643 w 2827962"/>
                      <a:gd name="connsiteY7" fmla="*/ 3191984 h 3201184"/>
                      <a:gd name="connsiteX8" fmla="*/ 1651571 w 2827962"/>
                      <a:gd name="connsiteY8" fmla="*/ 3104653 h 3201184"/>
                      <a:gd name="connsiteX9" fmla="*/ 2380180 w 2827962"/>
                      <a:gd name="connsiteY9" fmla="*/ 2498478 h 3201184"/>
                      <a:gd name="connsiteX10" fmla="*/ 2588232 w 2827962"/>
                      <a:gd name="connsiteY10" fmla="*/ 2127752 h 3201184"/>
                      <a:gd name="connsiteX11" fmla="*/ 2827962 w 2827962"/>
                      <a:gd name="connsiteY11" fmla="*/ 411111 h 3201184"/>
                      <a:gd name="connsiteX12" fmla="*/ 2794571 w 2827962"/>
                      <a:gd name="connsiteY12" fmla="*/ 364878 h 3201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827962" h="3201184">
                        <a:moveTo>
                          <a:pt x="2794571" y="364878"/>
                        </a:moveTo>
                        <a:cubicBezTo>
                          <a:pt x="2659580" y="315219"/>
                          <a:pt x="1992105" y="-5816"/>
                          <a:pt x="1356749" y="81"/>
                        </a:cubicBezTo>
                        <a:cubicBezTo>
                          <a:pt x="736799" y="5835"/>
                          <a:pt x="390989" y="213334"/>
                          <a:pt x="0" y="411968"/>
                        </a:cubicBezTo>
                        <a:cubicBezTo>
                          <a:pt x="7706" y="745022"/>
                          <a:pt x="-8562" y="1076363"/>
                          <a:pt x="43665" y="1407705"/>
                        </a:cubicBezTo>
                        <a:cubicBezTo>
                          <a:pt x="88187" y="1687676"/>
                          <a:pt x="166955" y="1962509"/>
                          <a:pt x="278259" y="2223644"/>
                        </a:cubicBezTo>
                        <a:cubicBezTo>
                          <a:pt x="380144" y="2462518"/>
                          <a:pt x="555661" y="2677419"/>
                          <a:pt x="758576" y="2840950"/>
                        </a:cubicBezTo>
                        <a:cubicBezTo>
                          <a:pt x="901558" y="2955678"/>
                          <a:pt x="1054814" y="3051570"/>
                          <a:pt x="1221769" y="3128626"/>
                        </a:cubicBezTo>
                        <a:cubicBezTo>
                          <a:pt x="1289407" y="3159448"/>
                          <a:pt x="1387868" y="3225374"/>
                          <a:pt x="1460643" y="3191984"/>
                        </a:cubicBezTo>
                        <a:cubicBezTo>
                          <a:pt x="1523144" y="3162873"/>
                          <a:pt x="1585645" y="3132051"/>
                          <a:pt x="1651571" y="3104653"/>
                        </a:cubicBezTo>
                        <a:cubicBezTo>
                          <a:pt x="1947809" y="2980507"/>
                          <a:pt x="2196101" y="2759613"/>
                          <a:pt x="2380180" y="2498478"/>
                        </a:cubicBezTo>
                        <a:cubicBezTo>
                          <a:pt x="2462373" y="2382894"/>
                          <a:pt x="2531724" y="2257891"/>
                          <a:pt x="2588232" y="2127752"/>
                        </a:cubicBezTo>
                        <a:cubicBezTo>
                          <a:pt x="2824537" y="1583222"/>
                          <a:pt x="2824537" y="992458"/>
                          <a:pt x="2827962" y="411111"/>
                        </a:cubicBezTo>
                        <a:cubicBezTo>
                          <a:pt x="2827962" y="384570"/>
                          <a:pt x="2819400" y="373440"/>
                          <a:pt x="2794571" y="364878"/>
                        </a:cubicBezTo>
                        <a:close/>
                      </a:path>
                    </a:pathLst>
                  </a:custGeom>
                  <a:solidFill>
                    <a:srgbClr val="3AC8EE"/>
                  </a:solidFill>
                  <a:ln w="682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자유형: 도형 77">
                    <a:extLst>
                      <a:ext uri="{FF2B5EF4-FFF2-40B4-BE49-F238E27FC236}">
                        <a16:creationId xmlns:a16="http://schemas.microsoft.com/office/drawing/2014/main" id="{D91F9FD9-EB54-431B-A916-047BE2150715}"/>
                      </a:ext>
                    </a:extLst>
                  </p:cNvPr>
                  <p:cNvSpPr/>
                  <p:nvPr/>
                </p:nvSpPr>
                <p:spPr>
                  <a:xfrm>
                    <a:off x="10319758" y="2416902"/>
                    <a:ext cx="677077" cy="674627"/>
                  </a:xfrm>
                  <a:custGeom>
                    <a:avLst/>
                    <a:gdLst>
                      <a:gd name="connsiteX0" fmla="*/ 441671 w 885730"/>
                      <a:gd name="connsiteY0" fmla="*/ 2 h 882524"/>
                      <a:gd name="connsiteX1" fmla="*/ 885730 w 885730"/>
                      <a:gd name="connsiteY1" fmla="*/ 439761 h 882524"/>
                      <a:gd name="connsiteX2" fmla="*/ 447473 w 885730"/>
                      <a:gd name="connsiteY2" fmla="*/ 882523 h 882524"/>
                      <a:gd name="connsiteX3" fmla="*/ 1 w 885730"/>
                      <a:gd name="connsiteY3" fmla="*/ 442013 h 882524"/>
                      <a:gd name="connsiteX4" fmla="*/ 441671 w 885730"/>
                      <a:gd name="connsiteY4" fmla="*/ 2 h 882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730" h="882524">
                        <a:moveTo>
                          <a:pt x="441671" y="2"/>
                        </a:moveTo>
                        <a:cubicBezTo>
                          <a:pt x="686876" y="-749"/>
                          <a:pt x="885115" y="195648"/>
                          <a:pt x="885730" y="439761"/>
                        </a:cubicBezTo>
                        <a:cubicBezTo>
                          <a:pt x="886276" y="681416"/>
                          <a:pt x="687900" y="881908"/>
                          <a:pt x="447473" y="882523"/>
                        </a:cubicBezTo>
                        <a:cubicBezTo>
                          <a:pt x="200493" y="883205"/>
                          <a:pt x="342" y="686195"/>
                          <a:pt x="1" y="442013"/>
                        </a:cubicBezTo>
                        <a:cubicBezTo>
                          <a:pt x="-409" y="197491"/>
                          <a:pt x="196192" y="753"/>
                          <a:pt x="441671" y="2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68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75" name="Freeform: Shape 19">
                  <a:extLst>
                    <a:ext uri="{FF2B5EF4-FFF2-40B4-BE49-F238E27FC236}">
                      <a16:creationId xmlns:a16="http://schemas.microsoft.com/office/drawing/2014/main" id="{7B4AC895-8CB9-45C3-A05C-F0A2E8993DFA}"/>
                    </a:ext>
                  </a:extLst>
                </p:cNvPr>
                <p:cNvSpPr/>
                <p:nvPr/>
              </p:nvSpPr>
              <p:spPr>
                <a:xfrm>
                  <a:off x="8570868" y="2087176"/>
                  <a:ext cx="494700" cy="513956"/>
                </a:xfrm>
                <a:custGeom>
                  <a:avLst/>
                  <a:gdLst>
                    <a:gd name="connsiteX0" fmla="*/ 168 w 944710"/>
                    <a:gd name="connsiteY0" fmla="*/ 581614 h 981482"/>
                    <a:gd name="connsiteX1" fmla="*/ 8964 w 944710"/>
                    <a:gd name="connsiteY1" fmla="*/ 552616 h 981482"/>
                    <a:gd name="connsiteX2" fmla="*/ 109910 w 944710"/>
                    <a:gd name="connsiteY2" fmla="*/ 378211 h 981482"/>
                    <a:gd name="connsiteX3" fmla="*/ 174023 w 944710"/>
                    <a:gd name="connsiteY3" fmla="*/ 367903 h 981482"/>
                    <a:gd name="connsiteX4" fmla="*/ 371792 w 944710"/>
                    <a:gd name="connsiteY4" fmla="*/ 525335 h 981482"/>
                    <a:gd name="connsiteX5" fmla="*/ 431714 w 944710"/>
                    <a:gd name="connsiteY5" fmla="*/ 516608 h 981482"/>
                    <a:gd name="connsiteX6" fmla="*/ 571760 w 944710"/>
                    <a:gd name="connsiteY6" fmla="*/ 270325 h 981482"/>
                    <a:gd name="connsiteX7" fmla="*/ 708714 w 944710"/>
                    <a:gd name="connsiteY7" fmla="*/ 25690 h 981482"/>
                    <a:gd name="connsiteX8" fmla="*/ 767948 w 944710"/>
                    <a:gd name="connsiteY8" fmla="*/ 14489 h 981482"/>
                    <a:gd name="connsiteX9" fmla="*/ 923180 w 944710"/>
                    <a:gd name="connsiteY9" fmla="*/ 142922 h 981482"/>
                    <a:gd name="connsiteX10" fmla="*/ 934519 w 944710"/>
                    <a:gd name="connsiteY10" fmla="*/ 215007 h 981482"/>
                    <a:gd name="connsiteX11" fmla="*/ 525169 w 944710"/>
                    <a:gd name="connsiteY11" fmla="*/ 952345 h 981482"/>
                    <a:gd name="connsiteX12" fmla="*/ 460025 w 944710"/>
                    <a:gd name="connsiteY12" fmla="*/ 966295 h 981482"/>
                    <a:gd name="connsiteX13" fmla="*/ 143925 w 944710"/>
                    <a:gd name="connsiteY13" fmla="*/ 716095 h 981482"/>
                    <a:gd name="connsiteX14" fmla="*/ 25937 w 944710"/>
                    <a:gd name="connsiteY14" fmla="*/ 623051 h 981482"/>
                    <a:gd name="connsiteX15" fmla="*/ 168 w 944710"/>
                    <a:gd name="connsiteY15" fmla="*/ 581614 h 981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44710" h="981482">
                      <a:moveTo>
                        <a:pt x="168" y="581614"/>
                      </a:moveTo>
                      <a:cubicBezTo>
                        <a:pt x="-863" y="570757"/>
                        <a:pt x="3741" y="561549"/>
                        <a:pt x="8964" y="552616"/>
                      </a:cubicBezTo>
                      <a:cubicBezTo>
                        <a:pt x="42567" y="494481"/>
                        <a:pt x="76101" y="436277"/>
                        <a:pt x="109910" y="378211"/>
                      </a:cubicBezTo>
                      <a:cubicBezTo>
                        <a:pt x="129563" y="344539"/>
                        <a:pt x="142482" y="342753"/>
                        <a:pt x="174023" y="367903"/>
                      </a:cubicBezTo>
                      <a:cubicBezTo>
                        <a:pt x="239923" y="420403"/>
                        <a:pt x="306167" y="472491"/>
                        <a:pt x="371792" y="525335"/>
                      </a:cubicBezTo>
                      <a:cubicBezTo>
                        <a:pt x="399004" y="547256"/>
                        <a:pt x="414534" y="546362"/>
                        <a:pt x="431714" y="516608"/>
                      </a:cubicBezTo>
                      <a:cubicBezTo>
                        <a:pt x="478922" y="434834"/>
                        <a:pt x="525444" y="352579"/>
                        <a:pt x="571760" y="270325"/>
                      </a:cubicBezTo>
                      <a:cubicBezTo>
                        <a:pt x="617594" y="188894"/>
                        <a:pt x="662673" y="106983"/>
                        <a:pt x="708714" y="25690"/>
                      </a:cubicBezTo>
                      <a:cubicBezTo>
                        <a:pt x="726030" y="-4820"/>
                        <a:pt x="740530" y="-7638"/>
                        <a:pt x="767948" y="14489"/>
                      </a:cubicBezTo>
                      <a:cubicBezTo>
                        <a:pt x="820173" y="56751"/>
                        <a:pt x="871505" y="99974"/>
                        <a:pt x="923180" y="142922"/>
                      </a:cubicBezTo>
                      <a:cubicBezTo>
                        <a:pt x="948057" y="163606"/>
                        <a:pt x="950736" y="185871"/>
                        <a:pt x="934519" y="215007"/>
                      </a:cubicBezTo>
                      <a:cubicBezTo>
                        <a:pt x="797496" y="460466"/>
                        <a:pt x="661505" y="706543"/>
                        <a:pt x="525169" y="952345"/>
                      </a:cubicBezTo>
                      <a:cubicBezTo>
                        <a:pt x="506615" y="985742"/>
                        <a:pt x="490948" y="990483"/>
                        <a:pt x="460025" y="966295"/>
                      </a:cubicBezTo>
                      <a:cubicBezTo>
                        <a:pt x="354131" y="883628"/>
                        <a:pt x="249200" y="799586"/>
                        <a:pt x="143925" y="716095"/>
                      </a:cubicBezTo>
                      <a:cubicBezTo>
                        <a:pt x="104687" y="684966"/>
                        <a:pt x="65381" y="653905"/>
                        <a:pt x="25937" y="623051"/>
                      </a:cubicBezTo>
                      <a:cubicBezTo>
                        <a:pt x="12125" y="612263"/>
                        <a:pt x="-1687" y="601817"/>
                        <a:pt x="168" y="581614"/>
                      </a:cubicBezTo>
                      <a:close/>
                    </a:path>
                  </a:pathLst>
                </a:custGeom>
                <a:solidFill>
                  <a:srgbClr val="F2F5F6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7" name="그룹 66">
                <a:extLst>
                  <a:ext uri="{FF2B5EF4-FFF2-40B4-BE49-F238E27FC236}">
                    <a16:creationId xmlns:a16="http://schemas.microsoft.com/office/drawing/2014/main" id="{6249C096-2B6D-46DE-A97B-CBB091758C8F}"/>
                  </a:ext>
                </a:extLst>
              </p:cNvPr>
              <p:cNvGrpSpPr/>
              <p:nvPr/>
            </p:nvGrpSpPr>
            <p:grpSpPr>
              <a:xfrm>
                <a:off x="7626142" y="5420347"/>
                <a:ext cx="932128" cy="932128"/>
                <a:chOff x="5784686" y="1323855"/>
                <a:chExt cx="1307251" cy="1307251"/>
              </a:xfrm>
            </p:grpSpPr>
            <p:sp>
              <p:nvSpPr>
                <p:cNvPr id="68" name="자유형: 도형 67">
                  <a:extLst>
                    <a:ext uri="{FF2B5EF4-FFF2-40B4-BE49-F238E27FC236}">
                      <a16:creationId xmlns:a16="http://schemas.microsoft.com/office/drawing/2014/main" id="{C6A5CBDE-A72B-4974-88B9-0482D027EA92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9" name="자유형: 도형 68">
                  <a:extLst>
                    <a:ext uri="{FF2B5EF4-FFF2-40B4-BE49-F238E27FC236}">
                      <a16:creationId xmlns:a16="http://schemas.microsoft.com/office/drawing/2014/main" id="{652E1A4D-905D-47A9-8726-F614EB844012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0" name="자유형: 도형 69">
                  <a:extLst>
                    <a:ext uri="{FF2B5EF4-FFF2-40B4-BE49-F238E27FC236}">
                      <a16:creationId xmlns:a16="http://schemas.microsoft.com/office/drawing/2014/main" id="{CEE494D8-AEF4-40B1-933E-3293C71EA0EA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1" cy="1035671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1" name="자유형: 도형 70">
                  <a:extLst>
                    <a:ext uri="{FF2B5EF4-FFF2-40B4-BE49-F238E27FC236}">
                      <a16:creationId xmlns:a16="http://schemas.microsoft.com/office/drawing/2014/main" id="{E731EE12-506C-4244-9B76-EDB92382ACE3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2" name="자유형: 도형 71">
                  <a:extLst>
                    <a:ext uri="{FF2B5EF4-FFF2-40B4-BE49-F238E27FC236}">
                      <a16:creationId xmlns:a16="http://schemas.microsoft.com/office/drawing/2014/main" id="{C0B03D64-48CB-4E80-BD0C-A6FACDAD5506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3" name="자유형: 도형 72">
                  <a:extLst>
                    <a:ext uri="{FF2B5EF4-FFF2-40B4-BE49-F238E27FC236}">
                      <a16:creationId xmlns:a16="http://schemas.microsoft.com/office/drawing/2014/main" id="{1F2D2152-6D41-472C-9C4C-9BBB4C197050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038EB944-475E-4D14-9CE9-EB6D55C93B6B}"/>
              </a:ext>
            </a:extLst>
          </p:cNvPr>
          <p:cNvGrpSpPr/>
          <p:nvPr/>
        </p:nvGrpSpPr>
        <p:grpSpPr>
          <a:xfrm>
            <a:off x="177052" y="4788376"/>
            <a:ext cx="4045281" cy="1879713"/>
            <a:chOff x="2466732" y="2077131"/>
            <a:chExt cx="5249810" cy="2439419"/>
          </a:xfrm>
        </p:grpSpPr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id="{81E40726-4FE2-47F3-874D-E43583EE5F60}"/>
                </a:ext>
              </a:extLst>
            </p:cNvPr>
            <p:cNvGrpSpPr/>
            <p:nvPr/>
          </p:nvGrpSpPr>
          <p:grpSpPr>
            <a:xfrm>
              <a:off x="3514479" y="2077131"/>
              <a:ext cx="1396937" cy="1203511"/>
              <a:chOff x="5196800" y="3870990"/>
              <a:chExt cx="1396937" cy="1203511"/>
            </a:xfrm>
            <a:solidFill>
              <a:schemeClr val="accent1"/>
            </a:solidFill>
          </p:grpSpPr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8C5F97C9-BD54-4311-B779-816A50A21F02}"/>
                  </a:ext>
                </a:extLst>
              </p:cNvPr>
              <p:cNvSpPr/>
              <p:nvPr/>
            </p:nvSpPr>
            <p:spPr>
              <a:xfrm>
                <a:off x="5332593" y="4274746"/>
                <a:ext cx="1122352" cy="92789"/>
              </a:xfrm>
              <a:custGeom>
                <a:avLst/>
                <a:gdLst>
                  <a:gd name="connsiteX0" fmla="*/ 2196397 w 2221585"/>
                  <a:gd name="connsiteY0" fmla="*/ 183667 h 183667"/>
                  <a:gd name="connsiteX1" fmla="*/ 25189 w 2221585"/>
                  <a:gd name="connsiteY1" fmla="*/ 183667 h 183667"/>
                  <a:gd name="connsiteX2" fmla="*/ 0 w 2221585"/>
                  <a:gd name="connsiteY2" fmla="*/ 158479 h 183667"/>
                  <a:gd name="connsiteX3" fmla="*/ 0 w 2221585"/>
                  <a:gd name="connsiteY3" fmla="*/ 25189 h 183667"/>
                  <a:gd name="connsiteX4" fmla="*/ 25189 w 2221585"/>
                  <a:gd name="connsiteY4" fmla="*/ 0 h 183667"/>
                  <a:gd name="connsiteX5" fmla="*/ 2196397 w 2221585"/>
                  <a:gd name="connsiteY5" fmla="*/ 0 h 183667"/>
                  <a:gd name="connsiteX6" fmla="*/ 2221586 w 2221585"/>
                  <a:gd name="connsiteY6" fmla="*/ 25189 h 183667"/>
                  <a:gd name="connsiteX7" fmla="*/ 2221586 w 2221585"/>
                  <a:gd name="connsiteY7" fmla="*/ 158566 h 183667"/>
                  <a:gd name="connsiteX8" fmla="*/ 2196397 w 2221585"/>
                  <a:gd name="connsiteY8" fmla="*/ 183667 h 18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1585" h="183667">
                    <a:moveTo>
                      <a:pt x="2196397" y="183667"/>
                    </a:moveTo>
                    <a:lnTo>
                      <a:pt x="25189" y="183667"/>
                    </a:lnTo>
                    <a:cubicBezTo>
                      <a:pt x="11282" y="183667"/>
                      <a:pt x="0" y="172385"/>
                      <a:pt x="0" y="158479"/>
                    </a:cubicBezTo>
                    <a:lnTo>
                      <a:pt x="0" y="25189"/>
                    </a:lnTo>
                    <a:cubicBezTo>
                      <a:pt x="0" y="11282"/>
                      <a:pt x="11282" y="0"/>
                      <a:pt x="25189" y="0"/>
                    </a:cubicBezTo>
                    <a:lnTo>
                      <a:pt x="2196397" y="0"/>
                    </a:lnTo>
                    <a:cubicBezTo>
                      <a:pt x="2210303" y="0"/>
                      <a:pt x="2221586" y="11282"/>
                      <a:pt x="2221586" y="25189"/>
                    </a:cubicBezTo>
                    <a:lnTo>
                      <a:pt x="2221586" y="158566"/>
                    </a:lnTo>
                    <a:cubicBezTo>
                      <a:pt x="2221498" y="172472"/>
                      <a:pt x="2210216" y="183667"/>
                      <a:pt x="2196397" y="183667"/>
                    </a:cubicBez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CA6ACFE4-BEA7-495F-A34F-4E95BDAE9F7D}"/>
                  </a:ext>
                </a:extLst>
              </p:cNvPr>
              <p:cNvSpPr/>
              <p:nvPr/>
            </p:nvSpPr>
            <p:spPr>
              <a:xfrm>
                <a:off x="5367941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2000F885-EDF1-4741-ACD2-EE99E85A3BB7}"/>
                  </a:ext>
                </a:extLst>
              </p:cNvPr>
              <p:cNvSpPr/>
              <p:nvPr/>
            </p:nvSpPr>
            <p:spPr>
              <a:xfrm>
                <a:off x="5664734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2C8359EF-A1A8-4356-B618-30A98483D2F0}"/>
                  </a:ext>
                </a:extLst>
              </p:cNvPr>
              <p:cNvSpPr/>
              <p:nvPr/>
            </p:nvSpPr>
            <p:spPr>
              <a:xfrm>
                <a:off x="5961482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EC7AF285-2A40-4699-ABA3-F66C89525847}"/>
                  </a:ext>
                </a:extLst>
              </p:cNvPr>
              <p:cNvSpPr/>
              <p:nvPr/>
            </p:nvSpPr>
            <p:spPr>
              <a:xfrm>
                <a:off x="6258276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60795826-1853-4609-BE42-2DB1049604F7}"/>
                  </a:ext>
                </a:extLst>
              </p:cNvPr>
              <p:cNvSpPr/>
              <p:nvPr/>
            </p:nvSpPr>
            <p:spPr>
              <a:xfrm>
                <a:off x="5196800" y="3870990"/>
                <a:ext cx="1396937" cy="378801"/>
              </a:xfrm>
              <a:custGeom>
                <a:avLst/>
                <a:gdLst>
                  <a:gd name="connsiteX0" fmla="*/ 1379974 w 2765099"/>
                  <a:gd name="connsiteY0" fmla="*/ 749781 h 749800"/>
                  <a:gd name="connsiteX1" fmla="*/ 55210 w 2765099"/>
                  <a:gd name="connsiteY1" fmla="*/ 749256 h 749800"/>
                  <a:gd name="connsiteX2" fmla="*/ 6144 w 2765099"/>
                  <a:gd name="connsiteY2" fmla="*/ 731852 h 749800"/>
                  <a:gd name="connsiteX3" fmla="*/ 31245 w 2765099"/>
                  <a:gd name="connsiteY3" fmla="*/ 632584 h 749800"/>
                  <a:gd name="connsiteX4" fmla="*/ 1354524 w 2765099"/>
                  <a:gd name="connsiteY4" fmla="*/ 7591 h 749800"/>
                  <a:gd name="connsiteX5" fmla="*/ 1410411 w 2765099"/>
                  <a:gd name="connsiteY5" fmla="*/ 7241 h 749800"/>
                  <a:gd name="connsiteX6" fmla="*/ 2709287 w 2765099"/>
                  <a:gd name="connsiteY6" fmla="*/ 622438 h 749800"/>
                  <a:gd name="connsiteX7" fmla="*/ 2760889 w 2765099"/>
                  <a:gd name="connsiteY7" fmla="*/ 732289 h 749800"/>
                  <a:gd name="connsiteX8" fmla="*/ 2739724 w 2765099"/>
                  <a:gd name="connsiteY8" fmla="*/ 748994 h 749800"/>
                  <a:gd name="connsiteX9" fmla="*/ 1379974 w 2765099"/>
                  <a:gd name="connsiteY9" fmla="*/ 749431 h 749800"/>
                  <a:gd name="connsiteX10" fmla="*/ 1379974 w 2765099"/>
                  <a:gd name="connsiteY10" fmla="*/ 749781 h 74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65099" h="749800">
                    <a:moveTo>
                      <a:pt x="1379974" y="749781"/>
                    </a:moveTo>
                    <a:cubicBezTo>
                      <a:pt x="938386" y="749781"/>
                      <a:pt x="496798" y="749956"/>
                      <a:pt x="55210" y="749256"/>
                    </a:cubicBezTo>
                    <a:cubicBezTo>
                      <a:pt x="37543" y="749256"/>
                      <a:pt x="6407" y="746720"/>
                      <a:pt x="6144" y="731852"/>
                    </a:cubicBezTo>
                    <a:cubicBezTo>
                      <a:pt x="6494" y="702990"/>
                      <a:pt x="-18957" y="656111"/>
                      <a:pt x="31245" y="632584"/>
                    </a:cubicBezTo>
                    <a:cubicBezTo>
                      <a:pt x="182377" y="561828"/>
                      <a:pt x="1064592" y="145079"/>
                      <a:pt x="1354524" y="7591"/>
                    </a:cubicBezTo>
                    <a:cubicBezTo>
                      <a:pt x="1375252" y="-2205"/>
                      <a:pt x="1389245" y="-2730"/>
                      <a:pt x="1410411" y="7241"/>
                    </a:cubicBezTo>
                    <a:cubicBezTo>
                      <a:pt x="1834157" y="208138"/>
                      <a:pt x="2700192" y="617978"/>
                      <a:pt x="2709287" y="622438"/>
                    </a:cubicBezTo>
                    <a:cubicBezTo>
                      <a:pt x="2758266" y="646490"/>
                      <a:pt x="2773484" y="679988"/>
                      <a:pt x="2760889" y="732289"/>
                    </a:cubicBezTo>
                    <a:cubicBezTo>
                      <a:pt x="2757828" y="745058"/>
                      <a:pt x="2751006" y="748819"/>
                      <a:pt x="2739724" y="748994"/>
                    </a:cubicBezTo>
                    <a:cubicBezTo>
                      <a:pt x="2725118" y="749256"/>
                      <a:pt x="1818677" y="749431"/>
                      <a:pt x="1379974" y="749431"/>
                    </a:cubicBezTo>
                    <a:cubicBezTo>
                      <a:pt x="1379974" y="749606"/>
                      <a:pt x="1379974" y="749694"/>
                      <a:pt x="1379974" y="749781"/>
                    </a:cubicBez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01" name="그룹 100">
              <a:extLst>
                <a:ext uri="{FF2B5EF4-FFF2-40B4-BE49-F238E27FC236}">
                  <a16:creationId xmlns:a16="http://schemas.microsoft.com/office/drawing/2014/main" id="{6ED6249E-D04E-48B5-8BA1-CB487EC2FE25}"/>
                </a:ext>
              </a:extLst>
            </p:cNvPr>
            <p:cNvGrpSpPr/>
            <p:nvPr/>
          </p:nvGrpSpPr>
          <p:grpSpPr>
            <a:xfrm>
              <a:off x="5638631" y="3293487"/>
              <a:ext cx="2077911" cy="1223063"/>
              <a:chOff x="5621198" y="3749912"/>
              <a:chExt cx="2077911" cy="1223063"/>
            </a:xfrm>
          </p:grpSpPr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2F3BB4CE-3E3B-4BA8-BE55-13C4407F8FCF}"/>
                  </a:ext>
                </a:extLst>
              </p:cNvPr>
              <p:cNvSpPr/>
              <p:nvPr/>
            </p:nvSpPr>
            <p:spPr>
              <a:xfrm>
                <a:off x="5621198" y="3749912"/>
                <a:ext cx="2077911" cy="1223063"/>
              </a:xfrm>
              <a:custGeom>
                <a:avLst/>
                <a:gdLst>
                  <a:gd name="connsiteX0" fmla="*/ 4103961 w 4113022"/>
                  <a:gd name="connsiteY0" fmla="*/ 1373856 h 2420933"/>
                  <a:gd name="connsiteX1" fmla="*/ 3432964 w 4113022"/>
                  <a:gd name="connsiteY1" fmla="*/ 20666 h 2420933"/>
                  <a:gd name="connsiteX2" fmla="*/ 3396405 w 4113022"/>
                  <a:gd name="connsiteY2" fmla="*/ 15856 h 2420933"/>
                  <a:gd name="connsiteX3" fmla="*/ 3231280 w 4113022"/>
                  <a:gd name="connsiteY3" fmla="*/ 140312 h 2420933"/>
                  <a:gd name="connsiteX4" fmla="*/ 2554423 w 4113022"/>
                  <a:gd name="connsiteY4" fmla="*/ 314446 h 2420933"/>
                  <a:gd name="connsiteX5" fmla="*/ 2049251 w 4113022"/>
                  <a:gd name="connsiteY5" fmla="*/ 373920 h 2420933"/>
                  <a:gd name="connsiteX6" fmla="*/ 1471399 w 4113022"/>
                  <a:gd name="connsiteY6" fmla="*/ 406892 h 2420933"/>
                  <a:gd name="connsiteX7" fmla="*/ 1431867 w 4113022"/>
                  <a:gd name="connsiteY7" fmla="*/ 386514 h 2420933"/>
                  <a:gd name="connsiteX8" fmla="*/ 1082287 w 4113022"/>
                  <a:gd name="connsiteY8" fmla="*/ 403306 h 2420933"/>
                  <a:gd name="connsiteX9" fmla="*/ 1047478 w 4113022"/>
                  <a:gd name="connsiteY9" fmla="*/ 422723 h 2420933"/>
                  <a:gd name="connsiteX10" fmla="*/ 138 w 4113022"/>
                  <a:gd name="connsiteY10" fmla="*/ 411965 h 2420933"/>
                  <a:gd name="connsiteX11" fmla="*/ 138 w 4113022"/>
                  <a:gd name="connsiteY11" fmla="*/ 1872556 h 2420933"/>
                  <a:gd name="connsiteX12" fmla="*/ 453708 w 4113022"/>
                  <a:gd name="connsiteY12" fmla="*/ 1821479 h 2420933"/>
                  <a:gd name="connsiteX13" fmla="*/ 1005759 w 4113022"/>
                  <a:gd name="connsiteY13" fmla="*/ 1851041 h 2420933"/>
                  <a:gd name="connsiteX14" fmla="*/ 1300763 w 4113022"/>
                  <a:gd name="connsiteY14" fmla="*/ 1869932 h 2420933"/>
                  <a:gd name="connsiteX15" fmla="*/ 1300763 w 4113022"/>
                  <a:gd name="connsiteY15" fmla="*/ 1869932 h 2420933"/>
                  <a:gd name="connsiteX16" fmla="*/ 1345456 w 4113022"/>
                  <a:gd name="connsiteY16" fmla="*/ 1900281 h 2420933"/>
                  <a:gd name="connsiteX17" fmla="*/ 1653754 w 4113022"/>
                  <a:gd name="connsiteY17" fmla="*/ 1922759 h 2420933"/>
                  <a:gd name="connsiteX18" fmla="*/ 1682704 w 4113022"/>
                  <a:gd name="connsiteY18" fmla="*/ 1906403 h 2420933"/>
                  <a:gd name="connsiteX19" fmla="*/ 1682704 w 4113022"/>
                  <a:gd name="connsiteY19" fmla="*/ 1906403 h 2420933"/>
                  <a:gd name="connsiteX20" fmla="*/ 2675644 w 4113022"/>
                  <a:gd name="connsiteY20" fmla="*/ 1990016 h 2420933"/>
                  <a:gd name="connsiteX21" fmla="*/ 2930416 w 4113022"/>
                  <a:gd name="connsiteY21" fmla="*/ 2048177 h 2420933"/>
                  <a:gd name="connsiteX22" fmla="*/ 3501446 w 4113022"/>
                  <a:gd name="connsiteY22" fmla="*/ 2269452 h 2420933"/>
                  <a:gd name="connsiteX23" fmla="*/ 3727794 w 4113022"/>
                  <a:gd name="connsiteY23" fmla="*/ 2420934 h 2420933"/>
                  <a:gd name="connsiteX24" fmla="*/ 3535906 w 4113022"/>
                  <a:gd name="connsiteY24" fmla="*/ 1975497 h 2420933"/>
                  <a:gd name="connsiteX25" fmla="*/ 3743099 w 4113022"/>
                  <a:gd name="connsiteY25" fmla="*/ 2006283 h 2420933"/>
                  <a:gd name="connsiteX26" fmla="*/ 3696045 w 4113022"/>
                  <a:gd name="connsiteY26" fmla="*/ 1902468 h 2420933"/>
                  <a:gd name="connsiteX27" fmla="*/ 3721934 w 4113022"/>
                  <a:gd name="connsiteY27" fmla="*/ 1855414 h 2420933"/>
                  <a:gd name="connsiteX28" fmla="*/ 3812805 w 4113022"/>
                  <a:gd name="connsiteY28" fmla="*/ 1845268 h 2420933"/>
                  <a:gd name="connsiteX29" fmla="*/ 3837732 w 4113022"/>
                  <a:gd name="connsiteY29" fmla="*/ 1800226 h 2420933"/>
                  <a:gd name="connsiteX30" fmla="*/ 3790852 w 4113022"/>
                  <a:gd name="connsiteY30" fmla="*/ 1702271 h 2420933"/>
                  <a:gd name="connsiteX31" fmla="*/ 3812456 w 4113022"/>
                  <a:gd name="connsiteY31" fmla="*/ 1665275 h 2420933"/>
                  <a:gd name="connsiteX32" fmla="*/ 3932976 w 4113022"/>
                  <a:gd name="connsiteY32" fmla="*/ 1646121 h 2420933"/>
                  <a:gd name="connsiteX33" fmla="*/ 3953879 w 4113022"/>
                  <a:gd name="connsiteY33" fmla="*/ 1605539 h 2420933"/>
                  <a:gd name="connsiteX34" fmla="*/ 3917321 w 4113022"/>
                  <a:gd name="connsiteY34" fmla="*/ 1531460 h 2420933"/>
                  <a:gd name="connsiteX35" fmla="*/ 3940236 w 4113022"/>
                  <a:gd name="connsiteY35" fmla="*/ 1485456 h 2420933"/>
                  <a:gd name="connsiteX36" fmla="*/ 4084195 w 4113022"/>
                  <a:gd name="connsiteY36" fmla="*/ 1438402 h 2420933"/>
                  <a:gd name="connsiteX37" fmla="*/ 4103961 w 4113022"/>
                  <a:gd name="connsiteY37" fmla="*/ 1373856 h 2420933"/>
                  <a:gd name="connsiteX38" fmla="*/ 1448572 w 4113022"/>
                  <a:gd name="connsiteY38" fmla="*/ 438641 h 2420933"/>
                  <a:gd name="connsiteX39" fmla="*/ 1449271 w 4113022"/>
                  <a:gd name="connsiteY39" fmla="*/ 437066 h 2420933"/>
                  <a:gd name="connsiteX40" fmla="*/ 1449621 w 4113022"/>
                  <a:gd name="connsiteY40" fmla="*/ 438641 h 2420933"/>
                  <a:gd name="connsiteX41" fmla="*/ 1448572 w 4113022"/>
                  <a:gd name="connsiteY41" fmla="*/ 438641 h 2420933"/>
                  <a:gd name="connsiteX42" fmla="*/ 1448572 w 4113022"/>
                  <a:gd name="connsiteY42" fmla="*/ 438641 h 2420933"/>
                  <a:gd name="connsiteX43" fmla="*/ 1448572 w 4113022"/>
                  <a:gd name="connsiteY43" fmla="*/ 438641 h 242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113022" h="2420933">
                    <a:moveTo>
                      <a:pt x="4103961" y="1373856"/>
                    </a:moveTo>
                    <a:cubicBezTo>
                      <a:pt x="4010728" y="1190189"/>
                      <a:pt x="3564243" y="287596"/>
                      <a:pt x="3432964" y="20666"/>
                    </a:cubicBezTo>
                    <a:cubicBezTo>
                      <a:pt x="3420020" y="-5659"/>
                      <a:pt x="3412761" y="-6359"/>
                      <a:pt x="3396405" y="15856"/>
                    </a:cubicBezTo>
                    <a:cubicBezTo>
                      <a:pt x="3353812" y="73580"/>
                      <a:pt x="3295127" y="111188"/>
                      <a:pt x="3231280" y="140312"/>
                    </a:cubicBezTo>
                    <a:cubicBezTo>
                      <a:pt x="3016040" y="238356"/>
                      <a:pt x="2786193" y="280249"/>
                      <a:pt x="2554423" y="314446"/>
                    </a:cubicBezTo>
                    <a:cubicBezTo>
                      <a:pt x="2387111" y="343483"/>
                      <a:pt x="2218225" y="360014"/>
                      <a:pt x="2049251" y="373920"/>
                    </a:cubicBezTo>
                    <a:cubicBezTo>
                      <a:pt x="1856925" y="389663"/>
                      <a:pt x="1664512" y="405755"/>
                      <a:pt x="1471399" y="406892"/>
                    </a:cubicBezTo>
                    <a:cubicBezTo>
                      <a:pt x="1468775" y="379605"/>
                      <a:pt x="1447960" y="387126"/>
                      <a:pt x="1431867" y="386514"/>
                    </a:cubicBezTo>
                    <a:cubicBezTo>
                      <a:pt x="1314844" y="382228"/>
                      <a:pt x="1199484" y="411615"/>
                      <a:pt x="1082287" y="403306"/>
                    </a:cubicBezTo>
                    <a:cubicBezTo>
                      <a:pt x="1066982" y="402257"/>
                      <a:pt x="1053425" y="406105"/>
                      <a:pt x="1047478" y="422723"/>
                    </a:cubicBezTo>
                    <a:cubicBezTo>
                      <a:pt x="710055" y="422810"/>
                      <a:pt x="337298" y="427970"/>
                      <a:pt x="138" y="411965"/>
                    </a:cubicBezTo>
                    <a:cubicBezTo>
                      <a:pt x="-212" y="534935"/>
                      <a:pt x="225" y="1834686"/>
                      <a:pt x="138" y="1872556"/>
                    </a:cubicBezTo>
                    <a:cubicBezTo>
                      <a:pt x="15618" y="1869495"/>
                      <a:pt x="416625" y="1822179"/>
                      <a:pt x="453708" y="1821479"/>
                    </a:cubicBezTo>
                    <a:cubicBezTo>
                      <a:pt x="638337" y="1817981"/>
                      <a:pt x="821829" y="1839409"/>
                      <a:pt x="1005759" y="1851041"/>
                    </a:cubicBezTo>
                    <a:cubicBezTo>
                      <a:pt x="1104065" y="1857251"/>
                      <a:pt x="1201934" y="1871507"/>
                      <a:pt x="1300763" y="1869932"/>
                    </a:cubicBezTo>
                    <a:cubicBezTo>
                      <a:pt x="1300763" y="1869932"/>
                      <a:pt x="1300763" y="1869932"/>
                      <a:pt x="1300763" y="1869932"/>
                    </a:cubicBezTo>
                    <a:cubicBezTo>
                      <a:pt x="1304087" y="1897133"/>
                      <a:pt x="1324291" y="1898794"/>
                      <a:pt x="1345456" y="1900281"/>
                    </a:cubicBezTo>
                    <a:cubicBezTo>
                      <a:pt x="1448222" y="1907541"/>
                      <a:pt x="1550988" y="1915150"/>
                      <a:pt x="1653754" y="1922759"/>
                    </a:cubicBezTo>
                    <a:cubicBezTo>
                      <a:pt x="1667223" y="1923720"/>
                      <a:pt x="1680780" y="1925557"/>
                      <a:pt x="1682704" y="1906403"/>
                    </a:cubicBezTo>
                    <a:cubicBezTo>
                      <a:pt x="1682704" y="1906403"/>
                      <a:pt x="1682704" y="1906403"/>
                      <a:pt x="1682704" y="1906403"/>
                    </a:cubicBezTo>
                    <a:cubicBezTo>
                      <a:pt x="1725909" y="1906403"/>
                      <a:pt x="2632876" y="1980657"/>
                      <a:pt x="2675644" y="1990016"/>
                    </a:cubicBezTo>
                    <a:cubicBezTo>
                      <a:pt x="2760743" y="2008732"/>
                      <a:pt x="2846278" y="2025787"/>
                      <a:pt x="2930416" y="2048177"/>
                    </a:cubicBezTo>
                    <a:cubicBezTo>
                      <a:pt x="3128776" y="2100916"/>
                      <a:pt x="3321190" y="2169397"/>
                      <a:pt x="3501446" y="2269452"/>
                    </a:cubicBezTo>
                    <a:cubicBezTo>
                      <a:pt x="3577274" y="2311521"/>
                      <a:pt x="3645493" y="2364696"/>
                      <a:pt x="3727794" y="2420934"/>
                    </a:cubicBezTo>
                    <a:cubicBezTo>
                      <a:pt x="3666484" y="2285545"/>
                      <a:pt x="3521737" y="1994214"/>
                      <a:pt x="3535906" y="1975497"/>
                    </a:cubicBezTo>
                    <a:cubicBezTo>
                      <a:pt x="3546751" y="1961154"/>
                      <a:pt x="3691061" y="2001473"/>
                      <a:pt x="3743099" y="2006283"/>
                    </a:cubicBezTo>
                    <a:cubicBezTo>
                      <a:pt x="3726045" y="1968325"/>
                      <a:pt x="3712313" y="1934741"/>
                      <a:pt x="3696045" y="1902468"/>
                    </a:cubicBezTo>
                    <a:cubicBezTo>
                      <a:pt x="3680827" y="1872381"/>
                      <a:pt x="3678903" y="1854802"/>
                      <a:pt x="3721934" y="1855414"/>
                    </a:cubicBezTo>
                    <a:cubicBezTo>
                      <a:pt x="3752195" y="1855851"/>
                      <a:pt x="3782456" y="1848242"/>
                      <a:pt x="3812805" y="1845268"/>
                    </a:cubicBezTo>
                    <a:cubicBezTo>
                      <a:pt x="3843591" y="1842207"/>
                      <a:pt x="3859247" y="1835123"/>
                      <a:pt x="3837732" y="1800226"/>
                    </a:cubicBezTo>
                    <a:cubicBezTo>
                      <a:pt x="3818840" y="1769615"/>
                      <a:pt x="3809481" y="1733144"/>
                      <a:pt x="3790852" y="1702271"/>
                    </a:cubicBezTo>
                    <a:cubicBezTo>
                      <a:pt x="3772224" y="1671484"/>
                      <a:pt x="3790328" y="1666674"/>
                      <a:pt x="3812456" y="1665275"/>
                    </a:cubicBezTo>
                    <a:cubicBezTo>
                      <a:pt x="3853387" y="1662738"/>
                      <a:pt x="3892657" y="1651106"/>
                      <a:pt x="3932976" y="1646121"/>
                    </a:cubicBezTo>
                    <a:cubicBezTo>
                      <a:pt x="3963674" y="1642360"/>
                      <a:pt x="3965687" y="1629066"/>
                      <a:pt x="3953879" y="1605539"/>
                    </a:cubicBezTo>
                    <a:cubicBezTo>
                      <a:pt x="3941460" y="1580963"/>
                      <a:pt x="3931314" y="1555074"/>
                      <a:pt x="3917321" y="1531460"/>
                    </a:cubicBezTo>
                    <a:cubicBezTo>
                      <a:pt x="3900004" y="1502161"/>
                      <a:pt x="3898517" y="1488867"/>
                      <a:pt x="3940236" y="1485456"/>
                    </a:cubicBezTo>
                    <a:cubicBezTo>
                      <a:pt x="3990876" y="1481345"/>
                      <a:pt x="4038716" y="1462804"/>
                      <a:pt x="4084195" y="1438402"/>
                    </a:cubicBezTo>
                    <a:cubicBezTo>
                      <a:pt x="4113757" y="1422222"/>
                      <a:pt x="4121016" y="1407616"/>
                      <a:pt x="4103961" y="1373856"/>
                    </a:cubicBezTo>
                    <a:close/>
                    <a:moveTo>
                      <a:pt x="1448572" y="438641"/>
                    </a:moveTo>
                    <a:cubicBezTo>
                      <a:pt x="1448835" y="438116"/>
                      <a:pt x="1449096" y="437591"/>
                      <a:pt x="1449271" y="437066"/>
                    </a:cubicBezTo>
                    <a:cubicBezTo>
                      <a:pt x="1449359" y="437591"/>
                      <a:pt x="1449446" y="438116"/>
                      <a:pt x="1449621" y="438641"/>
                    </a:cubicBezTo>
                    <a:cubicBezTo>
                      <a:pt x="1449271" y="438641"/>
                      <a:pt x="1448922" y="438641"/>
                      <a:pt x="1448572" y="438641"/>
                    </a:cubicBezTo>
                    <a:cubicBezTo>
                      <a:pt x="1448572" y="438641"/>
                      <a:pt x="1448572" y="438641"/>
                      <a:pt x="1448572" y="438641"/>
                    </a:cubicBezTo>
                    <a:cubicBezTo>
                      <a:pt x="1448572" y="438641"/>
                      <a:pt x="1448572" y="438641"/>
                      <a:pt x="1448572" y="4386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0" name="자유형: 도형 109">
                <a:extLst>
                  <a:ext uri="{FF2B5EF4-FFF2-40B4-BE49-F238E27FC236}">
                    <a16:creationId xmlns:a16="http://schemas.microsoft.com/office/drawing/2014/main" id="{BFF414DB-EEC1-4F1E-8A22-1D81E14849FD}"/>
                  </a:ext>
                </a:extLst>
              </p:cNvPr>
              <p:cNvSpPr/>
              <p:nvPr/>
            </p:nvSpPr>
            <p:spPr>
              <a:xfrm>
                <a:off x="6076288" y="3944712"/>
                <a:ext cx="287867" cy="154911"/>
              </a:xfrm>
              <a:custGeom>
                <a:avLst/>
                <a:gdLst>
                  <a:gd name="connsiteX0" fmla="*/ 569806 w 569805"/>
                  <a:gd name="connsiteY0" fmla="*/ 20868 h 306631"/>
                  <a:gd name="connsiteX1" fmla="*/ 394885 w 569805"/>
                  <a:gd name="connsiteY1" fmla="*/ 306251 h 306631"/>
                  <a:gd name="connsiteX2" fmla="*/ 384826 w 569805"/>
                  <a:gd name="connsiteY2" fmla="*/ 297418 h 306631"/>
                  <a:gd name="connsiteX3" fmla="*/ 0 w 569805"/>
                  <a:gd name="connsiteY3" fmla="*/ 288672 h 306631"/>
                  <a:gd name="connsiteX4" fmla="*/ 145885 w 569805"/>
                  <a:gd name="connsiteY4" fmla="*/ 36698 h 306631"/>
                  <a:gd name="connsiteX5" fmla="*/ 180694 w 569805"/>
                  <a:gd name="connsiteY5" fmla="*/ 17282 h 306631"/>
                  <a:gd name="connsiteX6" fmla="*/ 530273 w 569805"/>
                  <a:gd name="connsiteY6" fmla="*/ 489 h 306631"/>
                  <a:gd name="connsiteX7" fmla="*/ 569806 w 569805"/>
                  <a:gd name="connsiteY7" fmla="*/ 20868 h 30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805" h="306631">
                    <a:moveTo>
                      <a:pt x="569806" y="20868"/>
                    </a:moveTo>
                    <a:cubicBezTo>
                      <a:pt x="558873" y="29089"/>
                      <a:pt x="439227" y="233659"/>
                      <a:pt x="394885" y="306251"/>
                    </a:cubicBezTo>
                    <a:cubicBezTo>
                      <a:pt x="394184" y="309137"/>
                      <a:pt x="385438" y="294531"/>
                      <a:pt x="384826" y="297418"/>
                    </a:cubicBezTo>
                    <a:cubicBezTo>
                      <a:pt x="262382" y="288672"/>
                      <a:pt x="78714" y="288672"/>
                      <a:pt x="0" y="288672"/>
                    </a:cubicBezTo>
                    <a:cubicBezTo>
                      <a:pt x="8746" y="244941"/>
                      <a:pt x="122445" y="70020"/>
                      <a:pt x="145885" y="36698"/>
                    </a:cubicBezTo>
                    <a:cubicBezTo>
                      <a:pt x="151831" y="20080"/>
                      <a:pt x="165388" y="16232"/>
                      <a:pt x="180694" y="17282"/>
                    </a:cubicBezTo>
                    <a:cubicBezTo>
                      <a:pt x="297891" y="25590"/>
                      <a:pt x="413339" y="-3796"/>
                      <a:pt x="530273" y="489"/>
                    </a:cubicBezTo>
                    <a:cubicBezTo>
                      <a:pt x="546366" y="1101"/>
                      <a:pt x="567269" y="-6333"/>
                      <a:pt x="569806" y="20868"/>
                    </a:cubicBezTo>
                    <a:close/>
                  </a:path>
                </a:pathLst>
              </a:custGeom>
              <a:solidFill>
                <a:srgbClr val="AAAAAA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1" name="자유형: 도형 110">
                <a:extLst>
                  <a:ext uri="{FF2B5EF4-FFF2-40B4-BE49-F238E27FC236}">
                    <a16:creationId xmlns:a16="http://schemas.microsoft.com/office/drawing/2014/main" id="{1B85A8A2-5AA7-42E1-80DE-1F6AADDECD08}"/>
                  </a:ext>
                </a:extLst>
              </p:cNvPr>
              <p:cNvSpPr/>
              <p:nvPr/>
            </p:nvSpPr>
            <p:spPr>
              <a:xfrm>
                <a:off x="5625308" y="3806368"/>
                <a:ext cx="2030239" cy="1075189"/>
              </a:xfrm>
              <a:custGeom>
                <a:avLst/>
                <a:gdLst>
                  <a:gd name="connsiteX0" fmla="*/ 643 w 2030239"/>
                  <a:gd name="connsiteY0" fmla="*/ 651230 h 1075189"/>
                  <a:gd name="connsiteX1" fmla="*/ 17257 w 2030239"/>
                  <a:gd name="connsiteY1" fmla="*/ 696432 h 1075189"/>
                  <a:gd name="connsiteX2" fmla="*/ 29894 w 2030239"/>
                  <a:gd name="connsiteY2" fmla="*/ 712648 h 1075189"/>
                  <a:gd name="connsiteX3" fmla="*/ 112167 w 2030239"/>
                  <a:gd name="connsiteY3" fmla="*/ 764654 h 1075189"/>
                  <a:gd name="connsiteX4" fmla="*/ 137220 w 2030239"/>
                  <a:gd name="connsiteY4" fmla="*/ 775347 h 1075189"/>
                  <a:gd name="connsiteX5" fmla="*/ 616322 w 2030239"/>
                  <a:gd name="connsiteY5" fmla="*/ 783212 h 1075189"/>
                  <a:gd name="connsiteX6" fmla="*/ 616499 w 2030239"/>
                  <a:gd name="connsiteY6" fmla="*/ 782328 h 1075189"/>
                  <a:gd name="connsiteX7" fmla="*/ 649770 w 2030239"/>
                  <a:gd name="connsiteY7" fmla="*/ 876310 h 1075189"/>
                  <a:gd name="connsiteX8" fmla="*/ 337999 w 2030239"/>
                  <a:gd name="connsiteY8" fmla="*/ 844673 h 1075189"/>
                  <a:gd name="connsiteX9" fmla="*/ 128383 w 2030239"/>
                  <a:gd name="connsiteY9" fmla="*/ 849799 h 1075189"/>
                  <a:gd name="connsiteX10" fmla="*/ 34799 w 2030239"/>
                  <a:gd name="connsiteY10" fmla="*/ 864601 h 1075189"/>
                  <a:gd name="connsiteX11" fmla="*/ 378 w 2030239"/>
                  <a:gd name="connsiteY11" fmla="*/ 832390 h 1075189"/>
                  <a:gd name="connsiteX12" fmla="*/ 643 w 2030239"/>
                  <a:gd name="connsiteY12" fmla="*/ 651230 h 1075189"/>
                  <a:gd name="connsiteX13" fmla="*/ 708499 w 2030239"/>
                  <a:gd name="connsiteY13" fmla="*/ 309154 h 1075189"/>
                  <a:gd name="connsiteX14" fmla="*/ 1201910 w 2030239"/>
                  <a:gd name="connsiteY14" fmla="*/ 340695 h 1075189"/>
                  <a:gd name="connsiteX15" fmla="*/ 1468215 w 2030239"/>
                  <a:gd name="connsiteY15" fmla="*/ 397738 h 1075189"/>
                  <a:gd name="connsiteX16" fmla="*/ 1556718 w 2030239"/>
                  <a:gd name="connsiteY16" fmla="*/ 492737 h 1075189"/>
                  <a:gd name="connsiteX17" fmla="*/ 1796424 w 2030239"/>
                  <a:gd name="connsiteY17" fmla="*/ 1058972 h 1075189"/>
                  <a:gd name="connsiteX18" fmla="*/ 1801328 w 2030239"/>
                  <a:gd name="connsiteY18" fmla="*/ 1075189 h 1075189"/>
                  <a:gd name="connsiteX19" fmla="*/ 1663161 w 2030239"/>
                  <a:gd name="connsiteY19" fmla="*/ 1012092 h 1075189"/>
                  <a:gd name="connsiteX20" fmla="*/ 1339945 w 2030239"/>
                  <a:gd name="connsiteY20" fmla="*/ 926682 h 1075189"/>
                  <a:gd name="connsiteX21" fmla="*/ 1208228 w 2030239"/>
                  <a:gd name="connsiteY21" fmla="*/ 915945 h 1075189"/>
                  <a:gd name="connsiteX22" fmla="*/ 839546 w 2030239"/>
                  <a:gd name="connsiteY22" fmla="*/ 889124 h 1075189"/>
                  <a:gd name="connsiteX23" fmla="*/ 812018 w 2030239"/>
                  <a:gd name="connsiteY23" fmla="*/ 801416 h 1075189"/>
                  <a:gd name="connsiteX24" fmla="*/ 1215475 w 2030239"/>
                  <a:gd name="connsiteY24" fmla="*/ 836013 h 1075189"/>
                  <a:gd name="connsiteX25" fmla="*/ 1527335 w 2030239"/>
                  <a:gd name="connsiteY25" fmla="*/ 891024 h 1075189"/>
                  <a:gd name="connsiteX26" fmla="*/ 1606294 w 2030239"/>
                  <a:gd name="connsiteY26" fmla="*/ 882673 h 1075189"/>
                  <a:gd name="connsiteX27" fmla="*/ 1624764 w 2030239"/>
                  <a:gd name="connsiteY27" fmla="*/ 875957 h 1075189"/>
                  <a:gd name="connsiteX28" fmla="*/ 1634970 w 2030239"/>
                  <a:gd name="connsiteY28" fmla="*/ 853908 h 1075189"/>
                  <a:gd name="connsiteX29" fmla="*/ 1514919 w 2030239"/>
                  <a:gd name="connsiteY29" fmla="*/ 553094 h 1075189"/>
                  <a:gd name="connsiteX30" fmla="*/ 1496847 w 2030239"/>
                  <a:gd name="connsiteY30" fmla="*/ 536657 h 1075189"/>
                  <a:gd name="connsiteX31" fmla="*/ 1408255 w 2030239"/>
                  <a:gd name="connsiteY31" fmla="*/ 485358 h 1075189"/>
                  <a:gd name="connsiteX32" fmla="*/ 1327573 w 2030239"/>
                  <a:gd name="connsiteY32" fmla="*/ 439759 h 1075189"/>
                  <a:gd name="connsiteX33" fmla="*/ 788998 w 2030239"/>
                  <a:gd name="connsiteY33" fmla="*/ 387399 h 1075189"/>
                  <a:gd name="connsiteX34" fmla="*/ 679728 w 2030239"/>
                  <a:gd name="connsiteY34" fmla="*/ 389432 h 1075189"/>
                  <a:gd name="connsiteX35" fmla="*/ 680744 w 2030239"/>
                  <a:gd name="connsiteY35" fmla="*/ 385853 h 1075189"/>
                  <a:gd name="connsiteX36" fmla="*/ 654807 w 2030239"/>
                  <a:gd name="connsiteY36" fmla="*/ 309412 h 1075189"/>
                  <a:gd name="connsiteX37" fmla="*/ 708499 w 2030239"/>
                  <a:gd name="connsiteY37" fmla="*/ 309154 h 1075189"/>
                  <a:gd name="connsiteX38" fmla="*/ 453013 w 2030239"/>
                  <a:gd name="connsiteY38" fmla="*/ 295979 h 1075189"/>
                  <a:gd name="connsiteX39" fmla="*/ 480010 w 2030239"/>
                  <a:gd name="connsiteY39" fmla="*/ 381213 h 1075189"/>
                  <a:gd name="connsiteX40" fmla="*/ 1129 w 2030239"/>
                  <a:gd name="connsiteY40" fmla="*/ 386736 h 1075189"/>
                  <a:gd name="connsiteX41" fmla="*/ 290 w 2030239"/>
                  <a:gd name="connsiteY41" fmla="*/ 310737 h 1075189"/>
                  <a:gd name="connsiteX42" fmla="*/ 290 w 2030239"/>
                  <a:gd name="connsiteY42" fmla="*/ 310340 h 1075189"/>
                  <a:gd name="connsiteX43" fmla="*/ 453013 w 2030239"/>
                  <a:gd name="connsiteY43" fmla="*/ 295979 h 1075189"/>
                  <a:gd name="connsiteX44" fmla="*/ 474905 w 2030239"/>
                  <a:gd name="connsiteY44" fmla="*/ 174602 h 1075189"/>
                  <a:gd name="connsiteX45" fmla="*/ 511647 w 2030239"/>
                  <a:gd name="connsiteY45" fmla="*/ 175176 h 1075189"/>
                  <a:gd name="connsiteX46" fmla="*/ 450980 w 2030239"/>
                  <a:gd name="connsiteY46" fmla="*/ 288599 h 1075189"/>
                  <a:gd name="connsiteX47" fmla="*/ 953 w 2030239"/>
                  <a:gd name="connsiteY47" fmla="*/ 283827 h 1075189"/>
                  <a:gd name="connsiteX48" fmla="*/ 643 w 2030239"/>
                  <a:gd name="connsiteY48" fmla="*/ 270793 h 1075189"/>
                  <a:gd name="connsiteX49" fmla="*/ 283562 w 2030239"/>
                  <a:gd name="connsiteY49" fmla="*/ 262132 h 1075189"/>
                  <a:gd name="connsiteX50" fmla="*/ 1483 w 2030239"/>
                  <a:gd name="connsiteY50" fmla="*/ 253605 h 1075189"/>
                  <a:gd name="connsiteX51" fmla="*/ 820 w 2030239"/>
                  <a:gd name="connsiteY51" fmla="*/ 239819 h 1075189"/>
                  <a:gd name="connsiteX52" fmla="*/ 374495 w 2030239"/>
                  <a:gd name="connsiteY52" fmla="*/ 229347 h 1075189"/>
                  <a:gd name="connsiteX53" fmla="*/ 378 w 2030239"/>
                  <a:gd name="connsiteY53" fmla="*/ 221924 h 1075189"/>
                  <a:gd name="connsiteX54" fmla="*/ 1262 w 2030239"/>
                  <a:gd name="connsiteY54" fmla="*/ 208801 h 1075189"/>
                  <a:gd name="connsiteX55" fmla="*/ 360356 w 2030239"/>
                  <a:gd name="connsiteY55" fmla="*/ 198859 h 1075189"/>
                  <a:gd name="connsiteX56" fmla="*/ 731 w 2030239"/>
                  <a:gd name="connsiteY56" fmla="*/ 186974 h 1075189"/>
                  <a:gd name="connsiteX57" fmla="*/ 908 w 2030239"/>
                  <a:gd name="connsiteY57" fmla="*/ 179020 h 1075189"/>
                  <a:gd name="connsiteX58" fmla="*/ 474905 w 2030239"/>
                  <a:gd name="connsiteY58" fmla="*/ 174602 h 1075189"/>
                  <a:gd name="connsiteX59" fmla="*/ 1713987 w 2030239"/>
                  <a:gd name="connsiteY59" fmla="*/ 3 h 1075189"/>
                  <a:gd name="connsiteX60" fmla="*/ 1722413 w 2030239"/>
                  <a:gd name="connsiteY60" fmla="*/ 14077 h 1075189"/>
                  <a:gd name="connsiteX61" fmla="*/ 1821211 w 2030239"/>
                  <a:gd name="connsiteY61" fmla="*/ 213706 h 1075189"/>
                  <a:gd name="connsiteX62" fmla="*/ 2025569 w 2030239"/>
                  <a:gd name="connsiteY62" fmla="*/ 624675 h 1075189"/>
                  <a:gd name="connsiteX63" fmla="*/ 2013329 w 2030239"/>
                  <a:gd name="connsiteY63" fmla="*/ 654058 h 1075189"/>
                  <a:gd name="connsiteX64" fmla="*/ 1925444 w 2030239"/>
                  <a:gd name="connsiteY64" fmla="*/ 616324 h 1075189"/>
                  <a:gd name="connsiteX65" fmla="*/ 1672925 w 2030239"/>
                  <a:gd name="connsiteY65" fmla="*/ 94140 h 1075189"/>
                  <a:gd name="connsiteX66" fmla="*/ 1641200 w 2030239"/>
                  <a:gd name="connsiteY66" fmla="*/ 86850 h 1075189"/>
                  <a:gd name="connsiteX67" fmla="*/ 1514609 w 2030239"/>
                  <a:gd name="connsiteY67" fmla="*/ 128561 h 1075189"/>
                  <a:gd name="connsiteX68" fmla="*/ 1092198 w 2030239"/>
                  <a:gd name="connsiteY68" fmla="*/ 174116 h 1075189"/>
                  <a:gd name="connsiteX69" fmla="*/ 920935 w 2030239"/>
                  <a:gd name="connsiteY69" fmla="*/ 181539 h 1075189"/>
                  <a:gd name="connsiteX70" fmla="*/ 1102935 w 2030239"/>
                  <a:gd name="connsiteY70" fmla="*/ 181230 h 1075189"/>
                  <a:gd name="connsiteX71" fmla="*/ 1241589 w 2030239"/>
                  <a:gd name="connsiteY71" fmla="*/ 173807 h 1075189"/>
                  <a:gd name="connsiteX72" fmla="*/ 1591934 w 2030239"/>
                  <a:gd name="connsiteY72" fmla="*/ 138414 h 1075189"/>
                  <a:gd name="connsiteX73" fmla="*/ 1627989 w 2030239"/>
                  <a:gd name="connsiteY73" fmla="*/ 128782 h 1075189"/>
                  <a:gd name="connsiteX74" fmla="*/ 1659802 w 2030239"/>
                  <a:gd name="connsiteY74" fmla="*/ 143761 h 1075189"/>
                  <a:gd name="connsiteX75" fmla="*/ 1940688 w 2030239"/>
                  <a:gd name="connsiteY75" fmla="*/ 723341 h 1075189"/>
                  <a:gd name="connsiteX76" fmla="*/ 1926284 w 2030239"/>
                  <a:gd name="connsiteY76" fmla="*/ 751575 h 1075189"/>
                  <a:gd name="connsiteX77" fmla="*/ 1874057 w 2030239"/>
                  <a:gd name="connsiteY77" fmla="*/ 724534 h 1075189"/>
                  <a:gd name="connsiteX78" fmla="*/ 1637887 w 2030239"/>
                  <a:gd name="connsiteY78" fmla="*/ 219318 h 1075189"/>
                  <a:gd name="connsiteX79" fmla="*/ 1593966 w 2030239"/>
                  <a:gd name="connsiteY79" fmla="*/ 194927 h 1075189"/>
                  <a:gd name="connsiteX80" fmla="*/ 1471440 w 2030239"/>
                  <a:gd name="connsiteY80" fmla="*/ 207874 h 1075189"/>
                  <a:gd name="connsiteX81" fmla="*/ 1211409 w 2030239"/>
                  <a:gd name="connsiteY81" fmla="*/ 218522 h 1075189"/>
                  <a:gd name="connsiteX82" fmla="*/ 880948 w 2030239"/>
                  <a:gd name="connsiteY82" fmla="*/ 230408 h 1075189"/>
                  <a:gd name="connsiteX83" fmla="*/ 1474710 w 2030239"/>
                  <a:gd name="connsiteY83" fmla="*/ 230762 h 1075189"/>
                  <a:gd name="connsiteX84" fmla="*/ 1584952 w 2030239"/>
                  <a:gd name="connsiteY84" fmla="*/ 227094 h 1075189"/>
                  <a:gd name="connsiteX85" fmla="*/ 1612171 w 2030239"/>
                  <a:gd name="connsiteY85" fmla="*/ 243310 h 1075189"/>
                  <a:gd name="connsiteX86" fmla="*/ 1884661 w 2030239"/>
                  <a:gd name="connsiteY86" fmla="*/ 824172 h 1075189"/>
                  <a:gd name="connsiteX87" fmla="*/ 1871141 w 2030239"/>
                  <a:gd name="connsiteY87" fmla="*/ 849313 h 1075189"/>
                  <a:gd name="connsiteX88" fmla="*/ 1827088 w 2030239"/>
                  <a:gd name="connsiteY88" fmla="*/ 826337 h 1075189"/>
                  <a:gd name="connsiteX89" fmla="*/ 1610668 w 2030239"/>
                  <a:gd name="connsiteY89" fmla="*/ 340872 h 1075189"/>
                  <a:gd name="connsiteX90" fmla="*/ 1567411 w 2030239"/>
                  <a:gd name="connsiteY90" fmla="*/ 304728 h 1075189"/>
                  <a:gd name="connsiteX91" fmla="*/ 1427962 w 2030239"/>
                  <a:gd name="connsiteY91" fmla="*/ 285242 h 1075189"/>
                  <a:gd name="connsiteX92" fmla="*/ 995874 w 2030239"/>
                  <a:gd name="connsiteY92" fmla="*/ 269777 h 1075189"/>
                  <a:gd name="connsiteX93" fmla="*/ 837293 w 2030239"/>
                  <a:gd name="connsiteY93" fmla="*/ 268628 h 1075189"/>
                  <a:gd name="connsiteX94" fmla="*/ 987920 w 2030239"/>
                  <a:gd name="connsiteY94" fmla="*/ 274593 h 1075189"/>
                  <a:gd name="connsiteX95" fmla="*/ 1390227 w 2030239"/>
                  <a:gd name="connsiteY95" fmla="*/ 302652 h 1075189"/>
                  <a:gd name="connsiteX96" fmla="*/ 1552476 w 2030239"/>
                  <a:gd name="connsiteY96" fmla="*/ 332256 h 1075189"/>
                  <a:gd name="connsiteX97" fmla="*/ 1582213 w 2030239"/>
                  <a:gd name="connsiteY97" fmla="*/ 358414 h 1075189"/>
                  <a:gd name="connsiteX98" fmla="*/ 1825056 w 2030239"/>
                  <a:gd name="connsiteY98" fmla="*/ 899684 h 1075189"/>
                  <a:gd name="connsiteX99" fmla="*/ 1827176 w 2030239"/>
                  <a:gd name="connsiteY99" fmla="*/ 907417 h 1075189"/>
                  <a:gd name="connsiteX100" fmla="*/ 1815998 w 2030239"/>
                  <a:gd name="connsiteY100" fmla="*/ 908212 h 1075189"/>
                  <a:gd name="connsiteX101" fmla="*/ 1735403 w 2030239"/>
                  <a:gd name="connsiteY101" fmla="*/ 849755 h 1075189"/>
                  <a:gd name="connsiteX102" fmla="*/ 1553581 w 2030239"/>
                  <a:gd name="connsiteY102" fmla="*/ 438168 h 1075189"/>
                  <a:gd name="connsiteX103" fmla="*/ 1505949 w 2030239"/>
                  <a:gd name="connsiteY103" fmla="*/ 395176 h 1075189"/>
                  <a:gd name="connsiteX104" fmla="*/ 1296510 w 2030239"/>
                  <a:gd name="connsiteY104" fmla="*/ 337735 h 1075189"/>
                  <a:gd name="connsiteX105" fmla="*/ 650477 w 2030239"/>
                  <a:gd name="connsiteY105" fmla="*/ 293107 h 1075189"/>
                  <a:gd name="connsiteX106" fmla="*/ 652996 w 2030239"/>
                  <a:gd name="connsiteY106" fmla="*/ 274726 h 1075189"/>
                  <a:gd name="connsiteX107" fmla="*/ 727360 w 2030239"/>
                  <a:gd name="connsiteY107" fmla="*/ 165014 h 1075189"/>
                  <a:gd name="connsiteX108" fmla="*/ 1092551 w 2030239"/>
                  <a:gd name="connsiteY108" fmla="*/ 143451 h 1075189"/>
                  <a:gd name="connsiteX109" fmla="*/ 1461145 w 2030239"/>
                  <a:gd name="connsiteY109" fmla="*/ 93920 h 1075189"/>
                  <a:gd name="connsiteX110" fmla="*/ 1705402 w 2030239"/>
                  <a:gd name="connsiteY110" fmla="*/ 3605 h 1075189"/>
                  <a:gd name="connsiteX111" fmla="*/ 1713987 w 2030239"/>
                  <a:gd name="connsiteY111" fmla="*/ 3 h 107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2030239" h="1075189">
                    <a:moveTo>
                      <a:pt x="643" y="651230"/>
                    </a:moveTo>
                    <a:cubicBezTo>
                      <a:pt x="9524" y="665060"/>
                      <a:pt x="11159" y="681585"/>
                      <a:pt x="17257" y="696432"/>
                    </a:cubicBezTo>
                    <a:cubicBezTo>
                      <a:pt x="19908" y="702839"/>
                      <a:pt x="20394" y="710881"/>
                      <a:pt x="29894" y="712648"/>
                    </a:cubicBezTo>
                    <a:cubicBezTo>
                      <a:pt x="64182" y="719010"/>
                      <a:pt x="89765" y="739557"/>
                      <a:pt x="112167" y="764654"/>
                    </a:cubicBezTo>
                    <a:cubicBezTo>
                      <a:pt x="119149" y="772475"/>
                      <a:pt x="126881" y="775126"/>
                      <a:pt x="137220" y="775347"/>
                    </a:cubicBezTo>
                    <a:cubicBezTo>
                      <a:pt x="248169" y="777644"/>
                      <a:pt x="599753" y="792844"/>
                      <a:pt x="616322" y="783212"/>
                    </a:cubicBezTo>
                    <a:cubicBezTo>
                      <a:pt x="616410" y="782902"/>
                      <a:pt x="616455" y="782638"/>
                      <a:pt x="616499" y="782328"/>
                    </a:cubicBezTo>
                    <a:cubicBezTo>
                      <a:pt x="627722" y="809988"/>
                      <a:pt x="650080" y="875338"/>
                      <a:pt x="649770" y="876310"/>
                    </a:cubicBezTo>
                    <a:cubicBezTo>
                      <a:pt x="547349" y="867517"/>
                      <a:pt x="440332" y="854218"/>
                      <a:pt x="337999" y="844673"/>
                    </a:cubicBezTo>
                    <a:cubicBezTo>
                      <a:pt x="266816" y="838046"/>
                      <a:pt x="199610" y="845425"/>
                      <a:pt x="128383" y="849799"/>
                    </a:cubicBezTo>
                    <a:cubicBezTo>
                      <a:pt x="98381" y="851655"/>
                      <a:pt x="64005" y="858194"/>
                      <a:pt x="34799" y="864601"/>
                    </a:cubicBezTo>
                    <a:cubicBezTo>
                      <a:pt x="14606" y="869020"/>
                      <a:pt x="4664" y="858636"/>
                      <a:pt x="378" y="832390"/>
                    </a:cubicBezTo>
                    <a:cubicBezTo>
                      <a:pt x="467" y="771989"/>
                      <a:pt x="555" y="711631"/>
                      <a:pt x="643" y="651230"/>
                    </a:cubicBezTo>
                    <a:close/>
                    <a:moveTo>
                      <a:pt x="708499" y="309154"/>
                    </a:moveTo>
                    <a:cubicBezTo>
                      <a:pt x="849732" y="310602"/>
                      <a:pt x="1091568" y="325733"/>
                      <a:pt x="1201910" y="340695"/>
                    </a:cubicBezTo>
                    <a:cubicBezTo>
                      <a:pt x="1339105" y="359297"/>
                      <a:pt x="1463973" y="396590"/>
                      <a:pt x="1468215" y="397738"/>
                    </a:cubicBezTo>
                    <a:cubicBezTo>
                      <a:pt x="1517659" y="410950"/>
                      <a:pt x="1538381" y="448552"/>
                      <a:pt x="1556718" y="492737"/>
                    </a:cubicBezTo>
                    <a:cubicBezTo>
                      <a:pt x="1635280" y="682027"/>
                      <a:pt x="1716360" y="870301"/>
                      <a:pt x="1796424" y="1058972"/>
                    </a:cubicBezTo>
                    <a:cubicBezTo>
                      <a:pt x="1798059" y="1062905"/>
                      <a:pt x="1798942" y="1067102"/>
                      <a:pt x="1801328" y="1075189"/>
                    </a:cubicBezTo>
                    <a:cubicBezTo>
                      <a:pt x="1754536" y="1050003"/>
                      <a:pt x="1709467" y="1029589"/>
                      <a:pt x="1663161" y="1012092"/>
                    </a:cubicBezTo>
                    <a:cubicBezTo>
                      <a:pt x="1558353" y="972546"/>
                      <a:pt x="1450320" y="944665"/>
                      <a:pt x="1339945" y="926682"/>
                    </a:cubicBezTo>
                    <a:cubicBezTo>
                      <a:pt x="1296599" y="919656"/>
                      <a:pt x="1252149" y="919391"/>
                      <a:pt x="1208228" y="915945"/>
                    </a:cubicBezTo>
                    <a:cubicBezTo>
                      <a:pt x="1118930" y="908963"/>
                      <a:pt x="873392" y="887268"/>
                      <a:pt x="839546" y="889124"/>
                    </a:cubicBezTo>
                    <a:cubicBezTo>
                      <a:pt x="828544" y="860447"/>
                      <a:pt x="819177" y="831285"/>
                      <a:pt x="812018" y="801416"/>
                    </a:cubicBezTo>
                    <a:cubicBezTo>
                      <a:pt x="831858" y="801637"/>
                      <a:pt x="1101123" y="821565"/>
                      <a:pt x="1215475" y="836013"/>
                    </a:cubicBezTo>
                    <a:cubicBezTo>
                      <a:pt x="1320415" y="849269"/>
                      <a:pt x="1425046" y="864115"/>
                      <a:pt x="1527335" y="891024"/>
                    </a:cubicBezTo>
                    <a:cubicBezTo>
                      <a:pt x="1556453" y="898668"/>
                      <a:pt x="1581683" y="905340"/>
                      <a:pt x="1606294" y="882673"/>
                    </a:cubicBezTo>
                    <a:cubicBezTo>
                      <a:pt x="1610757" y="878564"/>
                      <a:pt x="1618357" y="877459"/>
                      <a:pt x="1624764" y="875957"/>
                    </a:cubicBezTo>
                    <a:cubicBezTo>
                      <a:pt x="1637887" y="872819"/>
                      <a:pt x="1640273" y="867031"/>
                      <a:pt x="1634970" y="853908"/>
                    </a:cubicBezTo>
                    <a:cubicBezTo>
                      <a:pt x="1594497" y="753828"/>
                      <a:pt x="1554818" y="653395"/>
                      <a:pt x="1514919" y="553094"/>
                    </a:cubicBezTo>
                    <a:cubicBezTo>
                      <a:pt x="1511561" y="544699"/>
                      <a:pt x="1508070" y="537497"/>
                      <a:pt x="1496847" y="536657"/>
                    </a:cubicBezTo>
                    <a:cubicBezTo>
                      <a:pt x="1459245" y="533785"/>
                      <a:pt x="1427034" y="515493"/>
                      <a:pt x="1408255" y="485358"/>
                    </a:cubicBezTo>
                    <a:cubicBezTo>
                      <a:pt x="1388195" y="453103"/>
                      <a:pt x="1358680" y="445856"/>
                      <a:pt x="1327573" y="439759"/>
                    </a:cubicBezTo>
                    <a:cubicBezTo>
                      <a:pt x="1184634" y="411701"/>
                      <a:pt x="824170" y="387797"/>
                      <a:pt x="788998" y="387399"/>
                    </a:cubicBezTo>
                    <a:cubicBezTo>
                      <a:pt x="752634" y="386957"/>
                      <a:pt x="729348" y="385853"/>
                      <a:pt x="679728" y="389432"/>
                    </a:cubicBezTo>
                    <a:cubicBezTo>
                      <a:pt x="679728" y="389432"/>
                      <a:pt x="680744" y="385853"/>
                      <a:pt x="680744" y="385853"/>
                    </a:cubicBezTo>
                    <a:cubicBezTo>
                      <a:pt x="672437" y="359164"/>
                      <a:pt x="663114" y="336100"/>
                      <a:pt x="654807" y="309412"/>
                    </a:cubicBezTo>
                    <a:cubicBezTo>
                      <a:pt x="670200" y="309020"/>
                      <a:pt x="688323" y="308948"/>
                      <a:pt x="708499" y="309154"/>
                    </a:cubicBezTo>
                    <a:close/>
                    <a:moveTo>
                      <a:pt x="453013" y="295979"/>
                    </a:moveTo>
                    <a:cubicBezTo>
                      <a:pt x="456680" y="296951"/>
                      <a:pt x="480673" y="381566"/>
                      <a:pt x="480010" y="381213"/>
                    </a:cubicBezTo>
                    <a:cubicBezTo>
                      <a:pt x="409667" y="382273"/>
                      <a:pt x="10541" y="381523"/>
                      <a:pt x="1129" y="386736"/>
                    </a:cubicBezTo>
                    <a:cubicBezTo>
                      <a:pt x="290" y="354923"/>
                      <a:pt x="-418" y="336232"/>
                      <a:pt x="290" y="310737"/>
                    </a:cubicBezTo>
                    <a:cubicBezTo>
                      <a:pt x="290" y="310737"/>
                      <a:pt x="290" y="310340"/>
                      <a:pt x="290" y="310340"/>
                    </a:cubicBezTo>
                    <a:cubicBezTo>
                      <a:pt x="29540" y="309146"/>
                      <a:pt x="452748" y="296863"/>
                      <a:pt x="453013" y="295979"/>
                    </a:cubicBezTo>
                    <a:close/>
                    <a:moveTo>
                      <a:pt x="474905" y="174602"/>
                    </a:moveTo>
                    <a:cubicBezTo>
                      <a:pt x="490791" y="174679"/>
                      <a:pt x="503373" y="174861"/>
                      <a:pt x="511647" y="175176"/>
                    </a:cubicBezTo>
                    <a:cubicBezTo>
                      <a:pt x="490261" y="208447"/>
                      <a:pt x="459110" y="276139"/>
                      <a:pt x="450980" y="288599"/>
                    </a:cubicBezTo>
                    <a:cubicBezTo>
                      <a:pt x="344626" y="292267"/>
                      <a:pt x="1085" y="284137"/>
                      <a:pt x="953" y="283827"/>
                    </a:cubicBezTo>
                    <a:cubicBezTo>
                      <a:pt x="864" y="279497"/>
                      <a:pt x="731" y="275123"/>
                      <a:pt x="643" y="270793"/>
                    </a:cubicBezTo>
                    <a:cubicBezTo>
                      <a:pt x="93388" y="265933"/>
                      <a:pt x="190729" y="266551"/>
                      <a:pt x="283562" y="262132"/>
                    </a:cubicBezTo>
                    <a:cubicBezTo>
                      <a:pt x="191038" y="255637"/>
                      <a:pt x="93874" y="260763"/>
                      <a:pt x="1483" y="253605"/>
                    </a:cubicBezTo>
                    <a:cubicBezTo>
                      <a:pt x="1306" y="253428"/>
                      <a:pt x="776" y="239863"/>
                      <a:pt x="820" y="239819"/>
                    </a:cubicBezTo>
                    <a:cubicBezTo>
                      <a:pt x="123920" y="236328"/>
                      <a:pt x="251395" y="232838"/>
                      <a:pt x="374495" y="229347"/>
                    </a:cubicBezTo>
                    <a:cubicBezTo>
                      <a:pt x="365040" y="229170"/>
                      <a:pt x="110046" y="225945"/>
                      <a:pt x="378" y="221924"/>
                    </a:cubicBezTo>
                    <a:cubicBezTo>
                      <a:pt x="378" y="221924"/>
                      <a:pt x="953" y="213175"/>
                      <a:pt x="1262" y="208801"/>
                    </a:cubicBezTo>
                    <a:cubicBezTo>
                      <a:pt x="1262" y="208801"/>
                      <a:pt x="242072" y="200273"/>
                      <a:pt x="360356" y="198859"/>
                    </a:cubicBezTo>
                    <a:cubicBezTo>
                      <a:pt x="363935" y="199434"/>
                      <a:pt x="120076" y="195192"/>
                      <a:pt x="731" y="186974"/>
                    </a:cubicBezTo>
                    <a:cubicBezTo>
                      <a:pt x="776" y="184322"/>
                      <a:pt x="864" y="181671"/>
                      <a:pt x="908" y="179020"/>
                    </a:cubicBezTo>
                    <a:cubicBezTo>
                      <a:pt x="90682" y="178672"/>
                      <a:pt x="363710" y="174062"/>
                      <a:pt x="474905" y="174602"/>
                    </a:cubicBezTo>
                    <a:close/>
                    <a:moveTo>
                      <a:pt x="1713987" y="3"/>
                    </a:moveTo>
                    <a:cubicBezTo>
                      <a:pt x="1720251" y="208"/>
                      <a:pt x="1720425" y="10100"/>
                      <a:pt x="1722413" y="14077"/>
                    </a:cubicBezTo>
                    <a:cubicBezTo>
                      <a:pt x="1755773" y="80399"/>
                      <a:pt x="1788249" y="147207"/>
                      <a:pt x="1821211" y="213706"/>
                    </a:cubicBezTo>
                    <a:cubicBezTo>
                      <a:pt x="1889168" y="350769"/>
                      <a:pt x="1957037" y="487877"/>
                      <a:pt x="2025569" y="624675"/>
                    </a:cubicBezTo>
                    <a:cubicBezTo>
                      <a:pt x="2033964" y="641421"/>
                      <a:pt x="2031710" y="648270"/>
                      <a:pt x="2013329" y="654058"/>
                    </a:cubicBezTo>
                    <a:cubicBezTo>
                      <a:pt x="1955093" y="672483"/>
                      <a:pt x="1952044" y="671423"/>
                      <a:pt x="1925444" y="616324"/>
                    </a:cubicBezTo>
                    <a:cubicBezTo>
                      <a:pt x="1841316" y="442233"/>
                      <a:pt x="1756612" y="268452"/>
                      <a:pt x="1672925" y="94140"/>
                    </a:cubicBezTo>
                    <a:cubicBezTo>
                      <a:pt x="1663868" y="75274"/>
                      <a:pt x="1657328" y="75274"/>
                      <a:pt x="1641200" y="86850"/>
                    </a:cubicBezTo>
                    <a:cubicBezTo>
                      <a:pt x="1603775" y="113759"/>
                      <a:pt x="1558397" y="120607"/>
                      <a:pt x="1514609" y="128561"/>
                    </a:cubicBezTo>
                    <a:cubicBezTo>
                      <a:pt x="1374983" y="153924"/>
                      <a:pt x="1233856" y="166737"/>
                      <a:pt x="1092198" y="174116"/>
                    </a:cubicBezTo>
                    <a:cubicBezTo>
                      <a:pt x="1035066" y="177121"/>
                      <a:pt x="978023" y="181318"/>
                      <a:pt x="920935" y="181539"/>
                    </a:cubicBezTo>
                    <a:cubicBezTo>
                      <a:pt x="981602" y="181539"/>
                      <a:pt x="1042268" y="182512"/>
                      <a:pt x="1102935" y="181230"/>
                    </a:cubicBezTo>
                    <a:cubicBezTo>
                      <a:pt x="1149197" y="180258"/>
                      <a:pt x="1195370" y="176148"/>
                      <a:pt x="1241589" y="173807"/>
                    </a:cubicBezTo>
                    <a:cubicBezTo>
                      <a:pt x="1358989" y="167886"/>
                      <a:pt x="1476345" y="161788"/>
                      <a:pt x="1591934" y="138414"/>
                    </a:cubicBezTo>
                    <a:cubicBezTo>
                      <a:pt x="1604129" y="135940"/>
                      <a:pt x="1617031" y="134173"/>
                      <a:pt x="1627989" y="128782"/>
                    </a:cubicBezTo>
                    <a:cubicBezTo>
                      <a:pt x="1646502" y="119680"/>
                      <a:pt x="1652379" y="128340"/>
                      <a:pt x="1659802" y="143761"/>
                    </a:cubicBezTo>
                    <a:cubicBezTo>
                      <a:pt x="1753033" y="337160"/>
                      <a:pt x="1847015" y="530162"/>
                      <a:pt x="1940688" y="723341"/>
                    </a:cubicBezTo>
                    <a:cubicBezTo>
                      <a:pt x="1952088" y="746891"/>
                      <a:pt x="1951911" y="746980"/>
                      <a:pt x="1926284" y="751575"/>
                    </a:cubicBezTo>
                    <a:cubicBezTo>
                      <a:pt x="1890450" y="757982"/>
                      <a:pt x="1889920" y="758247"/>
                      <a:pt x="1874057" y="724534"/>
                    </a:cubicBezTo>
                    <a:cubicBezTo>
                      <a:pt x="1795053" y="556276"/>
                      <a:pt x="1716050" y="387974"/>
                      <a:pt x="1637887" y="219318"/>
                    </a:cubicBezTo>
                    <a:cubicBezTo>
                      <a:pt x="1628342" y="198771"/>
                      <a:pt x="1619726" y="189758"/>
                      <a:pt x="1593966" y="194927"/>
                    </a:cubicBezTo>
                    <a:cubicBezTo>
                      <a:pt x="1553890" y="203058"/>
                      <a:pt x="1512444" y="205797"/>
                      <a:pt x="1471440" y="207874"/>
                    </a:cubicBezTo>
                    <a:cubicBezTo>
                      <a:pt x="1384792" y="212292"/>
                      <a:pt x="1298013" y="213706"/>
                      <a:pt x="1211409" y="218522"/>
                    </a:cubicBezTo>
                    <a:cubicBezTo>
                      <a:pt x="1143762" y="222278"/>
                      <a:pt x="923410" y="226255"/>
                      <a:pt x="880948" y="230408"/>
                    </a:cubicBezTo>
                    <a:cubicBezTo>
                      <a:pt x="923542" y="230408"/>
                      <a:pt x="1319355" y="230983"/>
                      <a:pt x="1474710" y="230762"/>
                    </a:cubicBezTo>
                    <a:cubicBezTo>
                      <a:pt x="1511472" y="230718"/>
                      <a:pt x="1548234" y="228950"/>
                      <a:pt x="1584952" y="227094"/>
                    </a:cubicBezTo>
                    <a:cubicBezTo>
                      <a:pt x="1598473" y="226387"/>
                      <a:pt x="1606117" y="230364"/>
                      <a:pt x="1612171" y="243310"/>
                    </a:cubicBezTo>
                    <a:cubicBezTo>
                      <a:pt x="1702574" y="437108"/>
                      <a:pt x="1793375" y="630728"/>
                      <a:pt x="1884661" y="824172"/>
                    </a:cubicBezTo>
                    <a:cubicBezTo>
                      <a:pt x="1892703" y="841227"/>
                      <a:pt x="1888373" y="847104"/>
                      <a:pt x="1871141" y="849313"/>
                    </a:cubicBezTo>
                    <a:cubicBezTo>
                      <a:pt x="1850683" y="851964"/>
                      <a:pt x="1837339" y="849755"/>
                      <a:pt x="1827088" y="826337"/>
                    </a:cubicBezTo>
                    <a:cubicBezTo>
                      <a:pt x="1756082" y="664044"/>
                      <a:pt x="1682690" y="502767"/>
                      <a:pt x="1610668" y="340872"/>
                    </a:cubicBezTo>
                    <a:cubicBezTo>
                      <a:pt x="1601787" y="320856"/>
                      <a:pt x="1588796" y="309942"/>
                      <a:pt x="1567411" y="304728"/>
                    </a:cubicBezTo>
                    <a:cubicBezTo>
                      <a:pt x="1521502" y="293549"/>
                      <a:pt x="1474798" y="288203"/>
                      <a:pt x="1427962" y="285242"/>
                    </a:cubicBezTo>
                    <a:cubicBezTo>
                      <a:pt x="1284095" y="276096"/>
                      <a:pt x="1140094" y="271235"/>
                      <a:pt x="995874" y="269777"/>
                    </a:cubicBezTo>
                    <a:cubicBezTo>
                      <a:pt x="943028" y="269247"/>
                      <a:pt x="890183" y="267347"/>
                      <a:pt x="837293" y="268628"/>
                    </a:cubicBezTo>
                    <a:cubicBezTo>
                      <a:pt x="887531" y="270573"/>
                      <a:pt x="937726" y="272649"/>
                      <a:pt x="987920" y="274593"/>
                    </a:cubicBezTo>
                    <a:cubicBezTo>
                      <a:pt x="1122332" y="279896"/>
                      <a:pt x="1256523" y="287761"/>
                      <a:pt x="1390227" y="302652"/>
                    </a:cubicBezTo>
                    <a:cubicBezTo>
                      <a:pt x="1444797" y="308749"/>
                      <a:pt x="1499542" y="315819"/>
                      <a:pt x="1552476" y="332256"/>
                    </a:cubicBezTo>
                    <a:cubicBezTo>
                      <a:pt x="1566704" y="336674"/>
                      <a:pt x="1575850" y="344098"/>
                      <a:pt x="1582213" y="358414"/>
                    </a:cubicBezTo>
                    <a:cubicBezTo>
                      <a:pt x="1662763" y="538999"/>
                      <a:pt x="1744020" y="719275"/>
                      <a:pt x="1825056" y="899684"/>
                    </a:cubicBezTo>
                    <a:cubicBezTo>
                      <a:pt x="1826204" y="902203"/>
                      <a:pt x="1826558" y="905119"/>
                      <a:pt x="1827176" y="907417"/>
                    </a:cubicBezTo>
                    <a:cubicBezTo>
                      <a:pt x="1822935" y="910775"/>
                      <a:pt x="1819223" y="907593"/>
                      <a:pt x="1815998" y="908212"/>
                    </a:cubicBezTo>
                    <a:cubicBezTo>
                      <a:pt x="1768321" y="917005"/>
                      <a:pt x="1751841" y="888285"/>
                      <a:pt x="1735403" y="849755"/>
                    </a:cubicBezTo>
                    <a:cubicBezTo>
                      <a:pt x="1676549" y="711808"/>
                      <a:pt x="1613673" y="575584"/>
                      <a:pt x="1553581" y="438168"/>
                    </a:cubicBezTo>
                    <a:cubicBezTo>
                      <a:pt x="1543595" y="415324"/>
                      <a:pt x="1525567" y="404764"/>
                      <a:pt x="1505949" y="395176"/>
                    </a:cubicBezTo>
                    <a:cubicBezTo>
                      <a:pt x="1439848" y="362832"/>
                      <a:pt x="1368223" y="349577"/>
                      <a:pt x="1296510" y="337735"/>
                    </a:cubicBezTo>
                    <a:cubicBezTo>
                      <a:pt x="1189936" y="320017"/>
                      <a:pt x="897252" y="288600"/>
                      <a:pt x="650477" y="293107"/>
                    </a:cubicBezTo>
                    <a:cubicBezTo>
                      <a:pt x="647693" y="286479"/>
                      <a:pt x="648975" y="280647"/>
                      <a:pt x="652996" y="274726"/>
                    </a:cubicBezTo>
                    <a:cubicBezTo>
                      <a:pt x="677916" y="238229"/>
                      <a:pt x="702571" y="201600"/>
                      <a:pt x="727360" y="165014"/>
                    </a:cubicBezTo>
                    <a:cubicBezTo>
                      <a:pt x="849400" y="162805"/>
                      <a:pt x="970954" y="153305"/>
                      <a:pt x="1092551" y="143451"/>
                    </a:cubicBezTo>
                    <a:cubicBezTo>
                      <a:pt x="1216314" y="133421"/>
                      <a:pt x="1339547" y="119370"/>
                      <a:pt x="1461145" y="93920"/>
                    </a:cubicBezTo>
                    <a:cubicBezTo>
                      <a:pt x="1546909" y="75980"/>
                      <a:pt x="1632186" y="55743"/>
                      <a:pt x="1705402" y="3605"/>
                    </a:cubicBezTo>
                    <a:cubicBezTo>
                      <a:pt x="1709135" y="943"/>
                      <a:pt x="1711900" y="-65"/>
                      <a:pt x="1713987" y="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C124C220-FDCD-4538-AB54-104541E1FA22}"/>
                  </a:ext>
                </a:extLst>
              </p:cNvPr>
              <p:cNvSpPr/>
              <p:nvPr/>
            </p:nvSpPr>
            <p:spPr>
              <a:xfrm>
                <a:off x="6076288" y="4090240"/>
                <a:ext cx="395115" cy="631059"/>
              </a:xfrm>
              <a:custGeom>
                <a:avLst/>
                <a:gdLst>
                  <a:gd name="connsiteX0" fmla="*/ 0 w 782091"/>
                  <a:gd name="connsiteY0" fmla="*/ 613 h 1249119"/>
                  <a:gd name="connsiteX1" fmla="*/ 376080 w 782091"/>
                  <a:gd name="connsiteY1" fmla="*/ 613 h 1249119"/>
                  <a:gd name="connsiteX2" fmla="*/ 402319 w 782091"/>
                  <a:gd name="connsiteY2" fmla="*/ 44343 h 1249119"/>
                  <a:gd name="connsiteX3" fmla="*/ 781023 w 782091"/>
                  <a:gd name="connsiteY3" fmla="*/ 1232233 h 1249119"/>
                  <a:gd name="connsiteX4" fmla="*/ 752073 w 782091"/>
                  <a:gd name="connsiteY4" fmla="*/ 1248588 h 1249119"/>
                  <a:gd name="connsiteX5" fmla="*/ 443775 w 782091"/>
                  <a:gd name="connsiteY5" fmla="*/ 1226110 h 1249119"/>
                  <a:gd name="connsiteX6" fmla="*/ 399083 w 782091"/>
                  <a:gd name="connsiteY6" fmla="*/ 1195762 h 1249119"/>
                  <a:gd name="connsiteX7" fmla="*/ 0 w 782091"/>
                  <a:gd name="connsiteY7" fmla="*/ 613 h 124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091" h="1249119">
                    <a:moveTo>
                      <a:pt x="0" y="613"/>
                    </a:moveTo>
                    <a:cubicBezTo>
                      <a:pt x="17229" y="2975"/>
                      <a:pt x="274364" y="-1573"/>
                      <a:pt x="376080" y="613"/>
                    </a:cubicBezTo>
                    <a:cubicBezTo>
                      <a:pt x="397858" y="1050"/>
                      <a:pt x="393572" y="25364"/>
                      <a:pt x="402319" y="44343"/>
                    </a:cubicBezTo>
                    <a:cubicBezTo>
                      <a:pt x="405817" y="52215"/>
                      <a:pt x="743415" y="1111362"/>
                      <a:pt x="781023" y="1232233"/>
                    </a:cubicBezTo>
                    <a:cubicBezTo>
                      <a:pt x="787145" y="1251299"/>
                      <a:pt x="765542" y="1249550"/>
                      <a:pt x="752073" y="1248588"/>
                    </a:cubicBezTo>
                    <a:cubicBezTo>
                      <a:pt x="649307" y="1240979"/>
                      <a:pt x="546541" y="1233369"/>
                      <a:pt x="443775" y="1226110"/>
                    </a:cubicBezTo>
                    <a:cubicBezTo>
                      <a:pt x="422609" y="1224623"/>
                      <a:pt x="402406" y="1222962"/>
                      <a:pt x="399083" y="1195762"/>
                    </a:cubicBezTo>
                    <a:cubicBezTo>
                      <a:pt x="394272" y="1184741"/>
                      <a:pt x="263" y="8835"/>
                      <a:pt x="0" y="613"/>
                    </a:cubicBezTo>
                    <a:close/>
                  </a:path>
                </a:pathLst>
              </a:custGeom>
              <a:solidFill>
                <a:srgbClr val="E5E7E8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040FC0BE-C1F4-44BE-A35C-AF18042C61FB}"/>
                  </a:ext>
                </a:extLst>
              </p:cNvPr>
              <p:cNvSpPr/>
              <p:nvPr/>
            </p:nvSpPr>
            <p:spPr>
              <a:xfrm>
                <a:off x="5625147" y="4196071"/>
                <a:ext cx="1622833" cy="499048"/>
              </a:xfrm>
              <a:custGeom>
                <a:avLst/>
                <a:gdLst>
                  <a:gd name="connsiteX0" fmla="*/ 688726 w 1622833"/>
                  <a:gd name="connsiteY0" fmla="*/ 5383 h 499048"/>
                  <a:gd name="connsiteX1" fmla="*/ 1142023 w 1622833"/>
                  <a:gd name="connsiteY1" fmla="*/ 32954 h 499048"/>
                  <a:gd name="connsiteX2" fmla="*/ 1363215 w 1622833"/>
                  <a:gd name="connsiteY2" fmla="*/ 70645 h 499048"/>
                  <a:gd name="connsiteX3" fmla="*/ 1387473 w 1622833"/>
                  <a:gd name="connsiteY3" fmla="*/ 87656 h 499048"/>
                  <a:gd name="connsiteX4" fmla="*/ 1487774 w 1622833"/>
                  <a:gd name="connsiteY4" fmla="*/ 157867 h 499048"/>
                  <a:gd name="connsiteX5" fmla="*/ 1507524 w 1622833"/>
                  <a:gd name="connsiteY5" fmla="*/ 175055 h 499048"/>
                  <a:gd name="connsiteX6" fmla="*/ 1609946 w 1622833"/>
                  <a:gd name="connsiteY6" fmla="*/ 430800 h 499048"/>
                  <a:gd name="connsiteX7" fmla="*/ 1622760 w 1622833"/>
                  <a:gd name="connsiteY7" fmla="*/ 467827 h 499048"/>
                  <a:gd name="connsiteX8" fmla="*/ 1590416 w 1622833"/>
                  <a:gd name="connsiteY8" fmla="*/ 488329 h 499048"/>
                  <a:gd name="connsiteX9" fmla="*/ 1554626 w 1622833"/>
                  <a:gd name="connsiteY9" fmla="*/ 497387 h 499048"/>
                  <a:gd name="connsiteX10" fmla="*/ 1166988 w 1622833"/>
                  <a:gd name="connsiteY10" fmla="*/ 429253 h 499048"/>
                  <a:gd name="connsiteX11" fmla="*/ 807805 w 1622833"/>
                  <a:gd name="connsiteY11" fmla="*/ 401637 h 499048"/>
                  <a:gd name="connsiteX12" fmla="*/ 682142 w 1622833"/>
                  <a:gd name="connsiteY12" fmla="*/ 5692 h 499048"/>
                  <a:gd name="connsiteX13" fmla="*/ 688726 w 1622833"/>
                  <a:gd name="connsiteY13" fmla="*/ 5383 h 499048"/>
                  <a:gd name="connsiteX14" fmla="*/ 356160 w 1622833"/>
                  <a:gd name="connsiteY14" fmla="*/ 200 h 499048"/>
                  <a:gd name="connsiteX15" fmla="*/ 486489 w 1622833"/>
                  <a:gd name="connsiteY15" fmla="*/ 479 h 499048"/>
                  <a:gd name="connsiteX16" fmla="*/ 614626 w 1622833"/>
                  <a:gd name="connsiteY16" fmla="*/ 384892 h 499048"/>
                  <a:gd name="connsiteX17" fmla="*/ 141799 w 1622833"/>
                  <a:gd name="connsiteY17" fmla="*/ 376099 h 499048"/>
                  <a:gd name="connsiteX18" fmla="*/ 117806 w 1622833"/>
                  <a:gd name="connsiteY18" fmla="*/ 363373 h 499048"/>
                  <a:gd name="connsiteX19" fmla="*/ 40923 w 1622833"/>
                  <a:gd name="connsiteY19" fmla="*/ 314151 h 499048"/>
                  <a:gd name="connsiteX20" fmla="*/ 26917 w 1622833"/>
                  <a:gd name="connsiteY20" fmla="*/ 299437 h 499048"/>
                  <a:gd name="connsiteX21" fmla="*/ 450 w 1622833"/>
                  <a:gd name="connsiteY21" fmla="*/ 230287 h 499048"/>
                  <a:gd name="connsiteX22" fmla="*/ 450 w 1622833"/>
                  <a:gd name="connsiteY22" fmla="*/ 13735 h 499048"/>
                  <a:gd name="connsiteX23" fmla="*/ 13705 w 1622833"/>
                  <a:gd name="connsiteY23" fmla="*/ 4897 h 499048"/>
                  <a:gd name="connsiteX24" fmla="*/ 356160 w 1622833"/>
                  <a:gd name="connsiteY24" fmla="*/ 200 h 49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833" h="499048">
                    <a:moveTo>
                      <a:pt x="688726" y="5383"/>
                    </a:moveTo>
                    <a:cubicBezTo>
                      <a:pt x="840061" y="11171"/>
                      <a:pt x="991395" y="16960"/>
                      <a:pt x="1142023" y="32954"/>
                    </a:cubicBezTo>
                    <a:cubicBezTo>
                      <a:pt x="1216387" y="40864"/>
                      <a:pt x="1290751" y="50452"/>
                      <a:pt x="1363215" y="70645"/>
                    </a:cubicBezTo>
                    <a:cubicBezTo>
                      <a:pt x="1373863" y="73605"/>
                      <a:pt x="1381331" y="78598"/>
                      <a:pt x="1387473" y="87656"/>
                    </a:cubicBezTo>
                    <a:cubicBezTo>
                      <a:pt x="1411951" y="123667"/>
                      <a:pt x="1444516" y="148853"/>
                      <a:pt x="1487774" y="157867"/>
                    </a:cubicBezTo>
                    <a:cubicBezTo>
                      <a:pt x="1498599" y="160120"/>
                      <a:pt x="1503548" y="165025"/>
                      <a:pt x="1507524" y="175055"/>
                    </a:cubicBezTo>
                    <a:cubicBezTo>
                      <a:pt x="1541326" y="260465"/>
                      <a:pt x="1575791" y="345566"/>
                      <a:pt x="1609946" y="430800"/>
                    </a:cubicBezTo>
                    <a:cubicBezTo>
                      <a:pt x="1614851" y="443039"/>
                      <a:pt x="1623732" y="455897"/>
                      <a:pt x="1622760" y="467827"/>
                    </a:cubicBezTo>
                    <a:cubicBezTo>
                      <a:pt x="1621478" y="483646"/>
                      <a:pt x="1600623" y="479669"/>
                      <a:pt x="1590416" y="488329"/>
                    </a:cubicBezTo>
                    <a:cubicBezTo>
                      <a:pt x="1580430" y="496813"/>
                      <a:pt x="1570223" y="501850"/>
                      <a:pt x="1554626" y="497387"/>
                    </a:cubicBezTo>
                    <a:cubicBezTo>
                      <a:pt x="1427859" y="461155"/>
                      <a:pt x="1297644" y="443569"/>
                      <a:pt x="1166988" y="429253"/>
                    </a:cubicBezTo>
                    <a:cubicBezTo>
                      <a:pt x="1075038" y="419179"/>
                      <a:pt x="857646" y="402609"/>
                      <a:pt x="807805" y="401637"/>
                    </a:cubicBezTo>
                    <a:cubicBezTo>
                      <a:pt x="765918" y="269656"/>
                      <a:pt x="724030" y="137674"/>
                      <a:pt x="682142" y="5692"/>
                    </a:cubicBezTo>
                    <a:cubicBezTo>
                      <a:pt x="684352" y="5604"/>
                      <a:pt x="686561" y="5294"/>
                      <a:pt x="688726" y="5383"/>
                    </a:cubicBezTo>
                    <a:close/>
                    <a:moveTo>
                      <a:pt x="356160" y="200"/>
                    </a:moveTo>
                    <a:cubicBezTo>
                      <a:pt x="405652" y="-107"/>
                      <a:pt x="451560" y="-96"/>
                      <a:pt x="486489" y="479"/>
                    </a:cubicBezTo>
                    <a:cubicBezTo>
                      <a:pt x="487284" y="-1068"/>
                      <a:pt x="598365" y="335139"/>
                      <a:pt x="614626" y="384892"/>
                    </a:cubicBezTo>
                    <a:cubicBezTo>
                      <a:pt x="458961" y="381578"/>
                      <a:pt x="305329" y="380473"/>
                      <a:pt x="141799" y="376099"/>
                    </a:cubicBezTo>
                    <a:cubicBezTo>
                      <a:pt x="130532" y="375789"/>
                      <a:pt x="124478" y="370399"/>
                      <a:pt x="117806" y="363373"/>
                    </a:cubicBezTo>
                    <a:cubicBezTo>
                      <a:pt x="96288" y="340574"/>
                      <a:pt x="71588" y="322325"/>
                      <a:pt x="40923" y="314151"/>
                    </a:cubicBezTo>
                    <a:cubicBezTo>
                      <a:pt x="32219" y="311853"/>
                      <a:pt x="29303" y="306772"/>
                      <a:pt x="26917" y="299437"/>
                    </a:cubicBezTo>
                    <a:cubicBezTo>
                      <a:pt x="19892" y="277831"/>
                      <a:pt x="7475" y="251938"/>
                      <a:pt x="450" y="230287"/>
                    </a:cubicBezTo>
                    <a:cubicBezTo>
                      <a:pt x="-1141" y="225427"/>
                      <a:pt x="2129" y="66404"/>
                      <a:pt x="450" y="13735"/>
                    </a:cubicBezTo>
                    <a:cubicBezTo>
                      <a:pt x="229" y="7062"/>
                      <a:pt x="7033" y="4897"/>
                      <a:pt x="13705" y="4897"/>
                    </a:cubicBezTo>
                    <a:cubicBezTo>
                      <a:pt x="26961" y="4897"/>
                      <a:pt x="207685" y="1120"/>
                      <a:pt x="356160" y="2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D9BEC22E-71D5-4FFF-97F7-F6F1EBC807B4}"/>
                  </a:ext>
                </a:extLst>
              </p:cNvPr>
              <p:cNvSpPr/>
              <p:nvPr/>
            </p:nvSpPr>
            <p:spPr>
              <a:xfrm>
                <a:off x="6199624" y="4256300"/>
                <a:ext cx="134628" cy="275906"/>
              </a:xfrm>
              <a:custGeom>
                <a:avLst/>
                <a:gdLst>
                  <a:gd name="connsiteX0" fmla="*/ 229992 w 266483"/>
                  <a:gd name="connsiteY0" fmla="*/ 542934 h 546129"/>
                  <a:gd name="connsiteX1" fmla="*/ 158712 w 266483"/>
                  <a:gd name="connsiteY1" fmla="*/ 502440 h 546129"/>
                  <a:gd name="connsiteX2" fmla="*/ 13527 w 266483"/>
                  <a:gd name="connsiteY2" fmla="*/ 59627 h 546129"/>
                  <a:gd name="connsiteX3" fmla="*/ 18425 w 266483"/>
                  <a:gd name="connsiteY3" fmla="*/ 5139 h 546129"/>
                  <a:gd name="connsiteX4" fmla="*/ 102912 w 266483"/>
                  <a:gd name="connsiteY4" fmla="*/ 35488 h 546129"/>
                  <a:gd name="connsiteX5" fmla="*/ 262528 w 266483"/>
                  <a:gd name="connsiteY5" fmla="*/ 513722 h 546129"/>
                  <a:gd name="connsiteX6" fmla="*/ 229992 w 266483"/>
                  <a:gd name="connsiteY6" fmla="*/ 542934 h 54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483" h="546129">
                    <a:moveTo>
                      <a:pt x="229992" y="542934"/>
                    </a:moveTo>
                    <a:cubicBezTo>
                      <a:pt x="183987" y="554041"/>
                      <a:pt x="169032" y="535150"/>
                      <a:pt x="158712" y="502440"/>
                    </a:cubicBezTo>
                    <a:cubicBezTo>
                      <a:pt x="111920" y="354281"/>
                      <a:pt x="65742" y="206036"/>
                      <a:pt x="13527" y="59627"/>
                    </a:cubicBezTo>
                    <a:cubicBezTo>
                      <a:pt x="8280" y="44846"/>
                      <a:pt x="-16734" y="17908"/>
                      <a:pt x="18425" y="5139"/>
                    </a:cubicBezTo>
                    <a:cubicBezTo>
                      <a:pt x="56033" y="-8417"/>
                      <a:pt x="92942" y="5926"/>
                      <a:pt x="102912" y="35488"/>
                    </a:cubicBezTo>
                    <a:cubicBezTo>
                      <a:pt x="156351" y="194841"/>
                      <a:pt x="209351" y="354369"/>
                      <a:pt x="262528" y="513722"/>
                    </a:cubicBezTo>
                    <a:cubicBezTo>
                      <a:pt x="279407" y="564449"/>
                      <a:pt x="237252" y="538998"/>
                      <a:pt x="229992" y="542934"/>
                    </a:cubicBezTo>
                    <a:close/>
                  </a:path>
                </a:pathLst>
              </a:custGeom>
              <a:solidFill>
                <a:srgbClr val="D2D4D5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EEF8E076-2B05-4052-A8DD-D6CDF7ECAC5D}"/>
                </a:ext>
              </a:extLst>
            </p:cNvPr>
            <p:cNvSpPr/>
            <p:nvPr/>
          </p:nvSpPr>
          <p:spPr>
            <a:xfrm>
              <a:off x="2466732" y="3276224"/>
              <a:ext cx="2358871" cy="1157656"/>
            </a:xfrm>
            <a:custGeom>
              <a:avLst/>
              <a:gdLst>
                <a:gd name="connsiteX0" fmla="*/ 1205633 w 2358871"/>
                <a:gd name="connsiteY0" fmla="*/ 0 h 1157656"/>
                <a:gd name="connsiteX1" fmla="*/ 2320208 w 2358871"/>
                <a:gd name="connsiteY1" fmla="*/ 0 h 1157656"/>
                <a:gd name="connsiteX2" fmla="*/ 2358871 w 2358871"/>
                <a:gd name="connsiteY2" fmla="*/ 38662 h 1157656"/>
                <a:gd name="connsiteX3" fmla="*/ 2358871 w 2358871"/>
                <a:gd name="connsiteY3" fmla="*/ 1118994 h 1157656"/>
                <a:gd name="connsiteX4" fmla="*/ 2320208 w 2358871"/>
                <a:gd name="connsiteY4" fmla="*/ 1157656 h 1157656"/>
                <a:gd name="connsiteX5" fmla="*/ 1205633 w 2358871"/>
                <a:gd name="connsiteY5" fmla="*/ 1157656 h 1157656"/>
                <a:gd name="connsiteX6" fmla="*/ 794709 w 2358871"/>
                <a:gd name="connsiteY6" fmla="*/ 896963 h 1157656"/>
                <a:gd name="connsiteX7" fmla="*/ 215881 w 2358871"/>
                <a:gd name="connsiteY7" fmla="*/ 896963 h 1157656"/>
                <a:gd name="connsiteX8" fmla="*/ 198207 w 2358871"/>
                <a:gd name="connsiteY8" fmla="*/ 879289 h 1157656"/>
                <a:gd name="connsiteX9" fmla="*/ 198207 w 2358871"/>
                <a:gd name="connsiteY9" fmla="*/ 693710 h 1157656"/>
                <a:gd name="connsiteX10" fmla="*/ 0 w 2358871"/>
                <a:gd name="connsiteY10" fmla="*/ 693710 h 1157656"/>
                <a:gd name="connsiteX11" fmla="*/ 0 w 2358871"/>
                <a:gd name="connsiteY11" fmla="*/ 494876 h 1157656"/>
                <a:gd name="connsiteX12" fmla="*/ 198207 w 2358871"/>
                <a:gd name="connsiteY12" fmla="*/ 494876 h 1157656"/>
                <a:gd name="connsiteX13" fmla="*/ 198207 w 2358871"/>
                <a:gd name="connsiteY13" fmla="*/ 318135 h 1157656"/>
                <a:gd name="connsiteX14" fmla="*/ 215881 w 2358871"/>
                <a:gd name="connsiteY14" fmla="*/ 300461 h 1157656"/>
                <a:gd name="connsiteX15" fmla="*/ 812074 w 2358871"/>
                <a:gd name="connsiteY15" fmla="*/ 300461 h 115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8871" h="1157656">
                  <a:moveTo>
                    <a:pt x="1205633" y="0"/>
                  </a:moveTo>
                  <a:lnTo>
                    <a:pt x="2320208" y="0"/>
                  </a:lnTo>
                  <a:cubicBezTo>
                    <a:pt x="2341550" y="0"/>
                    <a:pt x="2358871" y="17321"/>
                    <a:pt x="2358871" y="38662"/>
                  </a:cubicBezTo>
                  <a:lnTo>
                    <a:pt x="2358871" y="1118994"/>
                  </a:lnTo>
                  <a:cubicBezTo>
                    <a:pt x="2358871" y="1140336"/>
                    <a:pt x="2341550" y="1157656"/>
                    <a:pt x="2320208" y="1157656"/>
                  </a:cubicBezTo>
                  <a:lnTo>
                    <a:pt x="1205633" y="1157656"/>
                  </a:lnTo>
                  <a:lnTo>
                    <a:pt x="794709" y="896963"/>
                  </a:lnTo>
                  <a:lnTo>
                    <a:pt x="215881" y="896963"/>
                  </a:lnTo>
                  <a:cubicBezTo>
                    <a:pt x="206116" y="896963"/>
                    <a:pt x="198207" y="889054"/>
                    <a:pt x="198207" y="879289"/>
                  </a:cubicBezTo>
                  <a:lnTo>
                    <a:pt x="198207" y="693710"/>
                  </a:lnTo>
                  <a:lnTo>
                    <a:pt x="0" y="693710"/>
                  </a:lnTo>
                  <a:lnTo>
                    <a:pt x="0" y="494876"/>
                  </a:lnTo>
                  <a:lnTo>
                    <a:pt x="198207" y="494876"/>
                  </a:lnTo>
                  <a:lnTo>
                    <a:pt x="198207" y="318135"/>
                  </a:lnTo>
                  <a:cubicBezTo>
                    <a:pt x="198207" y="308370"/>
                    <a:pt x="206116" y="300461"/>
                    <a:pt x="215881" y="300461"/>
                  </a:cubicBezTo>
                  <a:lnTo>
                    <a:pt x="812074" y="300461"/>
                  </a:lnTo>
                  <a:close/>
                </a:path>
              </a:pathLst>
            </a:custGeom>
            <a:solidFill>
              <a:schemeClr val="accent1"/>
            </a:solidFill>
            <a:ln w="874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B4960E51-C8DA-4324-A03A-7AD399729DE6}"/>
                </a:ext>
              </a:extLst>
            </p:cNvPr>
            <p:cNvSpPr/>
            <p:nvPr/>
          </p:nvSpPr>
          <p:spPr>
            <a:xfrm>
              <a:off x="3696136" y="3476074"/>
              <a:ext cx="989751" cy="768825"/>
            </a:xfrm>
            <a:custGeom>
              <a:avLst/>
              <a:gdLst>
                <a:gd name="connsiteX0" fmla="*/ 1709854 w 1959116"/>
                <a:gd name="connsiteY0" fmla="*/ 1521814 h 1521813"/>
                <a:gd name="connsiteX1" fmla="*/ 249263 w 1959116"/>
                <a:gd name="connsiteY1" fmla="*/ 1521814 h 1521813"/>
                <a:gd name="connsiteX2" fmla="*/ 0 w 1959116"/>
                <a:gd name="connsiteY2" fmla="*/ 1272551 h 1521813"/>
                <a:gd name="connsiteX3" fmla="*/ 0 w 1959116"/>
                <a:gd name="connsiteY3" fmla="*/ 249263 h 1521813"/>
                <a:gd name="connsiteX4" fmla="*/ 249263 w 1959116"/>
                <a:gd name="connsiteY4" fmla="*/ 0 h 1521813"/>
                <a:gd name="connsiteX5" fmla="*/ 1709854 w 1959116"/>
                <a:gd name="connsiteY5" fmla="*/ 0 h 1521813"/>
                <a:gd name="connsiteX6" fmla="*/ 1959116 w 1959116"/>
                <a:gd name="connsiteY6" fmla="*/ 249263 h 1521813"/>
                <a:gd name="connsiteX7" fmla="*/ 1959116 w 1959116"/>
                <a:gd name="connsiteY7" fmla="*/ 1272551 h 1521813"/>
                <a:gd name="connsiteX8" fmla="*/ 1709854 w 1959116"/>
                <a:gd name="connsiteY8" fmla="*/ 1521814 h 152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9116" h="1521813">
                  <a:moveTo>
                    <a:pt x="1709854" y="1521814"/>
                  </a:moveTo>
                  <a:lnTo>
                    <a:pt x="249263" y="1521814"/>
                  </a:lnTo>
                  <a:cubicBezTo>
                    <a:pt x="111600" y="1521814"/>
                    <a:pt x="0" y="1410214"/>
                    <a:pt x="0" y="1272551"/>
                  </a:cubicBezTo>
                  <a:lnTo>
                    <a:pt x="0" y="249263"/>
                  </a:lnTo>
                  <a:cubicBezTo>
                    <a:pt x="0" y="111600"/>
                    <a:pt x="111600" y="0"/>
                    <a:pt x="249263" y="0"/>
                  </a:cubicBezTo>
                  <a:lnTo>
                    <a:pt x="1709854" y="0"/>
                  </a:lnTo>
                  <a:cubicBezTo>
                    <a:pt x="1847517" y="0"/>
                    <a:pt x="1959116" y="111600"/>
                    <a:pt x="1959116" y="249263"/>
                  </a:cubicBezTo>
                  <a:lnTo>
                    <a:pt x="1959116" y="1272551"/>
                  </a:lnTo>
                  <a:cubicBezTo>
                    <a:pt x="1959116" y="1410214"/>
                    <a:pt x="1847517" y="1521814"/>
                    <a:pt x="1709854" y="152181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388D6A66-2B89-4464-B8BA-1225F8B16B75}"/>
                </a:ext>
              </a:extLst>
            </p:cNvPr>
            <p:cNvSpPr/>
            <p:nvPr/>
          </p:nvSpPr>
          <p:spPr>
            <a:xfrm>
              <a:off x="3725961" y="3500155"/>
              <a:ext cx="930101" cy="720663"/>
            </a:xfrm>
            <a:custGeom>
              <a:avLst/>
              <a:gdLst>
                <a:gd name="connsiteX0" fmla="*/ 1591782 w 1841044"/>
                <a:gd name="connsiteY0" fmla="*/ 1426482 h 1426481"/>
                <a:gd name="connsiteX1" fmla="*/ 249263 w 1841044"/>
                <a:gd name="connsiteY1" fmla="*/ 1426482 h 1426481"/>
                <a:gd name="connsiteX2" fmla="*/ 0 w 1841044"/>
                <a:gd name="connsiteY2" fmla="*/ 1177219 h 1426481"/>
                <a:gd name="connsiteX3" fmla="*/ 0 w 1841044"/>
                <a:gd name="connsiteY3" fmla="*/ 249263 h 1426481"/>
                <a:gd name="connsiteX4" fmla="*/ 249263 w 1841044"/>
                <a:gd name="connsiteY4" fmla="*/ 0 h 1426481"/>
                <a:gd name="connsiteX5" fmla="*/ 1591782 w 1841044"/>
                <a:gd name="connsiteY5" fmla="*/ 0 h 1426481"/>
                <a:gd name="connsiteX6" fmla="*/ 1841045 w 1841044"/>
                <a:gd name="connsiteY6" fmla="*/ 249263 h 1426481"/>
                <a:gd name="connsiteX7" fmla="*/ 1841045 w 1841044"/>
                <a:gd name="connsiteY7" fmla="*/ 1177131 h 1426481"/>
                <a:gd name="connsiteX8" fmla="*/ 1591782 w 1841044"/>
                <a:gd name="connsiteY8" fmla="*/ 1426482 h 142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1044" h="1426481">
                  <a:moveTo>
                    <a:pt x="1591782" y="1426482"/>
                  </a:moveTo>
                  <a:lnTo>
                    <a:pt x="249263" y="1426482"/>
                  </a:lnTo>
                  <a:cubicBezTo>
                    <a:pt x="111600" y="1426482"/>
                    <a:pt x="0" y="1314882"/>
                    <a:pt x="0" y="1177219"/>
                  </a:cubicBezTo>
                  <a:lnTo>
                    <a:pt x="0" y="249263"/>
                  </a:lnTo>
                  <a:cubicBezTo>
                    <a:pt x="0" y="111600"/>
                    <a:pt x="111600" y="0"/>
                    <a:pt x="249263" y="0"/>
                  </a:cubicBezTo>
                  <a:lnTo>
                    <a:pt x="1591782" y="0"/>
                  </a:lnTo>
                  <a:cubicBezTo>
                    <a:pt x="1729445" y="0"/>
                    <a:pt x="1841045" y="111600"/>
                    <a:pt x="1841045" y="249263"/>
                  </a:cubicBezTo>
                  <a:lnTo>
                    <a:pt x="1841045" y="1177131"/>
                  </a:lnTo>
                  <a:cubicBezTo>
                    <a:pt x="1841045" y="1314882"/>
                    <a:pt x="1729445" y="1426482"/>
                    <a:pt x="1591782" y="1426482"/>
                  </a:cubicBezTo>
                  <a:close/>
                </a:path>
              </a:pathLst>
            </a:custGeom>
            <a:solidFill>
              <a:schemeClr val="accent1"/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53FD47E9-4948-4C2D-BFA8-CBB1CFB255C6}"/>
                </a:ext>
              </a:extLst>
            </p:cNvPr>
            <p:cNvGrpSpPr/>
            <p:nvPr/>
          </p:nvGrpSpPr>
          <p:grpSpPr>
            <a:xfrm>
              <a:off x="4825602" y="3417617"/>
              <a:ext cx="813010" cy="883706"/>
              <a:chOff x="4825602" y="3591792"/>
              <a:chExt cx="813010" cy="883706"/>
            </a:xfrm>
          </p:grpSpPr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556F4C9B-86D5-4477-A448-B13B4F0836FE}"/>
                  </a:ext>
                </a:extLst>
              </p:cNvPr>
              <p:cNvSpPr/>
              <p:nvPr/>
            </p:nvSpPr>
            <p:spPr>
              <a:xfrm>
                <a:off x="4825602" y="3591792"/>
                <a:ext cx="813010" cy="883706"/>
              </a:xfrm>
              <a:custGeom>
                <a:avLst/>
                <a:gdLst>
                  <a:gd name="connsiteX0" fmla="*/ 1504321 w 1609274"/>
                  <a:gd name="connsiteY0" fmla="*/ 0 h 1749210"/>
                  <a:gd name="connsiteX1" fmla="*/ 0 w 1609274"/>
                  <a:gd name="connsiteY1" fmla="*/ 0 h 1749210"/>
                  <a:gd name="connsiteX2" fmla="*/ 0 w 1609274"/>
                  <a:gd name="connsiteY2" fmla="*/ 1749211 h 1749210"/>
                  <a:gd name="connsiteX3" fmla="*/ 1504321 w 1609274"/>
                  <a:gd name="connsiteY3" fmla="*/ 1749211 h 1749210"/>
                  <a:gd name="connsiteX4" fmla="*/ 1609274 w 1609274"/>
                  <a:gd name="connsiteY4" fmla="*/ 1644258 h 1749210"/>
                  <a:gd name="connsiteX5" fmla="*/ 1609274 w 1609274"/>
                  <a:gd name="connsiteY5" fmla="*/ 104953 h 1749210"/>
                  <a:gd name="connsiteX6" fmla="*/ 1504321 w 1609274"/>
                  <a:gd name="connsiteY6" fmla="*/ 0 h 1749210"/>
                  <a:gd name="connsiteX7" fmla="*/ 900844 w 1609274"/>
                  <a:gd name="connsiteY7" fmla="*/ 1455169 h 1749210"/>
                  <a:gd name="connsiteX8" fmla="*/ 834111 w 1609274"/>
                  <a:gd name="connsiteY8" fmla="*/ 1521901 h 1749210"/>
                  <a:gd name="connsiteX9" fmla="*/ 661377 w 1609274"/>
                  <a:gd name="connsiteY9" fmla="*/ 1521901 h 1749210"/>
                  <a:gd name="connsiteX10" fmla="*/ 594644 w 1609274"/>
                  <a:gd name="connsiteY10" fmla="*/ 1455169 h 1749210"/>
                  <a:gd name="connsiteX11" fmla="*/ 594644 w 1609274"/>
                  <a:gd name="connsiteY11" fmla="*/ 1221212 h 1749210"/>
                  <a:gd name="connsiteX12" fmla="*/ 661377 w 1609274"/>
                  <a:gd name="connsiteY12" fmla="*/ 1154479 h 1749210"/>
                  <a:gd name="connsiteX13" fmla="*/ 834111 w 1609274"/>
                  <a:gd name="connsiteY13" fmla="*/ 1154479 h 1749210"/>
                  <a:gd name="connsiteX14" fmla="*/ 900844 w 1609274"/>
                  <a:gd name="connsiteY14" fmla="*/ 1221212 h 1749210"/>
                  <a:gd name="connsiteX15" fmla="*/ 900844 w 1609274"/>
                  <a:gd name="connsiteY15" fmla="*/ 1455169 h 1749210"/>
                  <a:gd name="connsiteX16" fmla="*/ 900844 w 1609274"/>
                  <a:gd name="connsiteY16" fmla="*/ 528087 h 1749210"/>
                  <a:gd name="connsiteX17" fmla="*/ 834111 w 1609274"/>
                  <a:gd name="connsiteY17" fmla="*/ 594819 h 1749210"/>
                  <a:gd name="connsiteX18" fmla="*/ 661377 w 1609274"/>
                  <a:gd name="connsiteY18" fmla="*/ 594819 h 1749210"/>
                  <a:gd name="connsiteX19" fmla="*/ 594644 w 1609274"/>
                  <a:gd name="connsiteY19" fmla="*/ 528087 h 1749210"/>
                  <a:gd name="connsiteX20" fmla="*/ 594644 w 1609274"/>
                  <a:gd name="connsiteY20" fmla="*/ 294130 h 1749210"/>
                  <a:gd name="connsiteX21" fmla="*/ 661377 w 1609274"/>
                  <a:gd name="connsiteY21" fmla="*/ 227397 h 1749210"/>
                  <a:gd name="connsiteX22" fmla="*/ 834111 w 1609274"/>
                  <a:gd name="connsiteY22" fmla="*/ 227397 h 1749210"/>
                  <a:gd name="connsiteX23" fmla="*/ 900844 w 1609274"/>
                  <a:gd name="connsiteY23" fmla="*/ 294130 h 1749210"/>
                  <a:gd name="connsiteX24" fmla="*/ 900844 w 1609274"/>
                  <a:gd name="connsiteY24" fmla="*/ 528087 h 174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09274" h="1749210">
                    <a:moveTo>
                      <a:pt x="1504321" y="0"/>
                    </a:moveTo>
                    <a:lnTo>
                      <a:pt x="0" y="0"/>
                    </a:lnTo>
                    <a:lnTo>
                      <a:pt x="0" y="1749211"/>
                    </a:lnTo>
                    <a:lnTo>
                      <a:pt x="1504321" y="1749211"/>
                    </a:lnTo>
                    <a:cubicBezTo>
                      <a:pt x="1562308" y="1749211"/>
                      <a:pt x="1609274" y="1702245"/>
                      <a:pt x="1609274" y="1644258"/>
                    </a:cubicBezTo>
                    <a:lnTo>
                      <a:pt x="1609274" y="104953"/>
                    </a:lnTo>
                    <a:cubicBezTo>
                      <a:pt x="1609274" y="47054"/>
                      <a:pt x="1562308" y="0"/>
                      <a:pt x="1504321" y="0"/>
                    </a:cubicBezTo>
                    <a:close/>
                    <a:moveTo>
                      <a:pt x="900844" y="1455169"/>
                    </a:moveTo>
                    <a:cubicBezTo>
                      <a:pt x="900844" y="1491989"/>
                      <a:pt x="871020" y="1521901"/>
                      <a:pt x="834111" y="1521901"/>
                    </a:cubicBezTo>
                    <a:lnTo>
                      <a:pt x="661377" y="1521901"/>
                    </a:lnTo>
                    <a:cubicBezTo>
                      <a:pt x="624556" y="1521901"/>
                      <a:pt x="594644" y="1492077"/>
                      <a:pt x="594644" y="1455169"/>
                    </a:cubicBezTo>
                    <a:lnTo>
                      <a:pt x="594644" y="1221212"/>
                    </a:lnTo>
                    <a:cubicBezTo>
                      <a:pt x="594644" y="1184391"/>
                      <a:pt x="624469" y="1154479"/>
                      <a:pt x="661377" y="1154479"/>
                    </a:cubicBezTo>
                    <a:lnTo>
                      <a:pt x="834111" y="1154479"/>
                    </a:lnTo>
                    <a:cubicBezTo>
                      <a:pt x="870932" y="1154479"/>
                      <a:pt x="900844" y="1184303"/>
                      <a:pt x="900844" y="1221212"/>
                    </a:cubicBezTo>
                    <a:lnTo>
                      <a:pt x="900844" y="1455169"/>
                    </a:lnTo>
                    <a:close/>
                    <a:moveTo>
                      <a:pt x="900844" y="528087"/>
                    </a:moveTo>
                    <a:cubicBezTo>
                      <a:pt x="900844" y="564908"/>
                      <a:pt x="871020" y="594819"/>
                      <a:pt x="834111" y="594819"/>
                    </a:cubicBezTo>
                    <a:lnTo>
                      <a:pt x="661377" y="594819"/>
                    </a:lnTo>
                    <a:cubicBezTo>
                      <a:pt x="624556" y="594819"/>
                      <a:pt x="594644" y="564995"/>
                      <a:pt x="594644" y="528087"/>
                    </a:cubicBezTo>
                    <a:lnTo>
                      <a:pt x="594644" y="294130"/>
                    </a:lnTo>
                    <a:cubicBezTo>
                      <a:pt x="594644" y="257309"/>
                      <a:pt x="624469" y="227397"/>
                      <a:pt x="661377" y="227397"/>
                    </a:cubicBezTo>
                    <a:lnTo>
                      <a:pt x="834111" y="227397"/>
                    </a:lnTo>
                    <a:cubicBezTo>
                      <a:pt x="870932" y="227397"/>
                      <a:pt x="900844" y="257221"/>
                      <a:pt x="900844" y="294130"/>
                    </a:cubicBezTo>
                    <a:lnTo>
                      <a:pt x="900844" y="528087"/>
                    </a:lnTo>
                    <a:close/>
                  </a:path>
                </a:pathLst>
              </a:custGeom>
              <a:solidFill>
                <a:srgbClr val="7E8080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7BD67EAE-D9CE-435E-B2F8-117EA61C661A}"/>
                  </a:ext>
                </a:extLst>
              </p:cNvPr>
              <p:cNvSpPr/>
              <p:nvPr/>
            </p:nvSpPr>
            <p:spPr>
              <a:xfrm>
                <a:off x="4830064" y="3613928"/>
                <a:ext cx="795359" cy="473640"/>
              </a:xfrm>
              <a:custGeom>
                <a:avLst/>
                <a:gdLst>
                  <a:gd name="connsiteX0" fmla="*/ 1574290 w 1574336"/>
                  <a:gd name="connsiteY0" fmla="*/ 732219 h 937523"/>
                  <a:gd name="connsiteX1" fmla="*/ 1566506 w 1574336"/>
                  <a:gd name="connsiteY1" fmla="*/ 65070 h 937523"/>
                  <a:gd name="connsiteX2" fmla="*/ 1495663 w 1574336"/>
                  <a:gd name="connsiteY2" fmla="*/ 87 h 937523"/>
                  <a:gd name="connsiteX3" fmla="*/ 0 w 1574336"/>
                  <a:gd name="connsiteY3" fmla="*/ 0 h 937523"/>
                  <a:gd name="connsiteX4" fmla="*/ 0 w 1574336"/>
                  <a:gd name="connsiteY4" fmla="*/ 935828 h 937523"/>
                  <a:gd name="connsiteX5" fmla="*/ 221975 w 1574336"/>
                  <a:gd name="connsiteY5" fmla="*/ 936527 h 937523"/>
                  <a:gd name="connsiteX6" fmla="*/ 263781 w 1574336"/>
                  <a:gd name="connsiteY6" fmla="*/ 896471 h 937523"/>
                  <a:gd name="connsiteX7" fmla="*/ 361737 w 1574336"/>
                  <a:gd name="connsiteY7" fmla="*/ 831138 h 937523"/>
                  <a:gd name="connsiteX8" fmla="*/ 1008857 w 1574336"/>
                  <a:gd name="connsiteY8" fmla="*/ 831400 h 937523"/>
                  <a:gd name="connsiteX9" fmla="*/ 1075065 w 1574336"/>
                  <a:gd name="connsiteY9" fmla="*/ 894721 h 937523"/>
                  <a:gd name="connsiteX10" fmla="*/ 1120894 w 1574336"/>
                  <a:gd name="connsiteY10" fmla="*/ 935303 h 937523"/>
                  <a:gd name="connsiteX11" fmla="*/ 1281297 w 1574336"/>
                  <a:gd name="connsiteY11" fmla="*/ 934778 h 937523"/>
                  <a:gd name="connsiteX12" fmla="*/ 1329750 w 1574336"/>
                  <a:gd name="connsiteY12" fmla="*/ 900669 h 937523"/>
                  <a:gd name="connsiteX13" fmla="*/ 1329225 w 1574336"/>
                  <a:gd name="connsiteY13" fmla="*/ 830788 h 937523"/>
                  <a:gd name="connsiteX14" fmla="*/ 1371994 w 1574336"/>
                  <a:gd name="connsiteY14" fmla="*/ 786707 h 937523"/>
                  <a:gd name="connsiteX15" fmla="*/ 1520589 w 1574336"/>
                  <a:gd name="connsiteY15" fmla="*/ 787932 h 937523"/>
                  <a:gd name="connsiteX16" fmla="*/ 1574290 w 1574336"/>
                  <a:gd name="connsiteY16" fmla="*/ 732219 h 937523"/>
                  <a:gd name="connsiteX17" fmla="*/ 926994 w 1574336"/>
                  <a:gd name="connsiteY17" fmla="*/ 495726 h 937523"/>
                  <a:gd name="connsiteX18" fmla="*/ 845569 w 1574336"/>
                  <a:gd name="connsiteY18" fmla="*/ 577152 h 937523"/>
                  <a:gd name="connsiteX19" fmla="*/ 632340 w 1574336"/>
                  <a:gd name="connsiteY19" fmla="*/ 577152 h 937523"/>
                  <a:gd name="connsiteX20" fmla="*/ 550914 w 1574336"/>
                  <a:gd name="connsiteY20" fmla="*/ 495726 h 937523"/>
                  <a:gd name="connsiteX21" fmla="*/ 550914 w 1574336"/>
                  <a:gd name="connsiteY21" fmla="*/ 419548 h 937523"/>
                  <a:gd name="connsiteX22" fmla="*/ 543567 w 1574336"/>
                  <a:gd name="connsiteY22" fmla="*/ 418149 h 937523"/>
                  <a:gd name="connsiteX23" fmla="*/ 550914 w 1574336"/>
                  <a:gd name="connsiteY23" fmla="*/ 409315 h 937523"/>
                  <a:gd name="connsiteX24" fmla="*/ 550914 w 1574336"/>
                  <a:gd name="connsiteY24" fmla="*/ 238855 h 937523"/>
                  <a:gd name="connsiteX25" fmla="*/ 632340 w 1574336"/>
                  <a:gd name="connsiteY25" fmla="*/ 157429 h 937523"/>
                  <a:gd name="connsiteX26" fmla="*/ 845569 w 1574336"/>
                  <a:gd name="connsiteY26" fmla="*/ 157429 h 937523"/>
                  <a:gd name="connsiteX27" fmla="*/ 926994 w 1574336"/>
                  <a:gd name="connsiteY27" fmla="*/ 238855 h 937523"/>
                  <a:gd name="connsiteX28" fmla="*/ 926994 w 1574336"/>
                  <a:gd name="connsiteY28" fmla="*/ 495726 h 93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74336" h="937523">
                    <a:moveTo>
                      <a:pt x="1574290" y="732219"/>
                    </a:moveTo>
                    <a:cubicBezTo>
                      <a:pt x="1571928" y="617734"/>
                      <a:pt x="1574815" y="173084"/>
                      <a:pt x="1566506" y="65070"/>
                    </a:cubicBezTo>
                    <a:cubicBezTo>
                      <a:pt x="1563707" y="28337"/>
                      <a:pt x="1532483" y="87"/>
                      <a:pt x="1495663" y="87"/>
                    </a:cubicBezTo>
                    <a:cubicBezTo>
                      <a:pt x="1390798" y="-88"/>
                      <a:pt x="354040" y="87"/>
                      <a:pt x="0" y="0"/>
                    </a:cubicBezTo>
                    <a:lnTo>
                      <a:pt x="0" y="935828"/>
                    </a:lnTo>
                    <a:cubicBezTo>
                      <a:pt x="26763" y="938452"/>
                      <a:pt x="155155" y="937489"/>
                      <a:pt x="221975" y="936527"/>
                    </a:cubicBezTo>
                    <a:cubicBezTo>
                      <a:pt x="244277" y="936265"/>
                      <a:pt x="262469" y="918685"/>
                      <a:pt x="263781" y="896471"/>
                    </a:cubicBezTo>
                    <a:cubicBezTo>
                      <a:pt x="267192" y="837522"/>
                      <a:pt x="279786" y="831138"/>
                      <a:pt x="361737" y="831138"/>
                    </a:cubicBezTo>
                    <a:cubicBezTo>
                      <a:pt x="577415" y="831225"/>
                      <a:pt x="793180" y="831225"/>
                      <a:pt x="1008857" y="831400"/>
                    </a:cubicBezTo>
                    <a:cubicBezTo>
                      <a:pt x="1074191" y="831400"/>
                      <a:pt x="1075590" y="831575"/>
                      <a:pt x="1075065" y="894721"/>
                    </a:cubicBezTo>
                    <a:cubicBezTo>
                      <a:pt x="1074803" y="926207"/>
                      <a:pt x="1083811" y="934953"/>
                      <a:pt x="1120894" y="935303"/>
                    </a:cubicBezTo>
                    <a:cubicBezTo>
                      <a:pt x="1180805" y="935828"/>
                      <a:pt x="1215789" y="935828"/>
                      <a:pt x="1281297" y="934778"/>
                    </a:cubicBezTo>
                    <a:cubicBezTo>
                      <a:pt x="1315757" y="934166"/>
                      <a:pt x="1331937" y="932067"/>
                      <a:pt x="1329750" y="900669"/>
                    </a:cubicBezTo>
                    <a:cubicBezTo>
                      <a:pt x="1328176" y="877492"/>
                      <a:pt x="1330712" y="853965"/>
                      <a:pt x="1329225" y="830788"/>
                    </a:cubicBezTo>
                    <a:cubicBezTo>
                      <a:pt x="1327126" y="799127"/>
                      <a:pt x="1339283" y="785570"/>
                      <a:pt x="1371994" y="786707"/>
                    </a:cubicBezTo>
                    <a:cubicBezTo>
                      <a:pt x="1421496" y="788457"/>
                      <a:pt x="1471261" y="784608"/>
                      <a:pt x="1520589" y="787932"/>
                    </a:cubicBezTo>
                    <a:cubicBezTo>
                      <a:pt x="1564057" y="790731"/>
                      <a:pt x="1575164" y="772976"/>
                      <a:pt x="1574290" y="732219"/>
                    </a:cubicBezTo>
                    <a:close/>
                    <a:moveTo>
                      <a:pt x="926994" y="495726"/>
                    </a:moveTo>
                    <a:cubicBezTo>
                      <a:pt x="926994" y="540681"/>
                      <a:pt x="890523" y="577152"/>
                      <a:pt x="845569" y="577152"/>
                    </a:cubicBezTo>
                    <a:lnTo>
                      <a:pt x="632340" y="577152"/>
                    </a:lnTo>
                    <a:cubicBezTo>
                      <a:pt x="587385" y="577152"/>
                      <a:pt x="550914" y="540681"/>
                      <a:pt x="550914" y="495726"/>
                    </a:cubicBezTo>
                    <a:lnTo>
                      <a:pt x="550914" y="419548"/>
                    </a:lnTo>
                    <a:cubicBezTo>
                      <a:pt x="548203" y="418586"/>
                      <a:pt x="545754" y="418149"/>
                      <a:pt x="543567" y="418149"/>
                    </a:cubicBezTo>
                    <a:cubicBezTo>
                      <a:pt x="546716" y="415438"/>
                      <a:pt x="548990" y="412376"/>
                      <a:pt x="550914" y="409315"/>
                    </a:cubicBezTo>
                    <a:lnTo>
                      <a:pt x="550914" y="238855"/>
                    </a:lnTo>
                    <a:cubicBezTo>
                      <a:pt x="550914" y="193900"/>
                      <a:pt x="587385" y="157429"/>
                      <a:pt x="632340" y="157429"/>
                    </a:cubicBezTo>
                    <a:lnTo>
                      <a:pt x="845569" y="157429"/>
                    </a:lnTo>
                    <a:cubicBezTo>
                      <a:pt x="890523" y="157429"/>
                      <a:pt x="926994" y="193900"/>
                      <a:pt x="926994" y="238855"/>
                    </a:cubicBezTo>
                    <a:lnTo>
                      <a:pt x="926994" y="495726"/>
                    </a:lnTo>
                    <a:close/>
                  </a:path>
                </a:pathLst>
              </a:custGeom>
              <a:solidFill>
                <a:srgbClr val="B3B6B1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461C5B57-26CF-4FC2-B6B5-90C2B733C295}"/>
                  </a:ext>
                </a:extLst>
              </p:cNvPr>
              <p:cNvSpPr/>
              <p:nvPr/>
            </p:nvSpPr>
            <p:spPr>
              <a:xfrm>
                <a:off x="4829793" y="4029358"/>
                <a:ext cx="795577" cy="424136"/>
              </a:xfrm>
              <a:custGeom>
                <a:avLst/>
                <a:gdLst>
                  <a:gd name="connsiteX0" fmla="*/ 1574740 w 1574766"/>
                  <a:gd name="connsiteY0" fmla="*/ 95946 h 839536"/>
                  <a:gd name="connsiteX1" fmla="*/ 1467950 w 1574766"/>
                  <a:gd name="connsiteY1" fmla="*/ 2 h 839536"/>
                  <a:gd name="connsiteX2" fmla="*/ 1365272 w 1574766"/>
                  <a:gd name="connsiteY2" fmla="*/ 102331 h 839536"/>
                  <a:gd name="connsiteX3" fmla="*/ 1339209 w 1574766"/>
                  <a:gd name="connsiteY3" fmla="*/ 149122 h 839536"/>
                  <a:gd name="connsiteX4" fmla="*/ 1339209 w 1574766"/>
                  <a:gd name="connsiteY4" fmla="*/ 149122 h 839536"/>
                  <a:gd name="connsiteX5" fmla="*/ 1339209 w 1574766"/>
                  <a:gd name="connsiteY5" fmla="*/ 149122 h 839536"/>
                  <a:gd name="connsiteX6" fmla="*/ 1086360 w 1574766"/>
                  <a:gd name="connsiteY6" fmla="*/ 148510 h 839536"/>
                  <a:gd name="connsiteX7" fmla="*/ 1033884 w 1574766"/>
                  <a:gd name="connsiteY7" fmla="*/ 98308 h 839536"/>
                  <a:gd name="connsiteX8" fmla="*/ 983507 w 1574766"/>
                  <a:gd name="connsiteY8" fmla="*/ 51341 h 839536"/>
                  <a:gd name="connsiteX9" fmla="*/ 351254 w 1574766"/>
                  <a:gd name="connsiteY9" fmla="*/ 51254 h 839536"/>
                  <a:gd name="connsiteX10" fmla="*/ 298516 w 1574766"/>
                  <a:gd name="connsiteY10" fmla="*/ 104605 h 839536"/>
                  <a:gd name="connsiteX11" fmla="*/ 254173 w 1574766"/>
                  <a:gd name="connsiteY11" fmla="*/ 149035 h 839536"/>
                  <a:gd name="connsiteX12" fmla="*/ 450 w 1574766"/>
                  <a:gd name="connsiteY12" fmla="*/ 148423 h 839536"/>
                  <a:gd name="connsiteX13" fmla="*/ 13 w 1574766"/>
                  <a:gd name="connsiteY13" fmla="*/ 790733 h 839536"/>
                  <a:gd name="connsiteX14" fmla="*/ 48728 w 1574766"/>
                  <a:gd name="connsiteY14" fmla="*/ 839536 h 839536"/>
                  <a:gd name="connsiteX15" fmla="*/ 1494276 w 1574766"/>
                  <a:gd name="connsiteY15" fmla="*/ 838749 h 839536"/>
                  <a:gd name="connsiteX16" fmla="*/ 1540105 w 1574766"/>
                  <a:gd name="connsiteY16" fmla="*/ 830440 h 839536"/>
                  <a:gd name="connsiteX17" fmla="*/ 1540105 w 1574766"/>
                  <a:gd name="connsiteY17" fmla="*/ 830440 h 839536"/>
                  <a:gd name="connsiteX18" fmla="*/ 1573866 w 1574766"/>
                  <a:gd name="connsiteY18" fmla="*/ 760209 h 839536"/>
                  <a:gd name="connsiteX19" fmla="*/ 1574740 w 1574766"/>
                  <a:gd name="connsiteY19" fmla="*/ 95946 h 839536"/>
                  <a:gd name="connsiteX20" fmla="*/ 928931 w 1574766"/>
                  <a:gd name="connsiteY20" fmla="*/ 603130 h 839536"/>
                  <a:gd name="connsiteX21" fmla="*/ 927357 w 1574766"/>
                  <a:gd name="connsiteY21" fmla="*/ 603742 h 839536"/>
                  <a:gd name="connsiteX22" fmla="*/ 846106 w 1574766"/>
                  <a:gd name="connsiteY22" fmla="*/ 682020 h 839536"/>
                  <a:gd name="connsiteX23" fmla="*/ 632877 w 1574766"/>
                  <a:gd name="connsiteY23" fmla="*/ 682020 h 839536"/>
                  <a:gd name="connsiteX24" fmla="*/ 551452 w 1574766"/>
                  <a:gd name="connsiteY24" fmla="*/ 600594 h 839536"/>
                  <a:gd name="connsiteX25" fmla="*/ 551452 w 1574766"/>
                  <a:gd name="connsiteY25" fmla="*/ 343635 h 839536"/>
                  <a:gd name="connsiteX26" fmla="*/ 632877 w 1574766"/>
                  <a:gd name="connsiteY26" fmla="*/ 262209 h 839536"/>
                  <a:gd name="connsiteX27" fmla="*/ 846106 w 1574766"/>
                  <a:gd name="connsiteY27" fmla="*/ 262209 h 839536"/>
                  <a:gd name="connsiteX28" fmla="*/ 927532 w 1574766"/>
                  <a:gd name="connsiteY28" fmla="*/ 343635 h 839536"/>
                  <a:gd name="connsiteX29" fmla="*/ 927532 w 1574766"/>
                  <a:gd name="connsiteY29" fmla="*/ 600594 h 839536"/>
                  <a:gd name="connsiteX30" fmla="*/ 927532 w 1574766"/>
                  <a:gd name="connsiteY30" fmla="*/ 601031 h 839536"/>
                  <a:gd name="connsiteX31" fmla="*/ 929369 w 1574766"/>
                  <a:gd name="connsiteY31" fmla="*/ 601643 h 839536"/>
                  <a:gd name="connsiteX32" fmla="*/ 928931 w 1574766"/>
                  <a:gd name="connsiteY32" fmla="*/ 603130 h 83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74766" h="839536">
                    <a:moveTo>
                      <a:pt x="1574740" y="95946"/>
                    </a:moveTo>
                    <a:cubicBezTo>
                      <a:pt x="1574652" y="-1747"/>
                      <a:pt x="1566694" y="2"/>
                      <a:pt x="1467950" y="2"/>
                    </a:cubicBezTo>
                    <a:cubicBezTo>
                      <a:pt x="1367109" y="2"/>
                      <a:pt x="1367109" y="2"/>
                      <a:pt x="1365272" y="102331"/>
                    </a:cubicBezTo>
                    <a:cubicBezTo>
                      <a:pt x="1364922" y="122622"/>
                      <a:pt x="1368333" y="144837"/>
                      <a:pt x="1339209" y="149122"/>
                    </a:cubicBezTo>
                    <a:cubicBezTo>
                      <a:pt x="1339209" y="149122"/>
                      <a:pt x="1339209" y="149122"/>
                      <a:pt x="1339209" y="149122"/>
                    </a:cubicBezTo>
                    <a:cubicBezTo>
                      <a:pt x="1339209" y="149122"/>
                      <a:pt x="1339209" y="149122"/>
                      <a:pt x="1339209" y="149122"/>
                    </a:cubicBezTo>
                    <a:cubicBezTo>
                      <a:pt x="1254897" y="148773"/>
                      <a:pt x="1170585" y="147373"/>
                      <a:pt x="1086360" y="148510"/>
                    </a:cubicBezTo>
                    <a:cubicBezTo>
                      <a:pt x="1049889" y="149035"/>
                      <a:pt x="1035196" y="136441"/>
                      <a:pt x="1033884" y="98308"/>
                    </a:cubicBezTo>
                    <a:cubicBezTo>
                      <a:pt x="1032572" y="60962"/>
                      <a:pt x="1019190" y="51167"/>
                      <a:pt x="983507" y="51341"/>
                    </a:cubicBezTo>
                    <a:cubicBezTo>
                      <a:pt x="761444" y="52216"/>
                      <a:pt x="560285" y="52216"/>
                      <a:pt x="351254" y="51254"/>
                    </a:cubicBezTo>
                    <a:cubicBezTo>
                      <a:pt x="297903" y="50991"/>
                      <a:pt x="299390" y="61837"/>
                      <a:pt x="298516" y="104605"/>
                    </a:cubicBezTo>
                    <a:cubicBezTo>
                      <a:pt x="297816" y="139764"/>
                      <a:pt x="288458" y="149997"/>
                      <a:pt x="254173" y="149035"/>
                    </a:cubicBezTo>
                    <a:cubicBezTo>
                      <a:pt x="172835" y="146761"/>
                      <a:pt x="33335" y="148073"/>
                      <a:pt x="450" y="148423"/>
                    </a:cubicBezTo>
                    <a:cubicBezTo>
                      <a:pt x="-162" y="362351"/>
                      <a:pt x="2374" y="576717"/>
                      <a:pt x="13" y="790733"/>
                    </a:cubicBezTo>
                    <a:cubicBezTo>
                      <a:pt x="-424" y="829303"/>
                      <a:pt x="10158" y="839623"/>
                      <a:pt x="48728" y="839536"/>
                    </a:cubicBezTo>
                    <a:cubicBezTo>
                      <a:pt x="530548" y="838311"/>
                      <a:pt x="1012456" y="838836"/>
                      <a:pt x="1494276" y="838749"/>
                    </a:cubicBezTo>
                    <a:cubicBezTo>
                      <a:pt x="1509844" y="838749"/>
                      <a:pt x="1531010" y="839361"/>
                      <a:pt x="1540105" y="830440"/>
                    </a:cubicBezTo>
                    <a:cubicBezTo>
                      <a:pt x="1540105" y="830440"/>
                      <a:pt x="1540105" y="830440"/>
                      <a:pt x="1540105" y="830440"/>
                    </a:cubicBezTo>
                    <a:cubicBezTo>
                      <a:pt x="1568443" y="815222"/>
                      <a:pt x="1573515" y="789421"/>
                      <a:pt x="1573866" y="760209"/>
                    </a:cubicBezTo>
                    <a:cubicBezTo>
                      <a:pt x="1574740" y="689016"/>
                      <a:pt x="1574827" y="245679"/>
                      <a:pt x="1574740" y="95946"/>
                    </a:cubicBezTo>
                    <a:close/>
                    <a:moveTo>
                      <a:pt x="928931" y="603130"/>
                    </a:moveTo>
                    <a:cubicBezTo>
                      <a:pt x="928406" y="603305"/>
                      <a:pt x="927882" y="603567"/>
                      <a:pt x="927357" y="603742"/>
                    </a:cubicBezTo>
                    <a:cubicBezTo>
                      <a:pt x="925695" y="647210"/>
                      <a:pt x="890012" y="682020"/>
                      <a:pt x="846106" y="682020"/>
                    </a:cubicBezTo>
                    <a:lnTo>
                      <a:pt x="632877" y="682020"/>
                    </a:lnTo>
                    <a:cubicBezTo>
                      <a:pt x="587922" y="682020"/>
                      <a:pt x="551452" y="645548"/>
                      <a:pt x="551452" y="600594"/>
                    </a:cubicBezTo>
                    <a:lnTo>
                      <a:pt x="551452" y="343635"/>
                    </a:lnTo>
                    <a:cubicBezTo>
                      <a:pt x="551452" y="298680"/>
                      <a:pt x="587922" y="262209"/>
                      <a:pt x="632877" y="262209"/>
                    </a:cubicBezTo>
                    <a:lnTo>
                      <a:pt x="846106" y="262209"/>
                    </a:lnTo>
                    <a:cubicBezTo>
                      <a:pt x="891061" y="262209"/>
                      <a:pt x="927532" y="298680"/>
                      <a:pt x="927532" y="343635"/>
                    </a:cubicBezTo>
                    <a:lnTo>
                      <a:pt x="927532" y="600594"/>
                    </a:lnTo>
                    <a:cubicBezTo>
                      <a:pt x="927532" y="600769"/>
                      <a:pt x="927532" y="600856"/>
                      <a:pt x="927532" y="601031"/>
                    </a:cubicBezTo>
                    <a:cubicBezTo>
                      <a:pt x="928144" y="601206"/>
                      <a:pt x="928844" y="601468"/>
                      <a:pt x="929369" y="601643"/>
                    </a:cubicBezTo>
                    <a:cubicBezTo>
                      <a:pt x="929194" y="602080"/>
                      <a:pt x="929106" y="602605"/>
                      <a:pt x="928931" y="603130"/>
                    </a:cubicBezTo>
                    <a:close/>
                  </a:path>
                </a:pathLst>
              </a:custGeom>
              <a:solidFill>
                <a:srgbClr val="B3B6B1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2D6AF6EB-A8D3-4198-8746-7BABDE2761A2}"/>
              </a:ext>
            </a:extLst>
          </p:cNvPr>
          <p:cNvGrpSpPr/>
          <p:nvPr/>
        </p:nvGrpSpPr>
        <p:grpSpPr>
          <a:xfrm>
            <a:off x="2706077" y="3603678"/>
            <a:ext cx="991338" cy="1218297"/>
            <a:chOff x="2659357" y="114559"/>
            <a:chExt cx="2013863" cy="24749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B98920DA-F784-4511-968E-BFDF76BB8818}"/>
                </a:ext>
              </a:extLst>
            </p:cNvPr>
            <p:cNvSpPr/>
            <p:nvPr/>
          </p:nvSpPr>
          <p:spPr>
            <a:xfrm>
              <a:off x="2659357" y="114559"/>
              <a:ext cx="905998" cy="2474923"/>
            </a:xfrm>
            <a:custGeom>
              <a:avLst/>
              <a:gdLst>
                <a:gd name="connsiteX0" fmla="*/ 518894 w 905998"/>
                <a:gd name="connsiteY0" fmla="*/ 1081405 h 2474923"/>
                <a:gd name="connsiteX1" fmla="*/ 876213 w 905998"/>
                <a:gd name="connsiteY1" fmla="*/ 663560 h 2474923"/>
                <a:gd name="connsiteX2" fmla="*/ 802479 w 905998"/>
                <a:gd name="connsiteY2" fmla="*/ 421620 h 2474923"/>
                <a:gd name="connsiteX3" fmla="*/ 666096 w 905998"/>
                <a:gd name="connsiteY3" fmla="*/ 266521 h 2474923"/>
                <a:gd name="connsiteX4" fmla="*/ 615060 w 905998"/>
                <a:gd name="connsiteY4" fmla="*/ 146530 h 2474923"/>
                <a:gd name="connsiteX5" fmla="*/ 680796 w 905998"/>
                <a:gd name="connsiteY5" fmla="*/ 19637 h 2474923"/>
                <a:gd name="connsiteX6" fmla="*/ 588015 w 905998"/>
                <a:gd name="connsiteY6" fmla="*/ 5003 h 2474923"/>
                <a:gd name="connsiteX7" fmla="*/ 522445 w 905998"/>
                <a:gd name="connsiteY7" fmla="*/ 244156 h 2474923"/>
                <a:gd name="connsiteX8" fmla="*/ 666096 w 905998"/>
                <a:gd name="connsiteY8" fmla="*/ 408745 h 2474923"/>
                <a:gd name="connsiteX9" fmla="*/ 756786 w 905998"/>
                <a:gd name="connsiteY9" fmla="*/ 514235 h 2474923"/>
                <a:gd name="connsiteX10" fmla="*/ 757781 w 905998"/>
                <a:gd name="connsiteY10" fmla="*/ 662664 h 2474923"/>
                <a:gd name="connsiteX11" fmla="*/ 491319 w 905998"/>
                <a:gd name="connsiteY11" fmla="*/ 968847 h 2474923"/>
                <a:gd name="connsiteX12" fmla="*/ 202524 w 905998"/>
                <a:gd name="connsiteY12" fmla="*/ 1300946 h 2474923"/>
                <a:gd name="connsiteX13" fmla="*/ 6411 w 905998"/>
                <a:gd name="connsiteY13" fmla="*/ 1917692 h 2474923"/>
                <a:gd name="connsiteX14" fmla="*/ 562331 w 905998"/>
                <a:gd name="connsiteY14" fmla="*/ 2473879 h 2474923"/>
                <a:gd name="connsiteX15" fmla="*/ 549788 w 905998"/>
                <a:gd name="connsiteY15" fmla="*/ 2443649 h 2474923"/>
                <a:gd name="connsiteX16" fmla="*/ 170104 w 905998"/>
                <a:gd name="connsiteY16" fmla="*/ 2069739 h 2474923"/>
                <a:gd name="connsiteX17" fmla="*/ 183543 w 905998"/>
                <a:gd name="connsiteY17" fmla="*/ 1509537 h 2474923"/>
                <a:gd name="connsiteX18" fmla="*/ 518894 w 905998"/>
                <a:gd name="connsiteY18" fmla="*/ 1081405 h 247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5998" h="2474923">
                  <a:moveTo>
                    <a:pt x="518894" y="1081405"/>
                  </a:moveTo>
                  <a:cubicBezTo>
                    <a:pt x="639715" y="942467"/>
                    <a:pt x="876213" y="663560"/>
                    <a:pt x="876213" y="663560"/>
                  </a:cubicBezTo>
                  <a:cubicBezTo>
                    <a:pt x="876213" y="663560"/>
                    <a:pt x="979081" y="580602"/>
                    <a:pt x="802479" y="421620"/>
                  </a:cubicBezTo>
                  <a:cubicBezTo>
                    <a:pt x="756686" y="370219"/>
                    <a:pt x="712453" y="317425"/>
                    <a:pt x="666096" y="266521"/>
                  </a:cubicBezTo>
                  <a:cubicBezTo>
                    <a:pt x="634671" y="232044"/>
                    <a:pt x="613865" y="193087"/>
                    <a:pt x="615060" y="146530"/>
                  </a:cubicBezTo>
                  <a:cubicBezTo>
                    <a:pt x="616387" y="94731"/>
                    <a:pt x="636330" y="50232"/>
                    <a:pt x="680796" y="19637"/>
                  </a:cubicBezTo>
                  <a:cubicBezTo>
                    <a:pt x="652192" y="92"/>
                    <a:pt x="621066" y="-5018"/>
                    <a:pt x="588015" y="5003"/>
                  </a:cubicBezTo>
                  <a:cubicBezTo>
                    <a:pt x="489461" y="34968"/>
                    <a:pt x="459795" y="166440"/>
                    <a:pt x="522445" y="244156"/>
                  </a:cubicBezTo>
                  <a:cubicBezTo>
                    <a:pt x="568105" y="300800"/>
                    <a:pt x="618179" y="353893"/>
                    <a:pt x="666096" y="408745"/>
                  </a:cubicBezTo>
                  <a:cubicBezTo>
                    <a:pt x="696591" y="443621"/>
                    <a:pt x="733757" y="487655"/>
                    <a:pt x="756786" y="514235"/>
                  </a:cubicBezTo>
                  <a:cubicBezTo>
                    <a:pt x="799924" y="564010"/>
                    <a:pt x="816516" y="590557"/>
                    <a:pt x="757781" y="662664"/>
                  </a:cubicBezTo>
                  <a:cubicBezTo>
                    <a:pt x="666262" y="775057"/>
                    <a:pt x="572884" y="874507"/>
                    <a:pt x="491319" y="968847"/>
                  </a:cubicBezTo>
                  <a:cubicBezTo>
                    <a:pt x="395120" y="1080045"/>
                    <a:pt x="290460" y="1183046"/>
                    <a:pt x="202524" y="1300946"/>
                  </a:cubicBezTo>
                  <a:cubicBezTo>
                    <a:pt x="70554" y="1477814"/>
                    <a:pt x="-26341" y="1692742"/>
                    <a:pt x="6411" y="1917692"/>
                  </a:cubicBezTo>
                  <a:cubicBezTo>
                    <a:pt x="46330" y="2191920"/>
                    <a:pt x="266867" y="2470892"/>
                    <a:pt x="562331" y="2473879"/>
                  </a:cubicBezTo>
                  <a:cubicBezTo>
                    <a:pt x="859688" y="2476832"/>
                    <a:pt x="652756" y="2475439"/>
                    <a:pt x="549788" y="2443649"/>
                  </a:cubicBezTo>
                  <a:cubicBezTo>
                    <a:pt x="373983" y="2389361"/>
                    <a:pt x="234082" y="2242259"/>
                    <a:pt x="170104" y="2069739"/>
                  </a:cubicBezTo>
                  <a:cubicBezTo>
                    <a:pt x="105728" y="1896123"/>
                    <a:pt x="105728" y="1678640"/>
                    <a:pt x="183543" y="1509537"/>
                  </a:cubicBezTo>
                  <a:cubicBezTo>
                    <a:pt x="260363" y="1342558"/>
                    <a:pt x="400164" y="1217922"/>
                    <a:pt x="518894" y="1081405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734E61A0-1ED0-40B3-B56F-5F4EFAB1853D}"/>
                </a:ext>
              </a:extLst>
            </p:cNvPr>
            <p:cNvSpPr/>
            <p:nvPr/>
          </p:nvSpPr>
          <p:spPr>
            <a:xfrm>
              <a:off x="2772463" y="115305"/>
              <a:ext cx="1900757" cy="2473316"/>
            </a:xfrm>
            <a:custGeom>
              <a:avLst/>
              <a:gdLst>
                <a:gd name="connsiteX0" fmla="*/ 1872958 w 1900757"/>
                <a:gd name="connsiteY0" fmla="*/ 1614048 h 2473316"/>
                <a:gd name="connsiteX1" fmla="*/ 1584992 w 1900757"/>
                <a:gd name="connsiteY1" fmla="*/ 1159370 h 2473316"/>
                <a:gd name="connsiteX2" fmla="*/ 1140136 w 1900757"/>
                <a:gd name="connsiteY2" fmla="*/ 660889 h 2473316"/>
                <a:gd name="connsiteX3" fmla="*/ 1139174 w 1900757"/>
                <a:gd name="connsiteY3" fmla="*/ 512991 h 2473316"/>
                <a:gd name="connsiteX4" fmla="*/ 1365617 w 1900757"/>
                <a:gd name="connsiteY4" fmla="*/ 255156 h 2473316"/>
                <a:gd name="connsiteX5" fmla="*/ 1386954 w 1900757"/>
                <a:gd name="connsiteY5" fmla="*/ 67471 h 2473316"/>
                <a:gd name="connsiteX6" fmla="*/ 1279904 w 1900757"/>
                <a:gd name="connsiteY6" fmla="*/ 374 h 2473316"/>
                <a:gd name="connsiteX7" fmla="*/ 1170930 w 1900757"/>
                <a:gd name="connsiteY7" fmla="*/ 67272 h 2473316"/>
                <a:gd name="connsiteX8" fmla="*/ 1149693 w 1900757"/>
                <a:gd name="connsiteY8" fmla="*/ 131416 h 2473316"/>
                <a:gd name="connsiteX9" fmla="*/ 1032655 w 1900757"/>
                <a:gd name="connsiteY9" fmla="*/ 1635 h 2473316"/>
                <a:gd name="connsiteX10" fmla="*/ 892223 w 1900757"/>
                <a:gd name="connsiteY10" fmla="*/ 126438 h 2473316"/>
                <a:gd name="connsiteX11" fmla="*/ 763837 w 1900757"/>
                <a:gd name="connsiteY11" fmla="*/ 9 h 2473316"/>
                <a:gd name="connsiteX12" fmla="*/ 701220 w 1900757"/>
                <a:gd name="connsiteY12" fmla="*/ 18725 h 2473316"/>
                <a:gd name="connsiteX13" fmla="*/ 655261 w 1900757"/>
                <a:gd name="connsiteY13" fmla="*/ 67803 h 2473316"/>
                <a:gd name="connsiteX14" fmla="*/ 635185 w 1900757"/>
                <a:gd name="connsiteY14" fmla="*/ 128363 h 2473316"/>
                <a:gd name="connsiteX15" fmla="*/ 567657 w 1900757"/>
                <a:gd name="connsiteY15" fmla="*/ 18891 h 2473316"/>
                <a:gd name="connsiteX16" fmla="*/ 553255 w 1900757"/>
                <a:gd name="connsiteY16" fmla="*/ 25262 h 2473316"/>
                <a:gd name="connsiteX17" fmla="*/ 498005 w 1900757"/>
                <a:gd name="connsiteY17" fmla="*/ 150994 h 2473316"/>
                <a:gd name="connsiteX18" fmla="*/ 548211 w 1900757"/>
                <a:gd name="connsiteY18" fmla="*/ 266638 h 2473316"/>
                <a:gd name="connsiteX19" fmla="*/ 759755 w 1900757"/>
                <a:gd name="connsiteY19" fmla="*/ 506852 h 2473316"/>
                <a:gd name="connsiteX20" fmla="*/ 763074 w 1900757"/>
                <a:gd name="connsiteY20" fmla="*/ 662814 h 2473316"/>
                <a:gd name="connsiteX21" fmla="*/ 258189 w 1900757"/>
                <a:gd name="connsiteY21" fmla="*/ 1234265 h 2473316"/>
                <a:gd name="connsiteX22" fmla="*/ 54609 w 1900757"/>
                <a:gd name="connsiteY22" fmla="*/ 1532384 h 2473316"/>
                <a:gd name="connsiteX23" fmla="*/ 95126 w 1900757"/>
                <a:gd name="connsiteY23" fmla="*/ 2161408 h 2473316"/>
                <a:gd name="connsiteX24" fmla="*/ 578209 w 1900757"/>
                <a:gd name="connsiteY24" fmla="*/ 2473298 h 2473316"/>
                <a:gd name="connsiteX25" fmla="*/ 1161440 w 1900757"/>
                <a:gd name="connsiteY25" fmla="*/ 2472602 h 2473316"/>
                <a:gd name="connsiteX26" fmla="*/ 1611738 w 1900757"/>
                <a:gd name="connsiteY26" fmla="*/ 2378195 h 2473316"/>
                <a:gd name="connsiteX27" fmla="*/ 1860912 w 1900757"/>
                <a:gd name="connsiteY27" fmla="*/ 2048219 h 2473316"/>
                <a:gd name="connsiteX28" fmla="*/ 1872958 w 1900757"/>
                <a:gd name="connsiteY28" fmla="*/ 1614048 h 247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0757" h="2473316">
                  <a:moveTo>
                    <a:pt x="1872958" y="1614048"/>
                  </a:moveTo>
                  <a:cubicBezTo>
                    <a:pt x="1822585" y="1440134"/>
                    <a:pt x="1707870" y="1292369"/>
                    <a:pt x="1584992" y="1159370"/>
                  </a:cubicBezTo>
                  <a:cubicBezTo>
                    <a:pt x="1433212" y="995112"/>
                    <a:pt x="1286375" y="829560"/>
                    <a:pt x="1140136" y="660889"/>
                  </a:cubicBezTo>
                  <a:cubicBezTo>
                    <a:pt x="1108181" y="622961"/>
                    <a:pt x="1078316" y="569867"/>
                    <a:pt x="1139174" y="512991"/>
                  </a:cubicBezTo>
                  <a:cubicBezTo>
                    <a:pt x="1214600" y="427013"/>
                    <a:pt x="1289694" y="340703"/>
                    <a:pt x="1365617" y="255156"/>
                  </a:cubicBezTo>
                  <a:cubicBezTo>
                    <a:pt x="1412339" y="202494"/>
                    <a:pt x="1421797" y="128661"/>
                    <a:pt x="1386954" y="67471"/>
                  </a:cubicBezTo>
                  <a:cubicBezTo>
                    <a:pt x="1363493" y="26191"/>
                    <a:pt x="1328120" y="739"/>
                    <a:pt x="1279904" y="374"/>
                  </a:cubicBezTo>
                  <a:cubicBezTo>
                    <a:pt x="1230926" y="9"/>
                    <a:pt x="1195619" y="25892"/>
                    <a:pt x="1170930" y="67272"/>
                  </a:cubicBezTo>
                  <a:cubicBezTo>
                    <a:pt x="1159548" y="86353"/>
                    <a:pt x="1154571" y="107623"/>
                    <a:pt x="1149693" y="131416"/>
                  </a:cubicBezTo>
                  <a:cubicBezTo>
                    <a:pt x="1138809" y="56886"/>
                    <a:pt x="1096699" y="5883"/>
                    <a:pt x="1032655" y="1635"/>
                  </a:cubicBezTo>
                  <a:cubicBezTo>
                    <a:pt x="949100" y="-3906"/>
                    <a:pt x="910441" y="50349"/>
                    <a:pt x="892223" y="126438"/>
                  </a:cubicBezTo>
                  <a:cubicBezTo>
                    <a:pt x="873707" y="31965"/>
                    <a:pt x="811820" y="640"/>
                    <a:pt x="763837" y="9"/>
                  </a:cubicBezTo>
                  <a:cubicBezTo>
                    <a:pt x="741305" y="-289"/>
                    <a:pt x="720300" y="6547"/>
                    <a:pt x="701220" y="18725"/>
                  </a:cubicBezTo>
                  <a:cubicBezTo>
                    <a:pt x="681741" y="31169"/>
                    <a:pt x="666576" y="47661"/>
                    <a:pt x="655261" y="67803"/>
                  </a:cubicBezTo>
                  <a:cubicBezTo>
                    <a:pt x="644675" y="86651"/>
                    <a:pt x="638536" y="106926"/>
                    <a:pt x="635185" y="128363"/>
                  </a:cubicBezTo>
                  <a:cubicBezTo>
                    <a:pt x="626823" y="82769"/>
                    <a:pt x="608472" y="43911"/>
                    <a:pt x="567657" y="18891"/>
                  </a:cubicBezTo>
                  <a:cubicBezTo>
                    <a:pt x="561252" y="17331"/>
                    <a:pt x="557370" y="21877"/>
                    <a:pt x="553255" y="25262"/>
                  </a:cubicBezTo>
                  <a:cubicBezTo>
                    <a:pt x="513734" y="57848"/>
                    <a:pt x="497806" y="101584"/>
                    <a:pt x="498005" y="150994"/>
                  </a:cubicBezTo>
                  <a:cubicBezTo>
                    <a:pt x="498204" y="196024"/>
                    <a:pt x="518280" y="233488"/>
                    <a:pt x="548211" y="266638"/>
                  </a:cubicBezTo>
                  <a:cubicBezTo>
                    <a:pt x="612089" y="337385"/>
                    <a:pt x="699063" y="433384"/>
                    <a:pt x="759755" y="506852"/>
                  </a:cubicBezTo>
                  <a:cubicBezTo>
                    <a:pt x="792043" y="545909"/>
                    <a:pt x="792939" y="622994"/>
                    <a:pt x="763074" y="662814"/>
                  </a:cubicBezTo>
                  <a:cubicBezTo>
                    <a:pt x="595597" y="844360"/>
                    <a:pt x="417137" y="1042498"/>
                    <a:pt x="258189" y="1234265"/>
                  </a:cubicBezTo>
                  <a:cubicBezTo>
                    <a:pt x="182199" y="1325950"/>
                    <a:pt x="106342" y="1424505"/>
                    <a:pt x="54609" y="1532384"/>
                  </a:cubicBezTo>
                  <a:cubicBezTo>
                    <a:pt x="-36214" y="1721762"/>
                    <a:pt x="-7610" y="1983213"/>
                    <a:pt x="95126" y="2161408"/>
                  </a:cubicBezTo>
                  <a:cubicBezTo>
                    <a:pt x="193813" y="2332568"/>
                    <a:pt x="374198" y="2474559"/>
                    <a:pt x="578209" y="2473298"/>
                  </a:cubicBezTo>
                  <a:cubicBezTo>
                    <a:pt x="772597" y="2472104"/>
                    <a:pt x="967052" y="2474394"/>
                    <a:pt x="1161440" y="2472602"/>
                  </a:cubicBezTo>
                  <a:cubicBezTo>
                    <a:pt x="1325930" y="2471108"/>
                    <a:pt x="1468286" y="2475090"/>
                    <a:pt x="1611738" y="2378195"/>
                  </a:cubicBezTo>
                  <a:cubicBezTo>
                    <a:pt x="1727946" y="2299716"/>
                    <a:pt x="1814687" y="2180621"/>
                    <a:pt x="1860912" y="2048219"/>
                  </a:cubicBezTo>
                  <a:cubicBezTo>
                    <a:pt x="1909393" y="1909347"/>
                    <a:pt x="1913906" y="1755343"/>
                    <a:pt x="1872958" y="1614048"/>
                  </a:cubicBezTo>
                  <a:close/>
                </a:path>
              </a:pathLst>
            </a:custGeom>
            <a:solidFill>
              <a:srgbClr val="F4B847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5AE3AA13-13DA-4094-9A88-9FB39E32D878}"/>
                </a:ext>
              </a:extLst>
            </p:cNvPr>
            <p:cNvSpPr/>
            <p:nvPr/>
          </p:nvSpPr>
          <p:spPr>
            <a:xfrm>
              <a:off x="3353027" y="626118"/>
              <a:ext cx="623915" cy="150275"/>
            </a:xfrm>
            <a:custGeom>
              <a:avLst/>
              <a:gdLst>
                <a:gd name="connsiteX0" fmla="*/ 66866 w 623915"/>
                <a:gd name="connsiteY0" fmla="*/ 150275 h 150275"/>
                <a:gd name="connsiteX1" fmla="*/ 63547 w 623915"/>
                <a:gd name="connsiteY1" fmla="*/ 150143 h 150275"/>
                <a:gd name="connsiteX2" fmla="*/ 1 w 623915"/>
                <a:gd name="connsiteY2" fmla="*/ 77206 h 150275"/>
                <a:gd name="connsiteX3" fmla="*/ 63348 w 623915"/>
                <a:gd name="connsiteY3" fmla="*/ 2244 h 150275"/>
                <a:gd name="connsiteX4" fmla="*/ 558643 w 623915"/>
                <a:gd name="connsiteY4" fmla="*/ 2178 h 150275"/>
                <a:gd name="connsiteX5" fmla="*/ 623915 w 623915"/>
                <a:gd name="connsiteY5" fmla="*/ 75779 h 150275"/>
                <a:gd name="connsiteX6" fmla="*/ 559639 w 623915"/>
                <a:gd name="connsiteY6" fmla="*/ 150076 h 150275"/>
                <a:gd name="connsiteX7" fmla="*/ 66866 w 623915"/>
                <a:gd name="connsiteY7" fmla="*/ 150275 h 1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915" h="150275">
                  <a:moveTo>
                    <a:pt x="66866" y="150275"/>
                  </a:moveTo>
                  <a:cubicBezTo>
                    <a:pt x="65737" y="150242"/>
                    <a:pt x="64642" y="150209"/>
                    <a:pt x="63547" y="150143"/>
                  </a:cubicBezTo>
                  <a:cubicBezTo>
                    <a:pt x="24159" y="144468"/>
                    <a:pt x="200" y="116959"/>
                    <a:pt x="1" y="77206"/>
                  </a:cubicBezTo>
                  <a:cubicBezTo>
                    <a:pt x="-198" y="36390"/>
                    <a:pt x="23628" y="8184"/>
                    <a:pt x="63348" y="2244"/>
                  </a:cubicBezTo>
                  <a:cubicBezTo>
                    <a:pt x="68724" y="-2766"/>
                    <a:pt x="435467" y="2178"/>
                    <a:pt x="558643" y="2178"/>
                  </a:cubicBezTo>
                  <a:cubicBezTo>
                    <a:pt x="598662" y="6790"/>
                    <a:pt x="623815" y="35162"/>
                    <a:pt x="623915" y="75779"/>
                  </a:cubicBezTo>
                  <a:cubicBezTo>
                    <a:pt x="624014" y="116959"/>
                    <a:pt x="599757" y="144966"/>
                    <a:pt x="559639" y="150076"/>
                  </a:cubicBezTo>
                  <a:cubicBezTo>
                    <a:pt x="460387" y="149943"/>
                    <a:pt x="131905" y="150043"/>
                    <a:pt x="66866" y="150275"/>
                  </a:cubicBezTo>
                  <a:close/>
                </a:path>
              </a:pathLst>
            </a:custGeom>
            <a:solidFill>
              <a:srgbClr val="3F4A5A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D41D3B84-EFEB-4C88-9BDD-8A845480FEED}"/>
                </a:ext>
              </a:extLst>
            </p:cNvPr>
            <p:cNvGrpSpPr/>
            <p:nvPr/>
          </p:nvGrpSpPr>
          <p:grpSpPr>
            <a:xfrm>
              <a:off x="3246612" y="1379056"/>
              <a:ext cx="835184" cy="833790"/>
              <a:chOff x="3400511" y="1532697"/>
              <a:chExt cx="527385" cy="526507"/>
            </a:xfrm>
          </p:grpSpPr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8612658F-89F2-49D7-8B9B-C3875EA5D182}"/>
                  </a:ext>
                </a:extLst>
              </p:cNvPr>
              <p:cNvSpPr/>
              <p:nvPr/>
            </p:nvSpPr>
            <p:spPr>
              <a:xfrm>
                <a:off x="3400511" y="1532697"/>
                <a:ext cx="527385" cy="526507"/>
              </a:xfrm>
              <a:custGeom>
                <a:avLst/>
                <a:gdLst>
                  <a:gd name="connsiteX0" fmla="*/ 262947 w 527385"/>
                  <a:gd name="connsiteY0" fmla="*/ 526366 h 526507"/>
                  <a:gd name="connsiteX1" fmla="*/ 2 w 527385"/>
                  <a:gd name="connsiteY1" fmla="*/ 264052 h 526507"/>
                  <a:gd name="connsiteX2" fmla="*/ 264042 w 527385"/>
                  <a:gd name="connsiteY2" fmla="*/ 11 h 526507"/>
                  <a:gd name="connsiteX3" fmla="*/ 527385 w 527385"/>
                  <a:gd name="connsiteY3" fmla="*/ 265843 h 526507"/>
                  <a:gd name="connsiteX4" fmla="*/ 262947 w 527385"/>
                  <a:gd name="connsiteY4" fmla="*/ 526366 h 52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385" h="526507">
                    <a:moveTo>
                      <a:pt x="262947" y="526366"/>
                    </a:moveTo>
                    <a:cubicBezTo>
                      <a:pt x="121918" y="529386"/>
                      <a:pt x="-562" y="413377"/>
                      <a:pt x="2" y="264052"/>
                    </a:cubicBezTo>
                    <a:cubicBezTo>
                      <a:pt x="566" y="119737"/>
                      <a:pt x="109009" y="1438"/>
                      <a:pt x="264042" y="11"/>
                    </a:cubicBezTo>
                    <a:cubicBezTo>
                      <a:pt x="410945" y="-1349"/>
                      <a:pt x="527385" y="118410"/>
                      <a:pt x="527385" y="265843"/>
                    </a:cubicBezTo>
                    <a:cubicBezTo>
                      <a:pt x="527385" y="405877"/>
                      <a:pt x="407328" y="531310"/>
                      <a:pt x="262947" y="526366"/>
                    </a:cubicBezTo>
                    <a:close/>
                  </a:path>
                </a:pathLst>
              </a:custGeom>
              <a:solidFill>
                <a:srgbClr val="D28915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D0CF7DCA-6A48-4AB1-9891-5F79E3855C19}"/>
                  </a:ext>
                </a:extLst>
              </p:cNvPr>
              <p:cNvSpPr/>
              <p:nvPr/>
            </p:nvSpPr>
            <p:spPr>
              <a:xfrm>
                <a:off x="3418635" y="1544181"/>
                <a:ext cx="492546" cy="491770"/>
              </a:xfrm>
              <a:custGeom>
                <a:avLst/>
                <a:gdLst>
                  <a:gd name="connsiteX0" fmla="*/ 245089 w 492546"/>
                  <a:gd name="connsiteY0" fmla="*/ 491654 h 491770"/>
                  <a:gd name="connsiteX1" fmla="*/ 30 w 492546"/>
                  <a:gd name="connsiteY1" fmla="*/ 242380 h 491770"/>
                  <a:gd name="connsiteX2" fmla="*/ 253385 w 492546"/>
                  <a:gd name="connsiteY2" fmla="*/ 75 h 491770"/>
                  <a:gd name="connsiteX3" fmla="*/ 492471 w 492546"/>
                  <a:gd name="connsiteY3" fmla="*/ 253132 h 491770"/>
                  <a:gd name="connsiteX4" fmla="*/ 245089 w 492546"/>
                  <a:gd name="connsiteY4" fmla="*/ 491654 h 49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546" h="491770">
                    <a:moveTo>
                      <a:pt x="245089" y="491654"/>
                    </a:moveTo>
                    <a:cubicBezTo>
                      <a:pt x="113882" y="495702"/>
                      <a:pt x="-2127" y="379594"/>
                      <a:pt x="30" y="242380"/>
                    </a:cubicBezTo>
                    <a:cubicBezTo>
                      <a:pt x="2021" y="114259"/>
                      <a:pt x="111393" y="-3409"/>
                      <a:pt x="253385" y="75"/>
                    </a:cubicBezTo>
                    <a:cubicBezTo>
                      <a:pt x="381506" y="3228"/>
                      <a:pt x="495922" y="113397"/>
                      <a:pt x="492471" y="253132"/>
                    </a:cubicBezTo>
                    <a:cubicBezTo>
                      <a:pt x="489285" y="382082"/>
                      <a:pt x="379315" y="495935"/>
                      <a:pt x="245089" y="491654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BDE9BBD3-1E94-4B1C-98B4-E27C81528CA9}"/>
                  </a:ext>
                </a:extLst>
              </p:cNvPr>
              <p:cNvSpPr/>
              <p:nvPr/>
            </p:nvSpPr>
            <p:spPr>
              <a:xfrm>
                <a:off x="3432036" y="1557491"/>
                <a:ext cx="465866" cy="465095"/>
              </a:xfrm>
              <a:custGeom>
                <a:avLst/>
                <a:gdLst>
                  <a:gd name="connsiteX0" fmla="*/ 232716 w 465866"/>
                  <a:gd name="connsiteY0" fmla="*/ 465004 h 465095"/>
                  <a:gd name="connsiteX1" fmla="*/ 1 w 465866"/>
                  <a:gd name="connsiteY1" fmla="*/ 231791 h 465095"/>
                  <a:gd name="connsiteX2" fmla="*/ 238092 w 465866"/>
                  <a:gd name="connsiteY2" fmla="*/ 39 h 465095"/>
                  <a:gd name="connsiteX3" fmla="*/ 465796 w 465866"/>
                  <a:gd name="connsiteY3" fmla="*/ 238926 h 465095"/>
                  <a:gd name="connsiteX4" fmla="*/ 232716 w 465866"/>
                  <a:gd name="connsiteY4" fmla="*/ 465004 h 46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866" h="465095">
                    <a:moveTo>
                      <a:pt x="232716" y="465004"/>
                    </a:moveTo>
                    <a:cubicBezTo>
                      <a:pt x="106951" y="468654"/>
                      <a:pt x="-397" y="359481"/>
                      <a:pt x="1" y="231791"/>
                    </a:cubicBezTo>
                    <a:cubicBezTo>
                      <a:pt x="399" y="106358"/>
                      <a:pt x="106487" y="-2351"/>
                      <a:pt x="238092" y="39"/>
                    </a:cubicBezTo>
                    <a:cubicBezTo>
                      <a:pt x="359410" y="2229"/>
                      <a:pt x="469048" y="106292"/>
                      <a:pt x="465796" y="238926"/>
                    </a:cubicBezTo>
                    <a:cubicBezTo>
                      <a:pt x="462843" y="358850"/>
                      <a:pt x="361235" y="468721"/>
                      <a:pt x="232716" y="46500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53DCE185-89F9-48B2-B0BE-3B45E0B7390D}"/>
                  </a:ext>
                </a:extLst>
              </p:cNvPr>
              <p:cNvSpPr/>
              <p:nvPr/>
            </p:nvSpPr>
            <p:spPr>
              <a:xfrm>
                <a:off x="3491611" y="1617312"/>
                <a:ext cx="346596" cy="345694"/>
              </a:xfrm>
              <a:custGeom>
                <a:avLst/>
                <a:gdLst>
                  <a:gd name="connsiteX0" fmla="*/ 173208 w 346596"/>
                  <a:gd name="connsiteY0" fmla="*/ 345486 h 345694"/>
                  <a:gd name="connsiteX1" fmla="*/ 57 w 346596"/>
                  <a:gd name="connsiteY1" fmla="*/ 171008 h 345694"/>
                  <a:gd name="connsiteX2" fmla="*/ 176095 w 346596"/>
                  <a:gd name="connsiteY2" fmla="*/ 14 h 345694"/>
                  <a:gd name="connsiteX3" fmla="*/ 346591 w 346596"/>
                  <a:gd name="connsiteY3" fmla="*/ 177977 h 345694"/>
                  <a:gd name="connsiteX4" fmla="*/ 173208 w 346596"/>
                  <a:gd name="connsiteY4" fmla="*/ 345486 h 34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596" h="345694">
                    <a:moveTo>
                      <a:pt x="173208" y="345486"/>
                    </a:moveTo>
                    <a:cubicBezTo>
                      <a:pt x="80859" y="350530"/>
                      <a:pt x="-2498" y="262959"/>
                      <a:pt x="57" y="171008"/>
                    </a:cubicBezTo>
                    <a:cubicBezTo>
                      <a:pt x="2712" y="76668"/>
                      <a:pt x="80925" y="-1213"/>
                      <a:pt x="176095" y="14"/>
                    </a:cubicBezTo>
                    <a:cubicBezTo>
                      <a:pt x="267747" y="1209"/>
                      <a:pt x="347388" y="78360"/>
                      <a:pt x="346591" y="177977"/>
                    </a:cubicBezTo>
                    <a:cubicBezTo>
                      <a:pt x="345861" y="264983"/>
                      <a:pt x="265723" y="350298"/>
                      <a:pt x="173208" y="345486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2F8B4235-9F2C-43A7-99EC-A11D8F6B9A6B}"/>
                  </a:ext>
                </a:extLst>
              </p:cNvPr>
              <p:cNvSpPr/>
              <p:nvPr/>
            </p:nvSpPr>
            <p:spPr>
              <a:xfrm>
                <a:off x="3605104" y="1667396"/>
                <a:ext cx="123269" cy="245563"/>
              </a:xfrm>
              <a:custGeom>
                <a:avLst/>
                <a:gdLst>
                  <a:gd name="connsiteX0" fmla="*/ 62602 w 123269"/>
                  <a:gd name="connsiteY0" fmla="*/ 4 h 245563"/>
                  <a:gd name="connsiteX1" fmla="*/ 76274 w 123269"/>
                  <a:gd name="connsiteY1" fmla="*/ 16563 h 245563"/>
                  <a:gd name="connsiteX2" fmla="*/ 92865 w 123269"/>
                  <a:gd name="connsiteY2" fmla="*/ 43839 h 245563"/>
                  <a:gd name="connsiteX3" fmla="*/ 105209 w 123269"/>
                  <a:gd name="connsiteY3" fmla="*/ 74999 h 245563"/>
                  <a:gd name="connsiteX4" fmla="*/ 76108 w 123269"/>
                  <a:gd name="connsiteY4" fmla="*/ 80474 h 245563"/>
                  <a:gd name="connsiteX5" fmla="*/ 59881 w 123269"/>
                  <a:gd name="connsiteY5" fmla="*/ 69722 h 245563"/>
                  <a:gd name="connsiteX6" fmla="*/ 39971 w 123269"/>
                  <a:gd name="connsiteY6" fmla="*/ 79677 h 245563"/>
                  <a:gd name="connsiteX7" fmla="*/ 56463 w 123269"/>
                  <a:gd name="connsiteY7" fmla="*/ 100019 h 245563"/>
                  <a:gd name="connsiteX8" fmla="*/ 89713 w 123269"/>
                  <a:gd name="connsiteY8" fmla="*/ 109543 h 245563"/>
                  <a:gd name="connsiteX9" fmla="*/ 122929 w 123269"/>
                  <a:gd name="connsiteY9" fmla="*/ 146077 h 245563"/>
                  <a:gd name="connsiteX10" fmla="*/ 96250 w 123269"/>
                  <a:gd name="connsiteY10" fmla="*/ 198374 h 245563"/>
                  <a:gd name="connsiteX11" fmla="*/ 76108 w 123269"/>
                  <a:gd name="connsiteY11" fmla="*/ 230098 h 245563"/>
                  <a:gd name="connsiteX12" fmla="*/ 59416 w 123269"/>
                  <a:gd name="connsiteY12" fmla="*/ 245561 h 245563"/>
                  <a:gd name="connsiteX13" fmla="*/ 43555 w 123269"/>
                  <a:gd name="connsiteY13" fmla="*/ 229169 h 245563"/>
                  <a:gd name="connsiteX14" fmla="*/ 25437 w 123269"/>
                  <a:gd name="connsiteY14" fmla="*/ 199735 h 245563"/>
                  <a:gd name="connsiteX15" fmla="*/ 4166 w 123269"/>
                  <a:gd name="connsiteY15" fmla="*/ 182181 h 245563"/>
                  <a:gd name="connsiteX16" fmla="*/ 8015 w 123269"/>
                  <a:gd name="connsiteY16" fmla="*/ 155966 h 245563"/>
                  <a:gd name="connsiteX17" fmla="*/ 32870 w 123269"/>
                  <a:gd name="connsiteY17" fmla="*/ 154639 h 245563"/>
                  <a:gd name="connsiteX18" fmla="*/ 46309 w 123269"/>
                  <a:gd name="connsiteY18" fmla="*/ 166917 h 245563"/>
                  <a:gd name="connsiteX19" fmla="*/ 76439 w 123269"/>
                  <a:gd name="connsiteY19" fmla="*/ 169339 h 245563"/>
                  <a:gd name="connsiteX20" fmla="*/ 70035 w 123269"/>
                  <a:gd name="connsiteY20" fmla="*/ 143456 h 245563"/>
                  <a:gd name="connsiteX21" fmla="*/ 36951 w 123269"/>
                  <a:gd name="connsiteY21" fmla="*/ 133169 h 245563"/>
                  <a:gd name="connsiteX22" fmla="*/ 118 w 123269"/>
                  <a:gd name="connsiteY22" fmla="*/ 93017 h 245563"/>
                  <a:gd name="connsiteX23" fmla="*/ 32206 w 123269"/>
                  <a:gd name="connsiteY23" fmla="*/ 41185 h 245563"/>
                  <a:gd name="connsiteX24" fmla="*/ 43190 w 123269"/>
                  <a:gd name="connsiteY24" fmla="*/ 18886 h 245563"/>
                  <a:gd name="connsiteX25" fmla="*/ 62602 w 123269"/>
                  <a:gd name="connsiteY25" fmla="*/ 4 h 2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269" h="245563">
                    <a:moveTo>
                      <a:pt x="62602" y="4"/>
                    </a:moveTo>
                    <a:cubicBezTo>
                      <a:pt x="71163" y="303"/>
                      <a:pt x="77302" y="5745"/>
                      <a:pt x="76274" y="16563"/>
                    </a:cubicBezTo>
                    <a:cubicBezTo>
                      <a:pt x="74979" y="30201"/>
                      <a:pt x="78165" y="38331"/>
                      <a:pt x="92865" y="43839"/>
                    </a:cubicBezTo>
                    <a:cubicBezTo>
                      <a:pt x="110320" y="50377"/>
                      <a:pt x="113439" y="62588"/>
                      <a:pt x="105209" y="74999"/>
                    </a:cubicBezTo>
                    <a:cubicBezTo>
                      <a:pt x="96748" y="87774"/>
                      <a:pt x="88950" y="89234"/>
                      <a:pt x="76108" y="80474"/>
                    </a:cubicBezTo>
                    <a:cubicBezTo>
                      <a:pt x="72524" y="78018"/>
                      <a:pt x="66518" y="73041"/>
                      <a:pt x="59881" y="69722"/>
                    </a:cubicBezTo>
                    <a:cubicBezTo>
                      <a:pt x="51353" y="67798"/>
                      <a:pt x="43223" y="70054"/>
                      <a:pt x="39971" y="79677"/>
                    </a:cubicBezTo>
                    <a:cubicBezTo>
                      <a:pt x="36553" y="89699"/>
                      <a:pt x="47338" y="97431"/>
                      <a:pt x="56463" y="100019"/>
                    </a:cubicBezTo>
                    <a:cubicBezTo>
                      <a:pt x="67546" y="103138"/>
                      <a:pt x="78729" y="105992"/>
                      <a:pt x="89713" y="109543"/>
                    </a:cubicBezTo>
                    <a:cubicBezTo>
                      <a:pt x="105939" y="114785"/>
                      <a:pt x="121303" y="127296"/>
                      <a:pt x="122929" y="146077"/>
                    </a:cubicBezTo>
                    <a:cubicBezTo>
                      <a:pt x="124920" y="168908"/>
                      <a:pt x="118450" y="187258"/>
                      <a:pt x="96250" y="198374"/>
                    </a:cubicBezTo>
                    <a:cubicBezTo>
                      <a:pt x="81749" y="205642"/>
                      <a:pt x="73586" y="212776"/>
                      <a:pt x="76108" y="230098"/>
                    </a:cubicBezTo>
                    <a:cubicBezTo>
                      <a:pt x="77667" y="240949"/>
                      <a:pt x="70101" y="245694"/>
                      <a:pt x="59416" y="245561"/>
                    </a:cubicBezTo>
                    <a:cubicBezTo>
                      <a:pt x="48399" y="245428"/>
                      <a:pt x="42194" y="239820"/>
                      <a:pt x="43555" y="229169"/>
                    </a:cubicBezTo>
                    <a:cubicBezTo>
                      <a:pt x="45479" y="213838"/>
                      <a:pt x="40701" y="204712"/>
                      <a:pt x="25437" y="199735"/>
                    </a:cubicBezTo>
                    <a:cubicBezTo>
                      <a:pt x="16809" y="196914"/>
                      <a:pt x="9641" y="190477"/>
                      <a:pt x="4166" y="182181"/>
                    </a:cubicBezTo>
                    <a:cubicBezTo>
                      <a:pt x="-2769" y="171629"/>
                      <a:pt x="118" y="164229"/>
                      <a:pt x="8015" y="155966"/>
                    </a:cubicBezTo>
                    <a:cubicBezTo>
                      <a:pt x="16411" y="147172"/>
                      <a:pt x="24441" y="148301"/>
                      <a:pt x="32870" y="154639"/>
                    </a:cubicBezTo>
                    <a:cubicBezTo>
                      <a:pt x="37681" y="158289"/>
                      <a:pt x="41564" y="163134"/>
                      <a:pt x="46309" y="166917"/>
                    </a:cubicBezTo>
                    <a:cubicBezTo>
                      <a:pt x="54572" y="173487"/>
                      <a:pt x="67580" y="175544"/>
                      <a:pt x="76439" y="169339"/>
                    </a:cubicBezTo>
                    <a:cubicBezTo>
                      <a:pt x="87224" y="161773"/>
                      <a:pt x="82346" y="148500"/>
                      <a:pt x="70035" y="143456"/>
                    </a:cubicBezTo>
                    <a:cubicBezTo>
                      <a:pt x="59383" y="139109"/>
                      <a:pt x="47935" y="136819"/>
                      <a:pt x="36951" y="133169"/>
                    </a:cubicBezTo>
                    <a:cubicBezTo>
                      <a:pt x="16344" y="126333"/>
                      <a:pt x="914" y="110438"/>
                      <a:pt x="118" y="93017"/>
                    </a:cubicBezTo>
                    <a:cubicBezTo>
                      <a:pt x="-1243" y="63517"/>
                      <a:pt x="9177" y="49680"/>
                      <a:pt x="32206" y="41185"/>
                    </a:cubicBezTo>
                    <a:cubicBezTo>
                      <a:pt x="45081" y="36440"/>
                      <a:pt x="43422" y="27945"/>
                      <a:pt x="43190" y="18886"/>
                    </a:cubicBezTo>
                    <a:cubicBezTo>
                      <a:pt x="42858" y="6707"/>
                      <a:pt x="47537" y="-195"/>
                      <a:pt x="62602" y="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9AE075F9-79A7-4883-A3A3-B83EBA1D6A12}"/>
              </a:ext>
            </a:extLst>
          </p:cNvPr>
          <p:cNvGrpSpPr/>
          <p:nvPr/>
        </p:nvGrpSpPr>
        <p:grpSpPr>
          <a:xfrm>
            <a:off x="2381044" y="4554210"/>
            <a:ext cx="1470601" cy="650329"/>
            <a:chOff x="1943460" y="2261383"/>
            <a:chExt cx="1480658" cy="654776"/>
          </a:xfrm>
        </p:grpSpPr>
        <p:grpSp>
          <p:nvGrpSpPr>
            <p:cNvPr id="138" name="그룹 86">
              <a:extLst>
                <a:ext uri="{FF2B5EF4-FFF2-40B4-BE49-F238E27FC236}">
                  <a16:creationId xmlns:a16="http://schemas.microsoft.com/office/drawing/2014/main" id="{8FF7DB61-E6F2-48AF-9C93-8FC46FDA6857}"/>
                </a:ext>
              </a:extLst>
            </p:cNvPr>
            <p:cNvGrpSpPr/>
            <p:nvPr/>
          </p:nvGrpSpPr>
          <p:grpSpPr>
            <a:xfrm rot="499283">
              <a:off x="1943460" y="2261383"/>
              <a:ext cx="1480658" cy="654776"/>
              <a:chOff x="1774164" y="2217893"/>
              <a:chExt cx="1927507" cy="852380"/>
            </a:xfrm>
            <a:solidFill>
              <a:schemeClr val="bg1"/>
            </a:solidFill>
          </p:grpSpPr>
          <p:sp>
            <p:nvSpPr>
              <p:cNvPr id="140" name="Freeform 18">
                <a:extLst>
                  <a:ext uri="{FF2B5EF4-FFF2-40B4-BE49-F238E27FC236}">
                    <a16:creationId xmlns:a16="http://schemas.microsoft.com/office/drawing/2014/main" id="{37329182-976B-4E60-8B3A-31FF1802966C}"/>
                  </a:ext>
                </a:extLst>
              </p:cNvPr>
              <p:cNvSpPr/>
              <p:nvPr/>
            </p:nvSpPr>
            <p:spPr>
              <a:xfrm flipH="1">
                <a:off x="1774164" y="2350718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EEC9A5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Freeform 19">
                <a:extLst>
                  <a:ext uri="{FF2B5EF4-FFF2-40B4-BE49-F238E27FC236}">
                    <a16:creationId xmlns:a16="http://schemas.microsoft.com/office/drawing/2014/main" id="{4C5D8235-3900-46FC-8263-E3883B41B81B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EEC9A5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9" name="직사각형 85">
              <a:extLst>
                <a:ext uri="{FF2B5EF4-FFF2-40B4-BE49-F238E27FC236}">
                  <a16:creationId xmlns:a16="http://schemas.microsoft.com/office/drawing/2014/main" id="{2C2326DE-E15B-4907-B229-11640C19072D}"/>
                </a:ext>
              </a:extLst>
            </p:cNvPr>
            <p:cNvSpPr/>
            <p:nvPr/>
          </p:nvSpPr>
          <p:spPr>
            <a:xfrm rot="19795778">
              <a:off x="2032054" y="2339515"/>
              <a:ext cx="219495" cy="544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2" name="Group 4">
            <a:extLst>
              <a:ext uri="{FF2B5EF4-FFF2-40B4-BE49-F238E27FC236}">
                <a16:creationId xmlns:a16="http://schemas.microsoft.com/office/drawing/2014/main" id="{FFA1AEEC-23DD-49DB-98FB-F891E59CD907}"/>
              </a:ext>
            </a:extLst>
          </p:cNvPr>
          <p:cNvGrpSpPr/>
          <p:nvPr/>
        </p:nvGrpSpPr>
        <p:grpSpPr>
          <a:xfrm>
            <a:off x="4819780" y="5285906"/>
            <a:ext cx="6743965" cy="1545397"/>
            <a:chOff x="12125" y="2951937"/>
            <a:chExt cx="12182437" cy="2791638"/>
          </a:xfrm>
        </p:grpSpPr>
        <p:sp>
          <p:nvSpPr>
            <p:cNvPr id="143" name="Graphic 2">
              <a:extLst>
                <a:ext uri="{FF2B5EF4-FFF2-40B4-BE49-F238E27FC236}">
                  <a16:creationId xmlns:a16="http://schemas.microsoft.com/office/drawing/2014/main" id="{40FDEB06-A01D-47AF-B14F-7D969844A423}"/>
                </a:ext>
              </a:extLst>
            </p:cNvPr>
            <p:cNvSpPr/>
            <p:nvPr/>
          </p:nvSpPr>
          <p:spPr>
            <a:xfrm>
              <a:off x="7086600" y="2951937"/>
              <a:ext cx="2578902" cy="1707605"/>
            </a:xfrm>
            <a:custGeom>
              <a:avLst/>
              <a:gdLst>
                <a:gd name="connsiteX0" fmla="*/ 700877 w 3568958"/>
                <a:gd name="connsiteY0" fmla="*/ 732948 h 2419174"/>
                <a:gd name="connsiteX1" fmla="*/ 600946 w 3568958"/>
                <a:gd name="connsiteY1" fmla="*/ 832878 h 2419174"/>
                <a:gd name="connsiteX2" fmla="*/ 700877 w 3568958"/>
                <a:gd name="connsiteY2" fmla="*/ 932809 h 2419174"/>
                <a:gd name="connsiteX3" fmla="*/ 800808 w 3568958"/>
                <a:gd name="connsiteY3" fmla="*/ 832878 h 2419174"/>
                <a:gd name="connsiteX4" fmla="*/ 700877 w 3568958"/>
                <a:gd name="connsiteY4" fmla="*/ 732948 h 2419174"/>
                <a:gd name="connsiteX5" fmla="*/ 700877 w 3568958"/>
                <a:gd name="connsiteY5" fmla="*/ 732948 h 2419174"/>
                <a:gd name="connsiteX6" fmla="*/ 3239275 w 3568958"/>
                <a:gd name="connsiteY6" fmla="*/ 147253 h 2419174"/>
                <a:gd name="connsiteX7" fmla="*/ 3167124 w 3568958"/>
                <a:gd name="connsiteY7" fmla="*/ 242939 h 2419174"/>
                <a:gd name="connsiteX8" fmla="*/ 3239275 w 3568958"/>
                <a:gd name="connsiteY8" fmla="*/ 338626 h 2419174"/>
                <a:gd name="connsiteX9" fmla="*/ 3311426 w 3568958"/>
                <a:gd name="connsiteY9" fmla="*/ 242939 h 2419174"/>
                <a:gd name="connsiteX10" fmla="*/ 3239275 w 3568958"/>
                <a:gd name="connsiteY10" fmla="*/ 147253 h 2419174"/>
                <a:gd name="connsiteX11" fmla="*/ 3239275 w 3568958"/>
                <a:gd name="connsiteY11" fmla="*/ 147253 h 2419174"/>
                <a:gd name="connsiteX12" fmla="*/ 2040876 w 3568958"/>
                <a:gd name="connsiteY12" fmla="*/ 136835 h 2419174"/>
                <a:gd name="connsiteX13" fmla="*/ 1560514 w 3568958"/>
                <a:gd name="connsiteY13" fmla="*/ 263389 h 2419174"/>
                <a:gd name="connsiteX14" fmla="*/ 1599869 w 3568958"/>
                <a:gd name="connsiteY14" fmla="*/ 332067 h 2419174"/>
                <a:gd name="connsiteX15" fmla="*/ 2486900 w 3568958"/>
                <a:gd name="connsiteY15" fmla="*/ 320878 h 2419174"/>
                <a:gd name="connsiteX16" fmla="*/ 2524326 w 3568958"/>
                <a:gd name="connsiteY16" fmla="*/ 251042 h 2419174"/>
                <a:gd name="connsiteX17" fmla="*/ 2040876 w 3568958"/>
                <a:gd name="connsiteY17" fmla="*/ 136835 h 2419174"/>
                <a:gd name="connsiteX18" fmla="*/ 2040876 w 3568958"/>
                <a:gd name="connsiteY18" fmla="*/ 136835 h 2419174"/>
                <a:gd name="connsiteX19" fmla="*/ 2533586 w 3568958"/>
                <a:gd name="connsiteY19" fmla="*/ 2364251 h 2419174"/>
                <a:gd name="connsiteX20" fmla="*/ 2429796 w 3568958"/>
                <a:gd name="connsiteY20" fmla="*/ 1866140 h 2419174"/>
                <a:gd name="connsiteX21" fmla="*/ 1585207 w 3568958"/>
                <a:gd name="connsiteY21" fmla="*/ 1898164 h 2419174"/>
                <a:gd name="connsiteX22" fmla="*/ 1315510 w 3568958"/>
                <a:gd name="connsiteY22" fmla="*/ 2419811 h 2419174"/>
                <a:gd name="connsiteX23" fmla="*/ 1053143 w 3568958"/>
                <a:gd name="connsiteY23" fmla="*/ 2419425 h 2419174"/>
                <a:gd name="connsiteX24" fmla="*/ 1010316 w 3568958"/>
                <a:gd name="connsiteY24" fmla="*/ 1831029 h 2419174"/>
                <a:gd name="connsiteX25" fmla="*/ 8692 w 3568958"/>
                <a:gd name="connsiteY25" fmla="*/ 930880 h 2419174"/>
                <a:gd name="connsiteX26" fmla="*/ 305012 w 3568958"/>
                <a:gd name="connsiteY26" fmla="*/ 887281 h 2419174"/>
                <a:gd name="connsiteX27" fmla="*/ 616380 w 3568958"/>
                <a:gd name="connsiteY27" fmla="*/ 517267 h 2419174"/>
                <a:gd name="connsiteX28" fmla="*/ 589757 w 3568958"/>
                <a:gd name="connsiteY28" fmla="*/ 211301 h 2419174"/>
                <a:gd name="connsiteX29" fmla="*/ 1025363 w 3568958"/>
                <a:gd name="connsiteY29" fmla="*/ 394958 h 2419174"/>
                <a:gd name="connsiteX30" fmla="*/ 2006151 w 3568958"/>
                <a:gd name="connsiteY30" fmla="*/ 1408 h 2419174"/>
                <a:gd name="connsiteX31" fmla="*/ 2006151 w 3568958"/>
                <a:gd name="connsiteY31" fmla="*/ 1408 h 2419174"/>
                <a:gd name="connsiteX32" fmla="*/ 3025523 w 3568958"/>
                <a:gd name="connsiteY32" fmla="*/ 368335 h 2419174"/>
                <a:gd name="connsiteX33" fmla="*/ 3102690 w 3568958"/>
                <a:gd name="connsiteY33" fmla="*/ 473668 h 2419174"/>
                <a:gd name="connsiteX34" fmla="*/ 3159021 w 3568958"/>
                <a:gd name="connsiteY34" fmla="*/ 415407 h 2419174"/>
                <a:gd name="connsiteX35" fmla="*/ 3072981 w 3568958"/>
                <a:gd name="connsiteY35" fmla="*/ 234451 h 2419174"/>
                <a:gd name="connsiteX36" fmla="*/ 3237346 w 3568958"/>
                <a:gd name="connsiteY36" fmla="*/ 36904 h 2419174"/>
                <a:gd name="connsiteX37" fmla="*/ 3399010 w 3568958"/>
                <a:gd name="connsiteY37" fmla="*/ 242168 h 2419174"/>
                <a:gd name="connsiteX38" fmla="*/ 3388207 w 3568958"/>
                <a:gd name="connsiteY38" fmla="*/ 317019 h 2419174"/>
                <a:gd name="connsiteX39" fmla="*/ 3547556 w 3568958"/>
                <a:gd name="connsiteY39" fmla="*/ 30731 h 2419174"/>
                <a:gd name="connsiteX40" fmla="*/ 3302166 w 3568958"/>
                <a:gd name="connsiteY40" fmla="*/ 449746 h 2419174"/>
                <a:gd name="connsiteX41" fmla="*/ 3166352 w 3568958"/>
                <a:gd name="connsiteY41" fmla="*/ 589803 h 2419174"/>
                <a:gd name="connsiteX42" fmla="*/ 3166738 w 3568958"/>
                <a:gd name="connsiteY42" fmla="*/ 590575 h 2419174"/>
                <a:gd name="connsiteX43" fmla="*/ 3233487 w 3568958"/>
                <a:gd name="connsiteY43" fmla="*/ 798539 h 2419174"/>
                <a:gd name="connsiteX44" fmla="*/ 3052917 w 3568958"/>
                <a:gd name="connsiteY44" fmla="*/ 1618049 h 2419174"/>
                <a:gd name="connsiteX45" fmla="*/ 2845339 w 3568958"/>
                <a:gd name="connsiteY45" fmla="*/ 2366952 h 2419174"/>
                <a:gd name="connsiteX0" fmla="*/ 700877 w 3570602"/>
                <a:gd name="connsiteY0" fmla="*/ 732948 h 2419811"/>
                <a:gd name="connsiteX1" fmla="*/ 600946 w 3570602"/>
                <a:gd name="connsiteY1" fmla="*/ 832878 h 2419811"/>
                <a:gd name="connsiteX2" fmla="*/ 700877 w 3570602"/>
                <a:gd name="connsiteY2" fmla="*/ 932809 h 2419811"/>
                <a:gd name="connsiteX3" fmla="*/ 800808 w 3570602"/>
                <a:gd name="connsiteY3" fmla="*/ 832878 h 2419811"/>
                <a:gd name="connsiteX4" fmla="*/ 700877 w 3570602"/>
                <a:gd name="connsiteY4" fmla="*/ 732948 h 2419811"/>
                <a:gd name="connsiteX5" fmla="*/ 700877 w 3570602"/>
                <a:gd name="connsiteY5" fmla="*/ 732948 h 2419811"/>
                <a:gd name="connsiteX6" fmla="*/ 3239275 w 3570602"/>
                <a:gd name="connsiteY6" fmla="*/ 147253 h 2419811"/>
                <a:gd name="connsiteX7" fmla="*/ 3167124 w 3570602"/>
                <a:gd name="connsiteY7" fmla="*/ 242939 h 2419811"/>
                <a:gd name="connsiteX8" fmla="*/ 3239275 w 3570602"/>
                <a:gd name="connsiteY8" fmla="*/ 338626 h 2419811"/>
                <a:gd name="connsiteX9" fmla="*/ 3311426 w 3570602"/>
                <a:gd name="connsiteY9" fmla="*/ 242939 h 2419811"/>
                <a:gd name="connsiteX10" fmla="*/ 3239275 w 3570602"/>
                <a:gd name="connsiteY10" fmla="*/ 147253 h 2419811"/>
                <a:gd name="connsiteX11" fmla="*/ 3239275 w 3570602"/>
                <a:gd name="connsiteY11" fmla="*/ 147253 h 2419811"/>
                <a:gd name="connsiteX12" fmla="*/ 2040876 w 3570602"/>
                <a:gd name="connsiteY12" fmla="*/ 136835 h 2419811"/>
                <a:gd name="connsiteX13" fmla="*/ 1560514 w 3570602"/>
                <a:gd name="connsiteY13" fmla="*/ 263389 h 2419811"/>
                <a:gd name="connsiteX14" fmla="*/ 1599869 w 3570602"/>
                <a:gd name="connsiteY14" fmla="*/ 332067 h 2419811"/>
                <a:gd name="connsiteX15" fmla="*/ 2486900 w 3570602"/>
                <a:gd name="connsiteY15" fmla="*/ 320878 h 2419811"/>
                <a:gd name="connsiteX16" fmla="*/ 2524326 w 3570602"/>
                <a:gd name="connsiteY16" fmla="*/ 251042 h 2419811"/>
                <a:gd name="connsiteX17" fmla="*/ 2040876 w 3570602"/>
                <a:gd name="connsiteY17" fmla="*/ 136835 h 2419811"/>
                <a:gd name="connsiteX18" fmla="*/ 2040876 w 3570602"/>
                <a:gd name="connsiteY18" fmla="*/ 136835 h 2419811"/>
                <a:gd name="connsiteX19" fmla="*/ 2507209 w 3570602"/>
                <a:gd name="connsiteY19" fmla="*/ 2364251 h 2419811"/>
                <a:gd name="connsiteX20" fmla="*/ 2429796 w 3570602"/>
                <a:gd name="connsiteY20" fmla="*/ 1866140 h 2419811"/>
                <a:gd name="connsiteX21" fmla="*/ 1585207 w 3570602"/>
                <a:gd name="connsiteY21" fmla="*/ 1898164 h 2419811"/>
                <a:gd name="connsiteX22" fmla="*/ 1315510 w 3570602"/>
                <a:gd name="connsiteY22" fmla="*/ 2419811 h 2419811"/>
                <a:gd name="connsiteX23" fmla="*/ 1053143 w 3570602"/>
                <a:gd name="connsiteY23" fmla="*/ 2419425 h 2419811"/>
                <a:gd name="connsiteX24" fmla="*/ 1010316 w 3570602"/>
                <a:gd name="connsiteY24" fmla="*/ 1831029 h 2419811"/>
                <a:gd name="connsiteX25" fmla="*/ 8692 w 3570602"/>
                <a:gd name="connsiteY25" fmla="*/ 930880 h 2419811"/>
                <a:gd name="connsiteX26" fmla="*/ 305012 w 3570602"/>
                <a:gd name="connsiteY26" fmla="*/ 887281 h 2419811"/>
                <a:gd name="connsiteX27" fmla="*/ 616380 w 3570602"/>
                <a:gd name="connsiteY27" fmla="*/ 517267 h 2419811"/>
                <a:gd name="connsiteX28" fmla="*/ 589757 w 3570602"/>
                <a:gd name="connsiteY28" fmla="*/ 211301 h 2419811"/>
                <a:gd name="connsiteX29" fmla="*/ 1025363 w 3570602"/>
                <a:gd name="connsiteY29" fmla="*/ 394958 h 2419811"/>
                <a:gd name="connsiteX30" fmla="*/ 2006151 w 3570602"/>
                <a:gd name="connsiteY30" fmla="*/ 1408 h 2419811"/>
                <a:gd name="connsiteX31" fmla="*/ 2006151 w 3570602"/>
                <a:gd name="connsiteY31" fmla="*/ 1408 h 2419811"/>
                <a:gd name="connsiteX32" fmla="*/ 3025523 w 3570602"/>
                <a:gd name="connsiteY32" fmla="*/ 368335 h 2419811"/>
                <a:gd name="connsiteX33" fmla="*/ 3102690 w 3570602"/>
                <a:gd name="connsiteY33" fmla="*/ 473668 h 2419811"/>
                <a:gd name="connsiteX34" fmla="*/ 3159021 w 3570602"/>
                <a:gd name="connsiteY34" fmla="*/ 415407 h 2419811"/>
                <a:gd name="connsiteX35" fmla="*/ 3072981 w 3570602"/>
                <a:gd name="connsiteY35" fmla="*/ 234451 h 2419811"/>
                <a:gd name="connsiteX36" fmla="*/ 3237346 w 3570602"/>
                <a:gd name="connsiteY36" fmla="*/ 36904 h 2419811"/>
                <a:gd name="connsiteX37" fmla="*/ 3399010 w 3570602"/>
                <a:gd name="connsiteY37" fmla="*/ 242168 h 2419811"/>
                <a:gd name="connsiteX38" fmla="*/ 3388207 w 3570602"/>
                <a:gd name="connsiteY38" fmla="*/ 317019 h 2419811"/>
                <a:gd name="connsiteX39" fmla="*/ 3547556 w 3570602"/>
                <a:gd name="connsiteY39" fmla="*/ 30731 h 2419811"/>
                <a:gd name="connsiteX40" fmla="*/ 3302166 w 3570602"/>
                <a:gd name="connsiteY40" fmla="*/ 449746 h 2419811"/>
                <a:gd name="connsiteX41" fmla="*/ 3166352 w 3570602"/>
                <a:gd name="connsiteY41" fmla="*/ 589803 h 2419811"/>
                <a:gd name="connsiteX42" fmla="*/ 3166738 w 3570602"/>
                <a:gd name="connsiteY42" fmla="*/ 590575 h 2419811"/>
                <a:gd name="connsiteX43" fmla="*/ 3233487 w 3570602"/>
                <a:gd name="connsiteY43" fmla="*/ 798539 h 2419811"/>
                <a:gd name="connsiteX44" fmla="*/ 3052917 w 3570602"/>
                <a:gd name="connsiteY44" fmla="*/ 1618049 h 2419811"/>
                <a:gd name="connsiteX45" fmla="*/ 2845339 w 3570602"/>
                <a:gd name="connsiteY45" fmla="*/ 2366952 h 2419811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1053143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845339 w 3570602"/>
                <a:gd name="connsiteY45" fmla="*/ 2366952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91596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845339 w 3570602"/>
                <a:gd name="connsiteY45" fmla="*/ 2366952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91596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959639 w 3570602"/>
                <a:gd name="connsiteY45" fmla="*/ 2331783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74489 w 3570602"/>
                <a:gd name="connsiteY23" fmla="*/ 2305369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959639 w 3570602"/>
                <a:gd name="connsiteY45" fmla="*/ 2331783 h 2428604"/>
                <a:gd name="connsiteX0" fmla="*/ 700877 w 3570602"/>
                <a:gd name="connsiteY0" fmla="*/ 732948 h 2364250"/>
                <a:gd name="connsiteX1" fmla="*/ 600946 w 3570602"/>
                <a:gd name="connsiteY1" fmla="*/ 832878 h 2364250"/>
                <a:gd name="connsiteX2" fmla="*/ 700877 w 3570602"/>
                <a:gd name="connsiteY2" fmla="*/ 932809 h 2364250"/>
                <a:gd name="connsiteX3" fmla="*/ 800808 w 3570602"/>
                <a:gd name="connsiteY3" fmla="*/ 832878 h 2364250"/>
                <a:gd name="connsiteX4" fmla="*/ 700877 w 3570602"/>
                <a:gd name="connsiteY4" fmla="*/ 732948 h 2364250"/>
                <a:gd name="connsiteX5" fmla="*/ 700877 w 3570602"/>
                <a:gd name="connsiteY5" fmla="*/ 732948 h 2364250"/>
                <a:gd name="connsiteX6" fmla="*/ 3239275 w 3570602"/>
                <a:gd name="connsiteY6" fmla="*/ 147253 h 2364250"/>
                <a:gd name="connsiteX7" fmla="*/ 3167124 w 3570602"/>
                <a:gd name="connsiteY7" fmla="*/ 242939 h 2364250"/>
                <a:gd name="connsiteX8" fmla="*/ 3239275 w 3570602"/>
                <a:gd name="connsiteY8" fmla="*/ 338626 h 2364250"/>
                <a:gd name="connsiteX9" fmla="*/ 3311426 w 3570602"/>
                <a:gd name="connsiteY9" fmla="*/ 242939 h 2364250"/>
                <a:gd name="connsiteX10" fmla="*/ 3239275 w 3570602"/>
                <a:gd name="connsiteY10" fmla="*/ 147253 h 2364250"/>
                <a:gd name="connsiteX11" fmla="*/ 3239275 w 3570602"/>
                <a:gd name="connsiteY11" fmla="*/ 147253 h 2364250"/>
                <a:gd name="connsiteX12" fmla="*/ 2040876 w 3570602"/>
                <a:gd name="connsiteY12" fmla="*/ 136835 h 2364250"/>
                <a:gd name="connsiteX13" fmla="*/ 1560514 w 3570602"/>
                <a:gd name="connsiteY13" fmla="*/ 263389 h 2364250"/>
                <a:gd name="connsiteX14" fmla="*/ 1599869 w 3570602"/>
                <a:gd name="connsiteY14" fmla="*/ 332067 h 2364250"/>
                <a:gd name="connsiteX15" fmla="*/ 2486900 w 3570602"/>
                <a:gd name="connsiteY15" fmla="*/ 320878 h 2364250"/>
                <a:gd name="connsiteX16" fmla="*/ 2524326 w 3570602"/>
                <a:gd name="connsiteY16" fmla="*/ 251042 h 2364250"/>
                <a:gd name="connsiteX17" fmla="*/ 2040876 w 3570602"/>
                <a:gd name="connsiteY17" fmla="*/ 136835 h 2364250"/>
                <a:gd name="connsiteX18" fmla="*/ 2040876 w 3570602"/>
                <a:gd name="connsiteY18" fmla="*/ 136835 h 2364250"/>
                <a:gd name="connsiteX19" fmla="*/ 2507209 w 3570602"/>
                <a:gd name="connsiteY19" fmla="*/ 2364251 h 2364250"/>
                <a:gd name="connsiteX20" fmla="*/ 2429796 w 3570602"/>
                <a:gd name="connsiteY20" fmla="*/ 1866140 h 2364250"/>
                <a:gd name="connsiteX21" fmla="*/ 1585207 w 3570602"/>
                <a:gd name="connsiteY21" fmla="*/ 1898164 h 2364250"/>
                <a:gd name="connsiteX22" fmla="*/ 1442876 w 3570602"/>
                <a:gd name="connsiteY22" fmla="*/ 2337358 h 2364250"/>
                <a:gd name="connsiteX23" fmla="*/ 974489 w 3570602"/>
                <a:gd name="connsiteY23" fmla="*/ 2305369 h 2364250"/>
                <a:gd name="connsiteX24" fmla="*/ 1010316 w 3570602"/>
                <a:gd name="connsiteY24" fmla="*/ 1831029 h 2364250"/>
                <a:gd name="connsiteX25" fmla="*/ 8692 w 3570602"/>
                <a:gd name="connsiteY25" fmla="*/ 930880 h 2364250"/>
                <a:gd name="connsiteX26" fmla="*/ 305012 w 3570602"/>
                <a:gd name="connsiteY26" fmla="*/ 887281 h 2364250"/>
                <a:gd name="connsiteX27" fmla="*/ 616380 w 3570602"/>
                <a:gd name="connsiteY27" fmla="*/ 517267 h 2364250"/>
                <a:gd name="connsiteX28" fmla="*/ 589757 w 3570602"/>
                <a:gd name="connsiteY28" fmla="*/ 211301 h 2364250"/>
                <a:gd name="connsiteX29" fmla="*/ 1025363 w 3570602"/>
                <a:gd name="connsiteY29" fmla="*/ 394958 h 2364250"/>
                <a:gd name="connsiteX30" fmla="*/ 2006151 w 3570602"/>
                <a:gd name="connsiteY30" fmla="*/ 1408 h 2364250"/>
                <a:gd name="connsiteX31" fmla="*/ 2006151 w 3570602"/>
                <a:gd name="connsiteY31" fmla="*/ 1408 h 2364250"/>
                <a:gd name="connsiteX32" fmla="*/ 3025523 w 3570602"/>
                <a:gd name="connsiteY32" fmla="*/ 368335 h 2364250"/>
                <a:gd name="connsiteX33" fmla="*/ 3102690 w 3570602"/>
                <a:gd name="connsiteY33" fmla="*/ 473668 h 2364250"/>
                <a:gd name="connsiteX34" fmla="*/ 3159021 w 3570602"/>
                <a:gd name="connsiteY34" fmla="*/ 415407 h 2364250"/>
                <a:gd name="connsiteX35" fmla="*/ 3072981 w 3570602"/>
                <a:gd name="connsiteY35" fmla="*/ 234451 h 2364250"/>
                <a:gd name="connsiteX36" fmla="*/ 3237346 w 3570602"/>
                <a:gd name="connsiteY36" fmla="*/ 36904 h 2364250"/>
                <a:gd name="connsiteX37" fmla="*/ 3399010 w 3570602"/>
                <a:gd name="connsiteY37" fmla="*/ 242168 h 2364250"/>
                <a:gd name="connsiteX38" fmla="*/ 3388207 w 3570602"/>
                <a:gd name="connsiteY38" fmla="*/ 317019 h 2364250"/>
                <a:gd name="connsiteX39" fmla="*/ 3547556 w 3570602"/>
                <a:gd name="connsiteY39" fmla="*/ 30731 h 2364250"/>
                <a:gd name="connsiteX40" fmla="*/ 3302166 w 3570602"/>
                <a:gd name="connsiteY40" fmla="*/ 449746 h 2364250"/>
                <a:gd name="connsiteX41" fmla="*/ 3166352 w 3570602"/>
                <a:gd name="connsiteY41" fmla="*/ 589803 h 2364250"/>
                <a:gd name="connsiteX42" fmla="*/ 3166738 w 3570602"/>
                <a:gd name="connsiteY42" fmla="*/ 590575 h 2364250"/>
                <a:gd name="connsiteX43" fmla="*/ 3233487 w 3570602"/>
                <a:gd name="connsiteY43" fmla="*/ 798539 h 2364250"/>
                <a:gd name="connsiteX44" fmla="*/ 3052917 w 3570602"/>
                <a:gd name="connsiteY44" fmla="*/ 1618049 h 2364250"/>
                <a:gd name="connsiteX45" fmla="*/ 2959639 w 3570602"/>
                <a:gd name="connsiteY45" fmla="*/ 2331783 h 2364250"/>
                <a:gd name="connsiteX0" fmla="*/ 700877 w 3570602"/>
                <a:gd name="connsiteY0" fmla="*/ 732948 h 2364251"/>
                <a:gd name="connsiteX1" fmla="*/ 600946 w 3570602"/>
                <a:gd name="connsiteY1" fmla="*/ 832878 h 2364251"/>
                <a:gd name="connsiteX2" fmla="*/ 700877 w 3570602"/>
                <a:gd name="connsiteY2" fmla="*/ 932809 h 2364251"/>
                <a:gd name="connsiteX3" fmla="*/ 800808 w 3570602"/>
                <a:gd name="connsiteY3" fmla="*/ 832878 h 2364251"/>
                <a:gd name="connsiteX4" fmla="*/ 700877 w 3570602"/>
                <a:gd name="connsiteY4" fmla="*/ 732948 h 2364251"/>
                <a:gd name="connsiteX5" fmla="*/ 700877 w 3570602"/>
                <a:gd name="connsiteY5" fmla="*/ 732948 h 2364251"/>
                <a:gd name="connsiteX6" fmla="*/ 3239275 w 3570602"/>
                <a:gd name="connsiteY6" fmla="*/ 147253 h 2364251"/>
                <a:gd name="connsiteX7" fmla="*/ 3167124 w 3570602"/>
                <a:gd name="connsiteY7" fmla="*/ 242939 h 2364251"/>
                <a:gd name="connsiteX8" fmla="*/ 3239275 w 3570602"/>
                <a:gd name="connsiteY8" fmla="*/ 338626 h 2364251"/>
                <a:gd name="connsiteX9" fmla="*/ 3311426 w 3570602"/>
                <a:gd name="connsiteY9" fmla="*/ 242939 h 2364251"/>
                <a:gd name="connsiteX10" fmla="*/ 3239275 w 3570602"/>
                <a:gd name="connsiteY10" fmla="*/ 147253 h 2364251"/>
                <a:gd name="connsiteX11" fmla="*/ 3239275 w 3570602"/>
                <a:gd name="connsiteY11" fmla="*/ 147253 h 2364251"/>
                <a:gd name="connsiteX12" fmla="*/ 2040876 w 3570602"/>
                <a:gd name="connsiteY12" fmla="*/ 136835 h 2364251"/>
                <a:gd name="connsiteX13" fmla="*/ 1560514 w 3570602"/>
                <a:gd name="connsiteY13" fmla="*/ 263389 h 2364251"/>
                <a:gd name="connsiteX14" fmla="*/ 1599869 w 3570602"/>
                <a:gd name="connsiteY14" fmla="*/ 332067 h 2364251"/>
                <a:gd name="connsiteX15" fmla="*/ 2486900 w 3570602"/>
                <a:gd name="connsiteY15" fmla="*/ 320878 h 2364251"/>
                <a:gd name="connsiteX16" fmla="*/ 2524326 w 3570602"/>
                <a:gd name="connsiteY16" fmla="*/ 251042 h 2364251"/>
                <a:gd name="connsiteX17" fmla="*/ 2040876 w 3570602"/>
                <a:gd name="connsiteY17" fmla="*/ 136835 h 2364251"/>
                <a:gd name="connsiteX18" fmla="*/ 2040876 w 3570602"/>
                <a:gd name="connsiteY18" fmla="*/ 136835 h 2364251"/>
                <a:gd name="connsiteX19" fmla="*/ 2507209 w 3570602"/>
                <a:gd name="connsiteY19" fmla="*/ 2364251 h 2364251"/>
                <a:gd name="connsiteX20" fmla="*/ 2429796 w 3570602"/>
                <a:gd name="connsiteY20" fmla="*/ 1866140 h 2364251"/>
                <a:gd name="connsiteX21" fmla="*/ 1585207 w 3570602"/>
                <a:gd name="connsiteY21" fmla="*/ 1898164 h 2364251"/>
                <a:gd name="connsiteX22" fmla="*/ 1442876 w 3570602"/>
                <a:gd name="connsiteY22" fmla="*/ 2337358 h 2364251"/>
                <a:gd name="connsiteX23" fmla="*/ 974489 w 3570602"/>
                <a:gd name="connsiteY23" fmla="*/ 2305369 h 2364251"/>
                <a:gd name="connsiteX24" fmla="*/ 1010316 w 3570602"/>
                <a:gd name="connsiteY24" fmla="*/ 1831029 h 2364251"/>
                <a:gd name="connsiteX25" fmla="*/ 8692 w 3570602"/>
                <a:gd name="connsiteY25" fmla="*/ 930880 h 2364251"/>
                <a:gd name="connsiteX26" fmla="*/ 305012 w 3570602"/>
                <a:gd name="connsiteY26" fmla="*/ 887281 h 2364251"/>
                <a:gd name="connsiteX27" fmla="*/ 616380 w 3570602"/>
                <a:gd name="connsiteY27" fmla="*/ 517267 h 2364251"/>
                <a:gd name="connsiteX28" fmla="*/ 589757 w 3570602"/>
                <a:gd name="connsiteY28" fmla="*/ 211301 h 2364251"/>
                <a:gd name="connsiteX29" fmla="*/ 1025363 w 3570602"/>
                <a:gd name="connsiteY29" fmla="*/ 394958 h 2364251"/>
                <a:gd name="connsiteX30" fmla="*/ 2006151 w 3570602"/>
                <a:gd name="connsiteY30" fmla="*/ 1408 h 2364251"/>
                <a:gd name="connsiteX31" fmla="*/ 2006151 w 3570602"/>
                <a:gd name="connsiteY31" fmla="*/ 1408 h 2364251"/>
                <a:gd name="connsiteX32" fmla="*/ 3025523 w 3570602"/>
                <a:gd name="connsiteY32" fmla="*/ 368335 h 2364251"/>
                <a:gd name="connsiteX33" fmla="*/ 3102690 w 3570602"/>
                <a:gd name="connsiteY33" fmla="*/ 473668 h 2364251"/>
                <a:gd name="connsiteX34" fmla="*/ 3159021 w 3570602"/>
                <a:gd name="connsiteY34" fmla="*/ 415407 h 2364251"/>
                <a:gd name="connsiteX35" fmla="*/ 3072981 w 3570602"/>
                <a:gd name="connsiteY35" fmla="*/ 234451 h 2364251"/>
                <a:gd name="connsiteX36" fmla="*/ 3237346 w 3570602"/>
                <a:gd name="connsiteY36" fmla="*/ 36904 h 2364251"/>
                <a:gd name="connsiteX37" fmla="*/ 3399010 w 3570602"/>
                <a:gd name="connsiteY37" fmla="*/ 242168 h 2364251"/>
                <a:gd name="connsiteX38" fmla="*/ 3388207 w 3570602"/>
                <a:gd name="connsiteY38" fmla="*/ 317019 h 2364251"/>
                <a:gd name="connsiteX39" fmla="*/ 3547556 w 3570602"/>
                <a:gd name="connsiteY39" fmla="*/ 30731 h 2364251"/>
                <a:gd name="connsiteX40" fmla="*/ 3302166 w 3570602"/>
                <a:gd name="connsiteY40" fmla="*/ 449746 h 2364251"/>
                <a:gd name="connsiteX41" fmla="*/ 3166352 w 3570602"/>
                <a:gd name="connsiteY41" fmla="*/ 589803 h 2364251"/>
                <a:gd name="connsiteX42" fmla="*/ 3166738 w 3570602"/>
                <a:gd name="connsiteY42" fmla="*/ 590575 h 2364251"/>
                <a:gd name="connsiteX43" fmla="*/ 3233487 w 3570602"/>
                <a:gd name="connsiteY43" fmla="*/ 798539 h 2364251"/>
                <a:gd name="connsiteX44" fmla="*/ 3052917 w 3570602"/>
                <a:gd name="connsiteY44" fmla="*/ 1618049 h 2364251"/>
                <a:gd name="connsiteX45" fmla="*/ 2959639 w 3570602"/>
                <a:gd name="connsiteY45" fmla="*/ 2331783 h 23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0602" h="2364251">
                  <a:moveTo>
                    <a:pt x="700877" y="732948"/>
                  </a:moveTo>
                  <a:cubicBezTo>
                    <a:pt x="645703" y="732948"/>
                    <a:pt x="600946" y="777704"/>
                    <a:pt x="600946" y="832878"/>
                  </a:cubicBezTo>
                  <a:cubicBezTo>
                    <a:pt x="600946" y="888053"/>
                    <a:pt x="645703" y="932809"/>
                    <a:pt x="700877" y="932809"/>
                  </a:cubicBezTo>
                  <a:cubicBezTo>
                    <a:pt x="756051" y="932809"/>
                    <a:pt x="800808" y="888053"/>
                    <a:pt x="800808" y="832878"/>
                  </a:cubicBezTo>
                  <a:cubicBezTo>
                    <a:pt x="800422" y="777704"/>
                    <a:pt x="756051" y="732948"/>
                    <a:pt x="700877" y="732948"/>
                  </a:cubicBezTo>
                  <a:lnTo>
                    <a:pt x="700877" y="732948"/>
                  </a:lnTo>
                  <a:close/>
                  <a:moveTo>
                    <a:pt x="3239275" y="147253"/>
                  </a:moveTo>
                  <a:cubicBezTo>
                    <a:pt x="3199534" y="147253"/>
                    <a:pt x="3167124" y="190080"/>
                    <a:pt x="3167124" y="242939"/>
                  </a:cubicBezTo>
                  <a:cubicBezTo>
                    <a:pt x="3167124" y="295799"/>
                    <a:pt x="3199534" y="338626"/>
                    <a:pt x="3239275" y="338626"/>
                  </a:cubicBezTo>
                  <a:cubicBezTo>
                    <a:pt x="3279016" y="338626"/>
                    <a:pt x="3311426" y="295799"/>
                    <a:pt x="3311426" y="242939"/>
                  </a:cubicBezTo>
                  <a:cubicBezTo>
                    <a:pt x="3311426" y="190080"/>
                    <a:pt x="3279401" y="147253"/>
                    <a:pt x="3239275" y="147253"/>
                  </a:cubicBezTo>
                  <a:lnTo>
                    <a:pt x="3239275" y="147253"/>
                  </a:lnTo>
                  <a:close/>
                  <a:moveTo>
                    <a:pt x="2040876" y="136835"/>
                  </a:moveTo>
                  <a:cubicBezTo>
                    <a:pt x="1874968" y="138764"/>
                    <a:pt x="1709831" y="181206"/>
                    <a:pt x="1560514" y="263389"/>
                  </a:cubicBezTo>
                  <a:lnTo>
                    <a:pt x="1599869" y="332067"/>
                  </a:lnTo>
                  <a:cubicBezTo>
                    <a:pt x="1874582" y="180434"/>
                    <a:pt x="2208714" y="176190"/>
                    <a:pt x="2486900" y="320878"/>
                  </a:cubicBezTo>
                  <a:lnTo>
                    <a:pt x="2524326" y="251042"/>
                  </a:lnTo>
                  <a:cubicBezTo>
                    <a:pt x="2373079" y="172718"/>
                    <a:pt x="2206785" y="134520"/>
                    <a:pt x="2040876" y="136835"/>
                  </a:cubicBezTo>
                  <a:lnTo>
                    <a:pt x="2040876" y="136835"/>
                  </a:lnTo>
                  <a:close/>
                  <a:moveTo>
                    <a:pt x="2507209" y="2364251"/>
                  </a:moveTo>
                  <a:cubicBezTo>
                    <a:pt x="2472484" y="2207988"/>
                    <a:pt x="2446773" y="2033978"/>
                    <a:pt x="2429796" y="1866140"/>
                  </a:cubicBezTo>
                  <a:cubicBezTo>
                    <a:pt x="2149296" y="1917456"/>
                    <a:pt x="1806290" y="1916684"/>
                    <a:pt x="1585207" y="1898164"/>
                  </a:cubicBezTo>
                  <a:cubicBezTo>
                    <a:pt x="1538907" y="2099183"/>
                    <a:pt x="1544388" y="2153955"/>
                    <a:pt x="1442876" y="2337358"/>
                  </a:cubicBezTo>
                  <a:moveTo>
                    <a:pt x="974489" y="2305369"/>
                  </a:moveTo>
                  <a:cubicBezTo>
                    <a:pt x="966387" y="2233604"/>
                    <a:pt x="1001441" y="2025103"/>
                    <a:pt x="1010316" y="1831029"/>
                  </a:cubicBezTo>
                  <a:cubicBezTo>
                    <a:pt x="666538" y="1673609"/>
                    <a:pt x="-89309" y="1464102"/>
                    <a:pt x="8692" y="930880"/>
                  </a:cubicBezTo>
                  <a:cubicBezTo>
                    <a:pt x="14480" y="884194"/>
                    <a:pt x="204310" y="889982"/>
                    <a:pt x="305012" y="887281"/>
                  </a:cubicBezTo>
                  <a:cubicBezTo>
                    <a:pt x="409573" y="731790"/>
                    <a:pt x="463976" y="646521"/>
                    <a:pt x="616380" y="517267"/>
                  </a:cubicBezTo>
                  <a:cubicBezTo>
                    <a:pt x="607506" y="415407"/>
                    <a:pt x="551174" y="228664"/>
                    <a:pt x="589757" y="211301"/>
                  </a:cubicBezTo>
                  <a:cubicBezTo>
                    <a:pt x="848651" y="71629"/>
                    <a:pt x="891093" y="278436"/>
                    <a:pt x="1025363" y="394958"/>
                  </a:cubicBezTo>
                  <a:cubicBezTo>
                    <a:pt x="1253391" y="158442"/>
                    <a:pt x="1724493" y="12983"/>
                    <a:pt x="2006151" y="1408"/>
                  </a:cubicBezTo>
                  <a:lnTo>
                    <a:pt x="2006151" y="1408"/>
                  </a:lnTo>
                  <a:cubicBezTo>
                    <a:pt x="2391599" y="-16341"/>
                    <a:pt x="2832992" y="135292"/>
                    <a:pt x="3025523" y="368335"/>
                  </a:cubicBezTo>
                  <a:lnTo>
                    <a:pt x="3102690" y="473668"/>
                  </a:lnTo>
                  <a:cubicBezTo>
                    <a:pt x="3124296" y="452447"/>
                    <a:pt x="3130856" y="440100"/>
                    <a:pt x="3159021" y="415407"/>
                  </a:cubicBezTo>
                  <a:cubicBezTo>
                    <a:pt x="3094201" y="371808"/>
                    <a:pt x="3072981" y="334382"/>
                    <a:pt x="3072981" y="234451"/>
                  </a:cubicBezTo>
                  <a:cubicBezTo>
                    <a:pt x="3072981" y="121016"/>
                    <a:pt x="3135486" y="38448"/>
                    <a:pt x="3237346" y="36904"/>
                  </a:cubicBezTo>
                  <a:cubicBezTo>
                    <a:pt x="3339206" y="35747"/>
                    <a:pt x="3403640" y="136449"/>
                    <a:pt x="3399010" y="242168"/>
                  </a:cubicBezTo>
                  <a:cubicBezTo>
                    <a:pt x="3396695" y="295027"/>
                    <a:pt x="3397466" y="268790"/>
                    <a:pt x="3388207" y="317019"/>
                  </a:cubicBezTo>
                  <a:cubicBezTo>
                    <a:pt x="3426018" y="289239"/>
                    <a:pt x="3490066" y="329366"/>
                    <a:pt x="3547556" y="30731"/>
                  </a:cubicBezTo>
                  <a:cubicBezTo>
                    <a:pt x="3628195" y="300043"/>
                    <a:pt x="3485437" y="420423"/>
                    <a:pt x="3302166" y="449746"/>
                  </a:cubicBezTo>
                  <a:cubicBezTo>
                    <a:pt x="3258566" y="504920"/>
                    <a:pt x="3224227" y="562795"/>
                    <a:pt x="3166352" y="589803"/>
                  </a:cubicBezTo>
                  <a:cubicBezTo>
                    <a:pt x="3166352" y="590189"/>
                    <a:pt x="3166738" y="590189"/>
                    <a:pt x="3166738" y="590575"/>
                  </a:cubicBezTo>
                  <a:lnTo>
                    <a:pt x="3233487" y="798539"/>
                  </a:lnTo>
                  <a:cubicBezTo>
                    <a:pt x="3308339" y="1143474"/>
                    <a:pt x="3189502" y="1481078"/>
                    <a:pt x="3052917" y="1618049"/>
                  </a:cubicBezTo>
                  <a:cubicBezTo>
                    <a:pt x="3015491" y="1944464"/>
                    <a:pt x="3038735" y="2078290"/>
                    <a:pt x="2959639" y="2331783"/>
                  </a:cubicBezTo>
                </a:path>
              </a:pathLst>
            </a:custGeom>
            <a:no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0">
              <a:extLst>
                <a:ext uri="{FF2B5EF4-FFF2-40B4-BE49-F238E27FC236}">
                  <a16:creationId xmlns:a16="http://schemas.microsoft.com/office/drawing/2014/main" id="{4C989510-4BD7-4B31-A025-9AE7F2066267}"/>
                </a:ext>
              </a:extLst>
            </p:cNvPr>
            <p:cNvSpPr/>
            <p:nvPr/>
          </p:nvSpPr>
          <p:spPr>
            <a:xfrm>
              <a:off x="9214248" y="3379722"/>
              <a:ext cx="2980314" cy="2356745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0 w 8444647"/>
                <a:gd name="connsiteY0" fmla="*/ 1865376 h 3562502"/>
                <a:gd name="connsiteX1" fmla="*/ 102413 w 8444647"/>
                <a:gd name="connsiteY1" fmla="*/ 1236269 h 3562502"/>
                <a:gd name="connsiteX2" fmla="*/ 387705 w 8444647"/>
                <a:gd name="connsiteY2" fmla="*/ 3562502 h 3562502"/>
                <a:gd name="connsiteX3" fmla="*/ 680313 w 8444647"/>
                <a:gd name="connsiteY3" fmla="*/ 14630 h 3562502"/>
                <a:gd name="connsiteX4" fmla="*/ 991486 w 8444647"/>
                <a:gd name="connsiteY4" fmla="*/ 3076605 h 3562502"/>
                <a:gd name="connsiteX5" fmla="*/ 1131746 w 8444647"/>
                <a:gd name="connsiteY5" fmla="*/ 1867853 h 3562502"/>
                <a:gd name="connsiteX6" fmla="*/ 4591835 w 8444647"/>
                <a:gd name="connsiteY6" fmla="*/ 1868490 h 3562502"/>
                <a:gd name="connsiteX7" fmla="*/ 4846594 w 8444647"/>
                <a:gd name="connsiteY7" fmla="*/ 2848024 h 3562502"/>
                <a:gd name="connsiteX8" fmla="*/ 5098695 w 8444647"/>
                <a:gd name="connsiteY8" fmla="*/ 0 h 3562502"/>
                <a:gd name="connsiteX9" fmla="*/ 5362042 w 8444647"/>
                <a:gd name="connsiteY9" fmla="*/ 3533241 h 3562502"/>
                <a:gd name="connsiteX10" fmla="*/ 5683910 w 8444647"/>
                <a:gd name="connsiteY10" fmla="*/ 1250899 h 3562502"/>
                <a:gd name="connsiteX11" fmla="*/ 5779008 w 8444647"/>
                <a:gd name="connsiteY11" fmla="*/ 1860635 h 3562502"/>
                <a:gd name="connsiteX12" fmla="*/ 8444647 w 8444647"/>
                <a:gd name="connsiteY12" fmla="*/ 1867897 h 3562502"/>
                <a:gd name="connsiteX0" fmla="*/ 1 w 8342235"/>
                <a:gd name="connsiteY0" fmla="*/ 1236269 h 3562502"/>
                <a:gd name="connsiteX1" fmla="*/ 285293 w 8342235"/>
                <a:gd name="connsiteY1" fmla="*/ 3562502 h 3562502"/>
                <a:gd name="connsiteX2" fmla="*/ 577901 w 8342235"/>
                <a:gd name="connsiteY2" fmla="*/ 14630 h 3562502"/>
                <a:gd name="connsiteX3" fmla="*/ 889074 w 8342235"/>
                <a:gd name="connsiteY3" fmla="*/ 3076605 h 3562502"/>
                <a:gd name="connsiteX4" fmla="*/ 1029334 w 8342235"/>
                <a:gd name="connsiteY4" fmla="*/ 1867853 h 3562502"/>
                <a:gd name="connsiteX5" fmla="*/ 4489423 w 8342235"/>
                <a:gd name="connsiteY5" fmla="*/ 1868490 h 3562502"/>
                <a:gd name="connsiteX6" fmla="*/ 4744182 w 8342235"/>
                <a:gd name="connsiteY6" fmla="*/ 2848024 h 3562502"/>
                <a:gd name="connsiteX7" fmla="*/ 4996283 w 8342235"/>
                <a:gd name="connsiteY7" fmla="*/ 0 h 3562502"/>
                <a:gd name="connsiteX8" fmla="*/ 5259630 w 8342235"/>
                <a:gd name="connsiteY8" fmla="*/ 3533241 h 3562502"/>
                <a:gd name="connsiteX9" fmla="*/ 5581498 w 8342235"/>
                <a:gd name="connsiteY9" fmla="*/ 1250899 h 3562502"/>
                <a:gd name="connsiteX10" fmla="*/ 5676596 w 8342235"/>
                <a:gd name="connsiteY10" fmla="*/ 1860635 h 3562502"/>
                <a:gd name="connsiteX11" fmla="*/ 8342235 w 8342235"/>
                <a:gd name="connsiteY11" fmla="*/ 1867897 h 3562502"/>
                <a:gd name="connsiteX0" fmla="*/ 0 w 8056942"/>
                <a:gd name="connsiteY0" fmla="*/ 3562502 h 3562502"/>
                <a:gd name="connsiteX1" fmla="*/ 292608 w 8056942"/>
                <a:gd name="connsiteY1" fmla="*/ 14630 h 3562502"/>
                <a:gd name="connsiteX2" fmla="*/ 603781 w 8056942"/>
                <a:gd name="connsiteY2" fmla="*/ 3076605 h 3562502"/>
                <a:gd name="connsiteX3" fmla="*/ 744041 w 8056942"/>
                <a:gd name="connsiteY3" fmla="*/ 1867853 h 3562502"/>
                <a:gd name="connsiteX4" fmla="*/ 4204130 w 8056942"/>
                <a:gd name="connsiteY4" fmla="*/ 1868490 h 3562502"/>
                <a:gd name="connsiteX5" fmla="*/ 4458889 w 8056942"/>
                <a:gd name="connsiteY5" fmla="*/ 2848024 h 3562502"/>
                <a:gd name="connsiteX6" fmla="*/ 4710990 w 8056942"/>
                <a:gd name="connsiteY6" fmla="*/ 0 h 3562502"/>
                <a:gd name="connsiteX7" fmla="*/ 4974337 w 8056942"/>
                <a:gd name="connsiteY7" fmla="*/ 3533241 h 3562502"/>
                <a:gd name="connsiteX8" fmla="*/ 5296205 w 8056942"/>
                <a:gd name="connsiteY8" fmla="*/ 1250899 h 3562502"/>
                <a:gd name="connsiteX9" fmla="*/ 5391303 w 8056942"/>
                <a:gd name="connsiteY9" fmla="*/ 1860635 h 3562502"/>
                <a:gd name="connsiteX10" fmla="*/ 8056942 w 8056942"/>
                <a:gd name="connsiteY10" fmla="*/ 1867897 h 3562502"/>
                <a:gd name="connsiteX0" fmla="*/ 0 w 7764334"/>
                <a:gd name="connsiteY0" fmla="*/ 14630 h 3533241"/>
                <a:gd name="connsiteX1" fmla="*/ 311173 w 7764334"/>
                <a:gd name="connsiteY1" fmla="*/ 3076605 h 3533241"/>
                <a:gd name="connsiteX2" fmla="*/ 451433 w 7764334"/>
                <a:gd name="connsiteY2" fmla="*/ 1867853 h 3533241"/>
                <a:gd name="connsiteX3" fmla="*/ 3911522 w 7764334"/>
                <a:gd name="connsiteY3" fmla="*/ 1868490 h 3533241"/>
                <a:gd name="connsiteX4" fmla="*/ 4166281 w 7764334"/>
                <a:gd name="connsiteY4" fmla="*/ 2848024 h 3533241"/>
                <a:gd name="connsiteX5" fmla="*/ 4418382 w 7764334"/>
                <a:gd name="connsiteY5" fmla="*/ 0 h 3533241"/>
                <a:gd name="connsiteX6" fmla="*/ 4681729 w 7764334"/>
                <a:gd name="connsiteY6" fmla="*/ 3533241 h 3533241"/>
                <a:gd name="connsiteX7" fmla="*/ 5003597 w 7764334"/>
                <a:gd name="connsiteY7" fmla="*/ 1250899 h 3533241"/>
                <a:gd name="connsiteX8" fmla="*/ 5098695 w 7764334"/>
                <a:gd name="connsiteY8" fmla="*/ 1860635 h 3533241"/>
                <a:gd name="connsiteX9" fmla="*/ 7764334 w 7764334"/>
                <a:gd name="connsiteY9" fmla="*/ 1867897 h 3533241"/>
                <a:gd name="connsiteX0" fmla="*/ -1 w 7453160"/>
                <a:gd name="connsiteY0" fmla="*/ 3076605 h 3533241"/>
                <a:gd name="connsiteX1" fmla="*/ 140259 w 7453160"/>
                <a:gd name="connsiteY1" fmla="*/ 1867853 h 3533241"/>
                <a:gd name="connsiteX2" fmla="*/ 3600348 w 7453160"/>
                <a:gd name="connsiteY2" fmla="*/ 1868490 h 3533241"/>
                <a:gd name="connsiteX3" fmla="*/ 3855107 w 7453160"/>
                <a:gd name="connsiteY3" fmla="*/ 2848024 h 3533241"/>
                <a:gd name="connsiteX4" fmla="*/ 4107208 w 7453160"/>
                <a:gd name="connsiteY4" fmla="*/ 0 h 3533241"/>
                <a:gd name="connsiteX5" fmla="*/ 4370555 w 7453160"/>
                <a:gd name="connsiteY5" fmla="*/ 3533241 h 3533241"/>
                <a:gd name="connsiteX6" fmla="*/ 4692423 w 7453160"/>
                <a:gd name="connsiteY6" fmla="*/ 1250899 h 3533241"/>
                <a:gd name="connsiteX7" fmla="*/ 4787521 w 7453160"/>
                <a:gd name="connsiteY7" fmla="*/ 1860635 h 3533241"/>
                <a:gd name="connsiteX8" fmla="*/ 7453160 w 7453160"/>
                <a:gd name="connsiteY8" fmla="*/ 1867897 h 3533241"/>
                <a:gd name="connsiteX0" fmla="*/ -1 w 7312900"/>
                <a:gd name="connsiteY0" fmla="*/ 1867853 h 3533241"/>
                <a:gd name="connsiteX1" fmla="*/ 3460088 w 7312900"/>
                <a:gd name="connsiteY1" fmla="*/ 1868490 h 3533241"/>
                <a:gd name="connsiteX2" fmla="*/ 3714847 w 7312900"/>
                <a:gd name="connsiteY2" fmla="*/ 2848024 h 3533241"/>
                <a:gd name="connsiteX3" fmla="*/ 3966948 w 7312900"/>
                <a:gd name="connsiteY3" fmla="*/ 0 h 3533241"/>
                <a:gd name="connsiteX4" fmla="*/ 4230295 w 7312900"/>
                <a:gd name="connsiteY4" fmla="*/ 3533241 h 3533241"/>
                <a:gd name="connsiteX5" fmla="*/ 4552163 w 7312900"/>
                <a:gd name="connsiteY5" fmla="*/ 1250899 h 3533241"/>
                <a:gd name="connsiteX6" fmla="*/ 4647261 w 7312900"/>
                <a:gd name="connsiteY6" fmla="*/ 1860635 h 3533241"/>
                <a:gd name="connsiteX7" fmla="*/ 7312900 w 7312900"/>
                <a:gd name="connsiteY7" fmla="*/ 1867897 h 3533241"/>
                <a:gd name="connsiteX0" fmla="*/ 0 w 4832349"/>
                <a:gd name="connsiteY0" fmla="*/ 1867853 h 3533241"/>
                <a:gd name="connsiteX1" fmla="*/ 979537 w 4832349"/>
                <a:gd name="connsiteY1" fmla="*/ 1868490 h 3533241"/>
                <a:gd name="connsiteX2" fmla="*/ 1234296 w 4832349"/>
                <a:gd name="connsiteY2" fmla="*/ 2848024 h 3533241"/>
                <a:gd name="connsiteX3" fmla="*/ 1486397 w 4832349"/>
                <a:gd name="connsiteY3" fmla="*/ 0 h 3533241"/>
                <a:gd name="connsiteX4" fmla="*/ 1749744 w 4832349"/>
                <a:gd name="connsiteY4" fmla="*/ 3533241 h 3533241"/>
                <a:gd name="connsiteX5" fmla="*/ 2071612 w 4832349"/>
                <a:gd name="connsiteY5" fmla="*/ 1250899 h 3533241"/>
                <a:gd name="connsiteX6" fmla="*/ 2166710 w 4832349"/>
                <a:gd name="connsiteY6" fmla="*/ 1860635 h 3533241"/>
                <a:gd name="connsiteX7" fmla="*/ 4832349 w 4832349"/>
                <a:gd name="connsiteY7" fmla="*/ 1867897 h 353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2349" h="3533241">
                  <a:moveTo>
                    <a:pt x="0" y="1867853"/>
                  </a:moveTo>
                  <a:lnTo>
                    <a:pt x="979537" y="1868490"/>
                  </a:lnTo>
                  <a:lnTo>
                    <a:pt x="1234296" y="2848024"/>
                  </a:lnTo>
                  <a:lnTo>
                    <a:pt x="1486397" y="0"/>
                  </a:lnTo>
                  <a:lnTo>
                    <a:pt x="1749744" y="3533241"/>
                  </a:lnTo>
                  <a:lnTo>
                    <a:pt x="2071612" y="1250899"/>
                  </a:lnTo>
                  <a:lnTo>
                    <a:pt x="2166710" y="1860635"/>
                  </a:lnTo>
                  <a:cubicBezTo>
                    <a:pt x="2462562" y="1868006"/>
                    <a:pt x="4062880" y="1873220"/>
                    <a:pt x="4832349" y="1867897"/>
                  </a:cubicBezTo>
                </a:path>
              </a:pathLst>
            </a:cu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B4377309-5FBE-473B-9150-1FA7B8AC03E2}"/>
                </a:ext>
              </a:extLst>
            </p:cNvPr>
            <p:cNvSpPr/>
            <p:nvPr/>
          </p:nvSpPr>
          <p:spPr>
            <a:xfrm>
              <a:off x="12125" y="3386830"/>
              <a:ext cx="7795332" cy="2356745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0 w 8444647"/>
                <a:gd name="connsiteY0" fmla="*/ 1865376 h 3562502"/>
                <a:gd name="connsiteX1" fmla="*/ 102413 w 8444647"/>
                <a:gd name="connsiteY1" fmla="*/ 1236269 h 3562502"/>
                <a:gd name="connsiteX2" fmla="*/ 387705 w 8444647"/>
                <a:gd name="connsiteY2" fmla="*/ 3562502 h 3562502"/>
                <a:gd name="connsiteX3" fmla="*/ 680313 w 8444647"/>
                <a:gd name="connsiteY3" fmla="*/ 14630 h 3562502"/>
                <a:gd name="connsiteX4" fmla="*/ 991486 w 8444647"/>
                <a:gd name="connsiteY4" fmla="*/ 3076605 h 3562502"/>
                <a:gd name="connsiteX5" fmla="*/ 1131746 w 8444647"/>
                <a:gd name="connsiteY5" fmla="*/ 1867853 h 3562502"/>
                <a:gd name="connsiteX6" fmla="*/ 4591835 w 8444647"/>
                <a:gd name="connsiteY6" fmla="*/ 1868490 h 3562502"/>
                <a:gd name="connsiteX7" fmla="*/ 4846594 w 8444647"/>
                <a:gd name="connsiteY7" fmla="*/ 2848024 h 3562502"/>
                <a:gd name="connsiteX8" fmla="*/ 5098695 w 8444647"/>
                <a:gd name="connsiteY8" fmla="*/ 0 h 3562502"/>
                <a:gd name="connsiteX9" fmla="*/ 5362042 w 8444647"/>
                <a:gd name="connsiteY9" fmla="*/ 3533241 h 3562502"/>
                <a:gd name="connsiteX10" fmla="*/ 5683910 w 8444647"/>
                <a:gd name="connsiteY10" fmla="*/ 1250899 h 3562502"/>
                <a:gd name="connsiteX11" fmla="*/ 5779008 w 8444647"/>
                <a:gd name="connsiteY11" fmla="*/ 1860635 h 3562502"/>
                <a:gd name="connsiteX12" fmla="*/ 8444647 w 8444647"/>
                <a:gd name="connsiteY12" fmla="*/ 1867897 h 3562502"/>
                <a:gd name="connsiteX0" fmla="*/ 1 w 8342235"/>
                <a:gd name="connsiteY0" fmla="*/ 1236269 h 3562502"/>
                <a:gd name="connsiteX1" fmla="*/ 285293 w 8342235"/>
                <a:gd name="connsiteY1" fmla="*/ 3562502 h 3562502"/>
                <a:gd name="connsiteX2" fmla="*/ 577901 w 8342235"/>
                <a:gd name="connsiteY2" fmla="*/ 14630 h 3562502"/>
                <a:gd name="connsiteX3" fmla="*/ 889074 w 8342235"/>
                <a:gd name="connsiteY3" fmla="*/ 3076605 h 3562502"/>
                <a:gd name="connsiteX4" fmla="*/ 1029334 w 8342235"/>
                <a:gd name="connsiteY4" fmla="*/ 1867853 h 3562502"/>
                <a:gd name="connsiteX5" fmla="*/ 4489423 w 8342235"/>
                <a:gd name="connsiteY5" fmla="*/ 1868490 h 3562502"/>
                <a:gd name="connsiteX6" fmla="*/ 4744182 w 8342235"/>
                <a:gd name="connsiteY6" fmla="*/ 2848024 h 3562502"/>
                <a:gd name="connsiteX7" fmla="*/ 4996283 w 8342235"/>
                <a:gd name="connsiteY7" fmla="*/ 0 h 3562502"/>
                <a:gd name="connsiteX8" fmla="*/ 5259630 w 8342235"/>
                <a:gd name="connsiteY8" fmla="*/ 3533241 h 3562502"/>
                <a:gd name="connsiteX9" fmla="*/ 5581498 w 8342235"/>
                <a:gd name="connsiteY9" fmla="*/ 1250899 h 3562502"/>
                <a:gd name="connsiteX10" fmla="*/ 5676596 w 8342235"/>
                <a:gd name="connsiteY10" fmla="*/ 1860635 h 3562502"/>
                <a:gd name="connsiteX11" fmla="*/ 8342235 w 8342235"/>
                <a:gd name="connsiteY11" fmla="*/ 1867897 h 3562502"/>
                <a:gd name="connsiteX0" fmla="*/ 0 w 8056942"/>
                <a:gd name="connsiteY0" fmla="*/ 3562502 h 3562502"/>
                <a:gd name="connsiteX1" fmla="*/ 292608 w 8056942"/>
                <a:gd name="connsiteY1" fmla="*/ 14630 h 3562502"/>
                <a:gd name="connsiteX2" fmla="*/ 603781 w 8056942"/>
                <a:gd name="connsiteY2" fmla="*/ 3076605 h 3562502"/>
                <a:gd name="connsiteX3" fmla="*/ 744041 w 8056942"/>
                <a:gd name="connsiteY3" fmla="*/ 1867853 h 3562502"/>
                <a:gd name="connsiteX4" fmla="*/ 4204130 w 8056942"/>
                <a:gd name="connsiteY4" fmla="*/ 1868490 h 3562502"/>
                <a:gd name="connsiteX5" fmla="*/ 4458889 w 8056942"/>
                <a:gd name="connsiteY5" fmla="*/ 2848024 h 3562502"/>
                <a:gd name="connsiteX6" fmla="*/ 4710990 w 8056942"/>
                <a:gd name="connsiteY6" fmla="*/ 0 h 3562502"/>
                <a:gd name="connsiteX7" fmla="*/ 4974337 w 8056942"/>
                <a:gd name="connsiteY7" fmla="*/ 3533241 h 3562502"/>
                <a:gd name="connsiteX8" fmla="*/ 5296205 w 8056942"/>
                <a:gd name="connsiteY8" fmla="*/ 1250899 h 3562502"/>
                <a:gd name="connsiteX9" fmla="*/ 5391303 w 8056942"/>
                <a:gd name="connsiteY9" fmla="*/ 1860635 h 3562502"/>
                <a:gd name="connsiteX10" fmla="*/ 8056942 w 8056942"/>
                <a:gd name="connsiteY10" fmla="*/ 1867897 h 3562502"/>
                <a:gd name="connsiteX0" fmla="*/ 0 w 7764334"/>
                <a:gd name="connsiteY0" fmla="*/ 14630 h 3533241"/>
                <a:gd name="connsiteX1" fmla="*/ 311173 w 7764334"/>
                <a:gd name="connsiteY1" fmla="*/ 3076605 h 3533241"/>
                <a:gd name="connsiteX2" fmla="*/ 451433 w 7764334"/>
                <a:gd name="connsiteY2" fmla="*/ 1867853 h 3533241"/>
                <a:gd name="connsiteX3" fmla="*/ 3911522 w 7764334"/>
                <a:gd name="connsiteY3" fmla="*/ 1868490 h 3533241"/>
                <a:gd name="connsiteX4" fmla="*/ 4166281 w 7764334"/>
                <a:gd name="connsiteY4" fmla="*/ 2848024 h 3533241"/>
                <a:gd name="connsiteX5" fmla="*/ 4418382 w 7764334"/>
                <a:gd name="connsiteY5" fmla="*/ 0 h 3533241"/>
                <a:gd name="connsiteX6" fmla="*/ 4681729 w 7764334"/>
                <a:gd name="connsiteY6" fmla="*/ 3533241 h 3533241"/>
                <a:gd name="connsiteX7" fmla="*/ 5003597 w 7764334"/>
                <a:gd name="connsiteY7" fmla="*/ 1250899 h 3533241"/>
                <a:gd name="connsiteX8" fmla="*/ 5098695 w 7764334"/>
                <a:gd name="connsiteY8" fmla="*/ 1860635 h 3533241"/>
                <a:gd name="connsiteX9" fmla="*/ 7764334 w 7764334"/>
                <a:gd name="connsiteY9" fmla="*/ 1867897 h 3533241"/>
                <a:gd name="connsiteX0" fmla="*/ -1 w 7453160"/>
                <a:gd name="connsiteY0" fmla="*/ 3076605 h 3533241"/>
                <a:gd name="connsiteX1" fmla="*/ 140259 w 7453160"/>
                <a:gd name="connsiteY1" fmla="*/ 1867853 h 3533241"/>
                <a:gd name="connsiteX2" fmla="*/ 3600348 w 7453160"/>
                <a:gd name="connsiteY2" fmla="*/ 1868490 h 3533241"/>
                <a:gd name="connsiteX3" fmla="*/ 3855107 w 7453160"/>
                <a:gd name="connsiteY3" fmla="*/ 2848024 h 3533241"/>
                <a:gd name="connsiteX4" fmla="*/ 4107208 w 7453160"/>
                <a:gd name="connsiteY4" fmla="*/ 0 h 3533241"/>
                <a:gd name="connsiteX5" fmla="*/ 4370555 w 7453160"/>
                <a:gd name="connsiteY5" fmla="*/ 3533241 h 3533241"/>
                <a:gd name="connsiteX6" fmla="*/ 4692423 w 7453160"/>
                <a:gd name="connsiteY6" fmla="*/ 1250899 h 3533241"/>
                <a:gd name="connsiteX7" fmla="*/ 4787521 w 7453160"/>
                <a:gd name="connsiteY7" fmla="*/ 1860635 h 3533241"/>
                <a:gd name="connsiteX8" fmla="*/ 7453160 w 7453160"/>
                <a:gd name="connsiteY8" fmla="*/ 1867897 h 3533241"/>
                <a:gd name="connsiteX0" fmla="*/ -1 w 7312900"/>
                <a:gd name="connsiteY0" fmla="*/ 1867853 h 3533241"/>
                <a:gd name="connsiteX1" fmla="*/ 3460088 w 7312900"/>
                <a:gd name="connsiteY1" fmla="*/ 1868490 h 3533241"/>
                <a:gd name="connsiteX2" fmla="*/ 3714847 w 7312900"/>
                <a:gd name="connsiteY2" fmla="*/ 2848024 h 3533241"/>
                <a:gd name="connsiteX3" fmla="*/ 3966948 w 7312900"/>
                <a:gd name="connsiteY3" fmla="*/ 0 h 3533241"/>
                <a:gd name="connsiteX4" fmla="*/ 4230295 w 7312900"/>
                <a:gd name="connsiteY4" fmla="*/ 3533241 h 3533241"/>
                <a:gd name="connsiteX5" fmla="*/ 4552163 w 7312900"/>
                <a:gd name="connsiteY5" fmla="*/ 1250899 h 3533241"/>
                <a:gd name="connsiteX6" fmla="*/ 4647261 w 7312900"/>
                <a:gd name="connsiteY6" fmla="*/ 1860635 h 3533241"/>
                <a:gd name="connsiteX7" fmla="*/ 7312900 w 7312900"/>
                <a:gd name="connsiteY7" fmla="*/ 1867897 h 3533241"/>
                <a:gd name="connsiteX0" fmla="*/ 0 w 4832349"/>
                <a:gd name="connsiteY0" fmla="*/ 1867853 h 3533241"/>
                <a:gd name="connsiteX1" fmla="*/ 979537 w 4832349"/>
                <a:gd name="connsiteY1" fmla="*/ 1868490 h 3533241"/>
                <a:gd name="connsiteX2" fmla="*/ 1234296 w 4832349"/>
                <a:gd name="connsiteY2" fmla="*/ 2848024 h 3533241"/>
                <a:gd name="connsiteX3" fmla="*/ 1486397 w 4832349"/>
                <a:gd name="connsiteY3" fmla="*/ 0 h 3533241"/>
                <a:gd name="connsiteX4" fmla="*/ 1749744 w 4832349"/>
                <a:gd name="connsiteY4" fmla="*/ 3533241 h 3533241"/>
                <a:gd name="connsiteX5" fmla="*/ 2071612 w 4832349"/>
                <a:gd name="connsiteY5" fmla="*/ 1250899 h 3533241"/>
                <a:gd name="connsiteX6" fmla="*/ 2166710 w 4832349"/>
                <a:gd name="connsiteY6" fmla="*/ 1860635 h 3533241"/>
                <a:gd name="connsiteX7" fmla="*/ 4832349 w 4832349"/>
                <a:gd name="connsiteY7" fmla="*/ 1867897 h 3533241"/>
                <a:gd name="connsiteX0" fmla="*/ 0 w 4057643"/>
                <a:gd name="connsiteY0" fmla="*/ 1867853 h 3533241"/>
                <a:gd name="connsiteX1" fmla="*/ 979537 w 4057643"/>
                <a:gd name="connsiteY1" fmla="*/ 1868490 h 3533241"/>
                <a:gd name="connsiteX2" fmla="*/ 1234296 w 4057643"/>
                <a:gd name="connsiteY2" fmla="*/ 2848024 h 3533241"/>
                <a:gd name="connsiteX3" fmla="*/ 1486397 w 4057643"/>
                <a:gd name="connsiteY3" fmla="*/ 0 h 3533241"/>
                <a:gd name="connsiteX4" fmla="*/ 1749744 w 4057643"/>
                <a:gd name="connsiteY4" fmla="*/ 3533241 h 3533241"/>
                <a:gd name="connsiteX5" fmla="*/ 2071612 w 4057643"/>
                <a:gd name="connsiteY5" fmla="*/ 1250899 h 3533241"/>
                <a:gd name="connsiteX6" fmla="*/ 2166710 w 4057643"/>
                <a:gd name="connsiteY6" fmla="*/ 1860635 h 3533241"/>
                <a:gd name="connsiteX7" fmla="*/ 4057643 w 4057643"/>
                <a:gd name="connsiteY7" fmla="*/ 1867897 h 3533241"/>
                <a:gd name="connsiteX0" fmla="*/ 0 w 4024251"/>
                <a:gd name="connsiteY0" fmla="*/ 1867853 h 3533241"/>
                <a:gd name="connsiteX1" fmla="*/ 979537 w 4024251"/>
                <a:gd name="connsiteY1" fmla="*/ 1868490 h 3533241"/>
                <a:gd name="connsiteX2" fmla="*/ 1234296 w 4024251"/>
                <a:gd name="connsiteY2" fmla="*/ 2848024 h 3533241"/>
                <a:gd name="connsiteX3" fmla="*/ 1486397 w 4024251"/>
                <a:gd name="connsiteY3" fmla="*/ 0 h 3533241"/>
                <a:gd name="connsiteX4" fmla="*/ 1749744 w 4024251"/>
                <a:gd name="connsiteY4" fmla="*/ 3533241 h 3533241"/>
                <a:gd name="connsiteX5" fmla="*/ 2071612 w 4024251"/>
                <a:gd name="connsiteY5" fmla="*/ 1250899 h 3533241"/>
                <a:gd name="connsiteX6" fmla="*/ 2166710 w 4024251"/>
                <a:gd name="connsiteY6" fmla="*/ 1860635 h 3533241"/>
                <a:gd name="connsiteX7" fmla="*/ 4024251 w 4024251"/>
                <a:gd name="connsiteY7" fmla="*/ 1861722 h 3533241"/>
                <a:gd name="connsiteX0" fmla="*/ 0 w 4057644"/>
                <a:gd name="connsiteY0" fmla="*/ 1867853 h 3533241"/>
                <a:gd name="connsiteX1" fmla="*/ 979537 w 4057644"/>
                <a:gd name="connsiteY1" fmla="*/ 1868490 h 3533241"/>
                <a:gd name="connsiteX2" fmla="*/ 1234296 w 4057644"/>
                <a:gd name="connsiteY2" fmla="*/ 2848024 h 3533241"/>
                <a:gd name="connsiteX3" fmla="*/ 1486397 w 4057644"/>
                <a:gd name="connsiteY3" fmla="*/ 0 h 3533241"/>
                <a:gd name="connsiteX4" fmla="*/ 1749744 w 4057644"/>
                <a:gd name="connsiteY4" fmla="*/ 3533241 h 3533241"/>
                <a:gd name="connsiteX5" fmla="*/ 2071612 w 4057644"/>
                <a:gd name="connsiteY5" fmla="*/ 1250899 h 3533241"/>
                <a:gd name="connsiteX6" fmla="*/ 2166710 w 4057644"/>
                <a:gd name="connsiteY6" fmla="*/ 1860635 h 3533241"/>
                <a:gd name="connsiteX7" fmla="*/ 4057644 w 4057644"/>
                <a:gd name="connsiteY7" fmla="*/ 1861722 h 3533241"/>
                <a:gd name="connsiteX0" fmla="*/ 0 w 12639527"/>
                <a:gd name="connsiteY0" fmla="*/ 1886379 h 3533241"/>
                <a:gd name="connsiteX1" fmla="*/ 9561420 w 12639527"/>
                <a:gd name="connsiteY1" fmla="*/ 1868490 h 3533241"/>
                <a:gd name="connsiteX2" fmla="*/ 9816179 w 12639527"/>
                <a:gd name="connsiteY2" fmla="*/ 2848024 h 3533241"/>
                <a:gd name="connsiteX3" fmla="*/ 10068280 w 12639527"/>
                <a:gd name="connsiteY3" fmla="*/ 0 h 3533241"/>
                <a:gd name="connsiteX4" fmla="*/ 10331627 w 12639527"/>
                <a:gd name="connsiteY4" fmla="*/ 3533241 h 3533241"/>
                <a:gd name="connsiteX5" fmla="*/ 10653495 w 12639527"/>
                <a:gd name="connsiteY5" fmla="*/ 1250899 h 3533241"/>
                <a:gd name="connsiteX6" fmla="*/ 10748593 w 12639527"/>
                <a:gd name="connsiteY6" fmla="*/ 1860635 h 3533241"/>
                <a:gd name="connsiteX7" fmla="*/ 12639527 w 12639527"/>
                <a:gd name="connsiteY7" fmla="*/ 1861722 h 353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9527" h="3533241">
                  <a:moveTo>
                    <a:pt x="0" y="1886379"/>
                  </a:moveTo>
                  <a:lnTo>
                    <a:pt x="9561420" y="1868490"/>
                  </a:lnTo>
                  <a:lnTo>
                    <a:pt x="9816179" y="2848024"/>
                  </a:lnTo>
                  <a:lnTo>
                    <a:pt x="10068280" y="0"/>
                  </a:lnTo>
                  <a:lnTo>
                    <a:pt x="10331627" y="3533241"/>
                  </a:lnTo>
                  <a:lnTo>
                    <a:pt x="10653495" y="1250899"/>
                  </a:lnTo>
                  <a:lnTo>
                    <a:pt x="10748593" y="1860635"/>
                  </a:lnTo>
                  <a:cubicBezTo>
                    <a:pt x="11044445" y="1868006"/>
                    <a:pt x="11870058" y="1867045"/>
                    <a:pt x="12639527" y="1861722"/>
                  </a:cubicBezTo>
                </a:path>
              </a:pathLst>
            </a:cu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D1AAC4AF-B33A-4111-8A88-E86C1177D501}"/>
              </a:ext>
            </a:extLst>
          </p:cNvPr>
          <p:cNvGrpSpPr/>
          <p:nvPr/>
        </p:nvGrpSpPr>
        <p:grpSpPr>
          <a:xfrm>
            <a:off x="10734067" y="894360"/>
            <a:ext cx="1256106" cy="1923229"/>
            <a:chOff x="8128732" y="-420554"/>
            <a:chExt cx="2274587" cy="3482629"/>
          </a:xfrm>
        </p:grpSpPr>
        <p:sp>
          <p:nvSpPr>
            <p:cNvPr id="147" name="Freeform: Shape 2">
              <a:extLst>
                <a:ext uri="{FF2B5EF4-FFF2-40B4-BE49-F238E27FC236}">
                  <a16:creationId xmlns:a16="http://schemas.microsoft.com/office/drawing/2014/main" id="{D1399BAB-B005-4466-A730-E8A5AB45513F}"/>
                </a:ext>
              </a:extLst>
            </p:cNvPr>
            <p:cNvSpPr/>
            <p:nvPr/>
          </p:nvSpPr>
          <p:spPr>
            <a:xfrm rot="900000">
              <a:off x="8573667" y="2385696"/>
              <a:ext cx="369759" cy="676379"/>
            </a:xfrm>
            <a:custGeom>
              <a:avLst/>
              <a:gdLst/>
              <a:ahLst/>
              <a:cxnLst/>
              <a:rect l="l" t="t" r="r" b="b"/>
              <a:pathLst>
                <a:path w="145554" h="266254">
                  <a:moveTo>
                    <a:pt x="83939" y="147489"/>
                  </a:moveTo>
                  <a:lnTo>
                    <a:pt x="83939" y="205532"/>
                  </a:lnTo>
                  <a:cubicBezTo>
                    <a:pt x="91380" y="204143"/>
                    <a:pt x="97432" y="200695"/>
                    <a:pt x="102096" y="195188"/>
                  </a:cubicBezTo>
                  <a:cubicBezTo>
                    <a:pt x="106759" y="189682"/>
                    <a:pt x="109091" y="183208"/>
                    <a:pt x="109091" y="175766"/>
                  </a:cubicBezTo>
                  <a:cubicBezTo>
                    <a:pt x="109091" y="169119"/>
                    <a:pt x="107131" y="163389"/>
                    <a:pt x="103212" y="158577"/>
                  </a:cubicBezTo>
                  <a:cubicBezTo>
                    <a:pt x="99293" y="153765"/>
                    <a:pt x="92868" y="150069"/>
                    <a:pt x="83939" y="147489"/>
                  </a:cubicBezTo>
                  <a:close/>
                  <a:moveTo>
                    <a:pt x="62359" y="47179"/>
                  </a:moveTo>
                  <a:cubicBezTo>
                    <a:pt x="56505" y="49163"/>
                    <a:pt x="51841" y="52537"/>
                    <a:pt x="48369" y="57299"/>
                  </a:cubicBezTo>
                  <a:cubicBezTo>
                    <a:pt x="44896" y="62062"/>
                    <a:pt x="43160" y="67320"/>
                    <a:pt x="43160" y="73075"/>
                  </a:cubicBezTo>
                  <a:cubicBezTo>
                    <a:pt x="43160" y="78334"/>
                    <a:pt x="44747" y="83220"/>
                    <a:pt x="47922" y="87735"/>
                  </a:cubicBezTo>
                  <a:cubicBezTo>
                    <a:pt x="51097" y="92249"/>
                    <a:pt x="55909" y="95895"/>
                    <a:pt x="62359" y="98673"/>
                  </a:cubicBezTo>
                  <a:close/>
                  <a:moveTo>
                    <a:pt x="62359" y="0"/>
                  </a:moveTo>
                  <a:lnTo>
                    <a:pt x="83939" y="0"/>
                  </a:lnTo>
                  <a:lnTo>
                    <a:pt x="83939" y="14734"/>
                  </a:lnTo>
                  <a:cubicBezTo>
                    <a:pt x="99714" y="16619"/>
                    <a:pt x="112266" y="22002"/>
                    <a:pt x="121592" y="30882"/>
                  </a:cubicBezTo>
                  <a:cubicBezTo>
                    <a:pt x="130919" y="39762"/>
                    <a:pt x="136872" y="51644"/>
                    <a:pt x="139452" y="66527"/>
                  </a:cubicBezTo>
                  <a:lnTo>
                    <a:pt x="101798" y="71438"/>
                  </a:lnTo>
                  <a:cubicBezTo>
                    <a:pt x="99516" y="59730"/>
                    <a:pt x="93563" y="51793"/>
                    <a:pt x="83939" y="47625"/>
                  </a:cubicBezTo>
                  <a:lnTo>
                    <a:pt x="83939" y="105817"/>
                  </a:lnTo>
                  <a:cubicBezTo>
                    <a:pt x="107751" y="112266"/>
                    <a:pt x="123973" y="120626"/>
                    <a:pt x="132605" y="130895"/>
                  </a:cubicBezTo>
                  <a:cubicBezTo>
                    <a:pt x="141237" y="141164"/>
                    <a:pt x="145554" y="154335"/>
                    <a:pt x="145554" y="170409"/>
                  </a:cubicBezTo>
                  <a:cubicBezTo>
                    <a:pt x="145554" y="188367"/>
                    <a:pt x="140121" y="203498"/>
                    <a:pt x="129257" y="215801"/>
                  </a:cubicBezTo>
                  <a:cubicBezTo>
                    <a:pt x="118392" y="228104"/>
                    <a:pt x="103286" y="235645"/>
                    <a:pt x="83939" y="238423"/>
                  </a:cubicBezTo>
                  <a:lnTo>
                    <a:pt x="83939" y="266254"/>
                  </a:lnTo>
                  <a:lnTo>
                    <a:pt x="62359" y="266254"/>
                  </a:lnTo>
                  <a:lnTo>
                    <a:pt x="62359" y="239167"/>
                  </a:lnTo>
                  <a:cubicBezTo>
                    <a:pt x="45194" y="237084"/>
                    <a:pt x="31254" y="230684"/>
                    <a:pt x="20538" y="219968"/>
                  </a:cubicBezTo>
                  <a:cubicBezTo>
                    <a:pt x="9822" y="209253"/>
                    <a:pt x="2976" y="194122"/>
                    <a:pt x="0" y="174576"/>
                  </a:cubicBezTo>
                  <a:lnTo>
                    <a:pt x="38844" y="170409"/>
                  </a:lnTo>
                  <a:cubicBezTo>
                    <a:pt x="40431" y="178346"/>
                    <a:pt x="43408" y="185192"/>
                    <a:pt x="47773" y="190947"/>
                  </a:cubicBezTo>
                  <a:cubicBezTo>
                    <a:pt x="52139" y="196702"/>
                    <a:pt x="57001" y="200869"/>
                    <a:pt x="62359" y="203448"/>
                  </a:cubicBezTo>
                  <a:lnTo>
                    <a:pt x="62359" y="141089"/>
                  </a:lnTo>
                  <a:cubicBezTo>
                    <a:pt x="42912" y="135533"/>
                    <a:pt x="28649" y="127124"/>
                    <a:pt x="19571" y="115863"/>
                  </a:cubicBezTo>
                  <a:cubicBezTo>
                    <a:pt x="10492" y="104602"/>
                    <a:pt x="5953" y="90934"/>
                    <a:pt x="5953" y="74861"/>
                  </a:cubicBezTo>
                  <a:cubicBezTo>
                    <a:pt x="5953" y="58589"/>
                    <a:pt x="11087" y="44922"/>
                    <a:pt x="21356" y="33859"/>
                  </a:cubicBezTo>
                  <a:cubicBezTo>
                    <a:pt x="31626" y="22796"/>
                    <a:pt x="45293" y="16421"/>
                    <a:pt x="62359" y="147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B2BDC5BA-F747-466E-81BD-185D06048B02}"/>
                </a:ext>
              </a:extLst>
            </p:cNvPr>
            <p:cNvGrpSpPr/>
            <p:nvPr/>
          </p:nvGrpSpPr>
          <p:grpSpPr>
            <a:xfrm>
              <a:off x="8128732" y="-420554"/>
              <a:ext cx="2274587" cy="2990006"/>
              <a:chOff x="8128732" y="-420554"/>
              <a:chExt cx="2274587" cy="2990006"/>
            </a:xfrm>
          </p:grpSpPr>
          <p:grpSp>
            <p:nvGrpSpPr>
              <p:cNvPr id="149" name="Group 9">
                <a:extLst>
                  <a:ext uri="{FF2B5EF4-FFF2-40B4-BE49-F238E27FC236}">
                    <a16:creationId xmlns:a16="http://schemas.microsoft.com/office/drawing/2014/main" id="{1723C437-C3F4-47E2-9863-77BB115DC16A}"/>
                  </a:ext>
                </a:extLst>
              </p:cNvPr>
              <p:cNvGrpSpPr/>
              <p:nvPr/>
            </p:nvGrpSpPr>
            <p:grpSpPr>
              <a:xfrm>
                <a:off x="8128732" y="353645"/>
                <a:ext cx="1804365" cy="2215807"/>
                <a:chOff x="8070519" y="548704"/>
                <a:chExt cx="1804365" cy="2215807"/>
              </a:xfrm>
            </p:grpSpPr>
            <p:sp>
              <p:nvSpPr>
                <p:cNvPr id="151" name="Freeform: Shape 10">
                  <a:extLst>
                    <a:ext uri="{FF2B5EF4-FFF2-40B4-BE49-F238E27FC236}">
                      <a16:creationId xmlns:a16="http://schemas.microsoft.com/office/drawing/2014/main" id="{E8B461AD-EB13-46A6-9D9C-977461C70431}"/>
                    </a:ext>
                  </a:extLst>
                </p:cNvPr>
                <p:cNvSpPr/>
                <p:nvPr/>
              </p:nvSpPr>
              <p:spPr>
                <a:xfrm flipH="1">
                  <a:off x="8070519" y="788428"/>
                  <a:ext cx="1545180" cy="1976083"/>
                </a:xfrm>
                <a:custGeom>
                  <a:avLst/>
                  <a:gdLst>
                    <a:gd name="connsiteX0" fmla="*/ 647771 w 1545180"/>
                    <a:gd name="connsiteY0" fmla="*/ 0 h 1976083"/>
                    <a:gd name="connsiteX1" fmla="*/ 0 w 1545180"/>
                    <a:gd name="connsiteY1" fmla="*/ 445909 h 1976083"/>
                    <a:gd name="connsiteX2" fmla="*/ 5233 w 1545180"/>
                    <a:gd name="connsiteY2" fmla="*/ 509740 h 1976083"/>
                    <a:gd name="connsiteX3" fmla="*/ 100473 w 1545180"/>
                    <a:gd name="connsiteY3" fmla="*/ 1075188 h 1976083"/>
                    <a:gd name="connsiteX4" fmla="*/ 750458 w 1545180"/>
                    <a:gd name="connsiteY4" fmla="*/ 1869863 h 1976083"/>
                    <a:gd name="connsiteX5" fmla="*/ 753004 w 1545180"/>
                    <a:gd name="connsiteY5" fmla="*/ 1499392 h 1976083"/>
                    <a:gd name="connsiteX6" fmla="*/ 541436 w 1545180"/>
                    <a:gd name="connsiteY6" fmla="*/ 1183454 h 1976083"/>
                    <a:gd name="connsiteX7" fmla="*/ 602607 w 1545180"/>
                    <a:gd name="connsiteY7" fmla="*/ 929566 h 1976083"/>
                    <a:gd name="connsiteX8" fmla="*/ 990243 w 1545180"/>
                    <a:gd name="connsiteY8" fmla="*/ 1284282 h 1976083"/>
                    <a:gd name="connsiteX9" fmla="*/ 899889 w 1545180"/>
                    <a:gd name="connsiteY9" fmla="*/ 1974988 h 1976083"/>
                    <a:gd name="connsiteX10" fmla="*/ 1079605 w 1545180"/>
                    <a:gd name="connsiteY10" fmla="*/ 1755353 h 1976083"/>
                    <a:gd name="connsiteX11" fmla="*/ 1256429 w 1545180"/>
                    <a:gd name="connsiteY11" fmla="*/ 1974268 h 1976083"/>
                    <a:gd name="connsiteX12" fmla="*/ 1312651 w 1545180"/>
                    <a:gd name="connsiteY12" fmla="*/ 1713236 h 1976083"/>
                    <a:gd name="connsiteX13" fmla="*/ 1453317 w 1545180"/>
                    <a:gd name="connsiteY13" fmla="*/ 1927140 h 1976083"/>
                    <a:gd name="connsiteX14" fmla="*/ 1527006 w 1545180"/>
                    <a:gd name="connsiteY14" fmla="*/ 975969 h 1976083"/>
                    <a:gd name="connsiteX15" fmla="*/ 1005301 w 1545180"/>
                    <a:gd name="connsiteY15" fmla="*/ 349610 h 1976083"/>
                    <a:gd name="connsiteX16" fmla="*/ 648407 w 1545180"/>
                    <a:gd name="connsiteY16" fmla="*/ 89071 h 1976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45180" h="1976083">
                      <a:moveTo>
                        <a:pt x="647771" y="0"/>
                      </a:moveTo>
                      <a:lnTo>
                        <a:pt x="0" y="445909"/>
                      </a:lnTo>
                      <a:lnTo>
                        <a:pt x="5233" y="509740"/>
                      </a:lnTo>
                      <a:cubicBezTo>
                        <a:pt x="17079" y="695334"/>
                        <a:pt x="14993" y="888091"/>
                        <a:pt x="100473" y="1075188"/>
                      </a:cubicBezTo>
                      <a:cubicBezTo>
                        <a:pt x="332147" y="1482663"/>
                        <a:pt x="693701" y="1868559"/>
                        <a:pt x="750458" y="1869863"/>
                      </a:cubicBezTo>
                      <a:cubicBezTo>
                        <a:pt x="838332" y="1950205"/>
                        <a:pt x="866293" y="1733321"/>
                        <a:pt x="753004" y="1499392"/>
                      </a:cubicBezTo>
                      <a:cubicBezTo>
                        <a:pt x="725078" y="1390995"/>
                        <a:pt x="569045" y="1324088"/>
                        <a:pt x="541436" y="1183454"/>
                      </a:cubicBezTo>
                      <a:cubicBezTo>
                        <a:pt x="529719" y="1060432"/>
                        <a:pt x="499721" y="948928"/>
                        <a:pt x="602607" y="929566"/>
                      </a:cubicBezTo>
                      <a:cubicBezTo>
                        <a:pt x="707852" y="930758"/>
                        <a:pt x="865496" y="1040074"/>
                        <a:pt x="990243" y="1284282"/>
                      </a:cubicBezTo>
                      <a:cubicBezTo>
                        <a:pt x="927883" y="1594712"/>
                        <a:pt x="772766" y="1760006"/>
                        <a:pt x="899889" y="1974988"/>
                      </a:cubicBezTo>
                      <a:cubicBezTo>
                        <a:pt x="920570" y="1961072"/>
                        <a:pt x="1064798" y="1848266"/>
                        <a:pt x="1079605" y="1755353"/>
                      </a:cubicBezTo>
                      <a:cubicBezTo>
                        <a:pt x="1131307" y="1846764"/>
                        <a:pt x="1228786" y="1994111"/>
                        <a:pt x="1256429" y="1974268"/>
                      </a:cubicBezTo>
                      <a:cubicBezTo>
                        <a:pt x="1278713" y="1953084"/>
                        <a:pt x="1316764" y="1842339"/>
                        <a:pt x="1312651" y="1713236"/>
                      </a:cubicBezTo>
                      <a:cubicBezTo>
                        <a:pt x="1365647" y="1769609"/>
                        <a:pt x="1433667" y="1947475"/>
                        <a:pt x="1453317" y="1927140"/>
                      </a:cubicBezTo>
                      <a:cubicBezTo>
                        <a:pt x="1495189" y="1869808"/>
                        <a:pt x="1583126" y="1259496"/>
                        <a:pt x="1527006" y="975969"/>
                      </a:cubicBezTo>
                      <a:cubicBezTo>
                        <a:pt x="1415700" y="740042"/>
                        <a:pt x="1151734" y="497425"/>
                        <a:pt x="1005301" y="349610"/>
                      </a:cubicBezTo>
                      <a:cubicBezTo>
                        <a:pt x="812688" y="200835"/>
                        <a:pt x="770719" y="167547"/>
                        <a:pt x="648407" y="89071"/>
                      </a:cubicBezTo>
                      <a:close/>
                    </a:path>
                  </a:pathLst>
                </a:custGeom>
                <a:solidFill>
                  <a:srgbClr val="FEC69F"/>
                </a:solidFill>
                <a:ln w="7249" cap="flat">
                  <a:noFill/>
                  <a:prstDash val="solid"/>
                  <a:miter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Rectangle 11">
                  <a:extLst>
                    <a:ext uri="{FF2B5EF4-FFF2-40B4-BE49-F238E27FC236}">
                      <a16:creationId xmlns:a16="http://schemas.microsoft.com/office/drawing/2014/main" id="{3B609BDC-EA17-463F-B199-FFEFED513559}"/>
                    </a:ext>
                  </a:extLst>
                </p:cNvPr>
                <p:cNvSpPr/>
                <p:nvPr/>
              </p:nvSpPr>
              <p:spPr>
                <a:xfrm rot="2072551">
                  <a:off x="8969432" y="548704"/>
                  <a:ext cx="905452" cy="499004"/>
                </a:xfrm>
                <a:prstGeom prst="rect">
                  <a:avLst/>
                </a:prstGeom>
                <a:solidFill>
                  <a:schemeClr val="bg1"/>
                </a:solidFill>
                <a:ln w="7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0" name="Rectangle 42">
                <a:extLst>
                  <a:ext uri="{FF2B5EF4-FFF2-40B4-BE49-F238E27FC236}">
                    <a16:creationId xmlns:a16="http://schemas.microsoft.com/office/drawing/2014/main" id="{079A1338-BEA1-4C4B-8B1A-0BAF9790BAE2}"/>
                  </a:ext>
                </a:extLst>
              </p:cNvPr>
              <p:cNvSpPr/>
              <p:nvPr/>
            </p:nvSpPr>
            <p:spPr>
              <a:xfrm rot="2072551">
                <a:off x="9271685" y="-420554"/>
                <a:ext cx="1131634" cy="1223170"/>
              </a:xfrm>
              <a:custGeom>
                <a:avLst/>
                <a:gdLst>
                  <a:gd name="connsiteX0" fmla="*/ 0 w 777759"/>
                  <a:gd name="connsiteY0" fmla="*/ 0 h 968130"/>
                  <a:gd name="connsiteX1" fmla="*/ 777759 w 777759"/>
                  <a:gd name="connsiteY1" fmla="*/ 0 h 968130"/>
                  <a:gd name="connsiteX2" fmla="*/ 777759 w 777759"/>
                  <a:gd name="connsiteY2" fmla="*/ 968130 h 968130"/>
                  <a:gd name="connsiteX3" fmla="*/ 0 w 777759"/>
                  <a:gd name="connsiteY3" fmla="*/ 968130 h 968130"/>
                  <a:gd name="connsiteX4" fmla="*/ 0 w 777759"/>
                  <a:gd name="connsiteY4" fmla="*/ 0 h 968130"/>
                  <a:gd name="connsiteX0" fmla="*/ 0 w 789458"/>
                  <a:gd name="connsiteY0" fmla="*/ 500269 h 968130"/>
                  <a:gd name="connsiteX1" fmla="*/ 789458 w 789458"/>
                  <a:gd name="connsiteY1" fmla="*/ 0 h 968130"/>
                  <a:gd name="connsiteX2" fmla="*/ 789458 w 789458"/>
                  <a:gd name="connsiteY2" fmla="*/ 968130 h 968130"/>
                  <a:gd name="connsiteX3" fmla="*/ 11699 w 789458"/>
                  <a:gd name="connsiteY3" fmla="*/ 968130 h 968130"/>
                  <a:gd name="connsiteX4" fmla="*/ 0 w 789458"/>
                  <a:gd name="connsiteY4" fmla="*/ 500269 h 968130"/>
                  <a:gd name="connsiteX0" fmla="*/ 0 w 788533"/>
                  <a:gd name="connsiteY0" fmla="*/ 562468 h 968130"/>
                  <a:gd name="connsiteX1" fmla="*/ 788533 w 788533"/>
                  <a:gd name="connsiteY1" fmla="*/ 0 h 968130"/>
                  <a:gd name="connsiteX2" fmla="*/ 788533 w 788533"/>
                  <a:gd name="connsiteY2" fmla="*/ 968130 h 968130"/>
                  <a:gd name="connsiteX3" fmla="*/ 10774 w 788533"/>
                  <a:gd name="connsiteY3" fmla="*/ 968130 h 968130"/>
                  <a:gd name="connsiteX4" fmla="*/ 0 w 788533"/>
                  <a:gd name="connsiteY4" fmla="*/ 562468 h 968130"/>
                  <a:gd name="connsiteX0" fmla="*/ 0 w 788995"/>
                  <a:gd name="connsiteY0" fmla="*/ 531368 h 968130"/>
                  <a:gd name="connsiteX1" fmla="*/ 788995 w 788995"/>
                  <a:gd name="connsiteY1" fmla="*/ 0 h 968130"/>
                  <a:gd name="connsiteX2" fmla="*/ 788995 w 788995"/>
                  <a:gd name="connsiteY2" fmla="*/ 968130 h 968130"/>
                  <a:gd name="connsiteX3" fmla="*/ 11236 w 788995"/>
                  <a:gd name="connsiteY3" fmla="*/ 968130 h 968130"/>
                  <a:gd name="connsiteX4" fmla="*/ 0 w 788995"/>
                  <a:gd name="connsiteY4" fmla="*/ 531368 h 968130"/>
                  <a:gd name="connsiteX0" fmla="*/ 0 w 791529"/>
                  <a:gd name="connsiteY0" fmla="*/ 239053 h 968130"/>
                  <a:gd name="connsiteX1" fmla="*/ 791529 w 791529"/>
                  <a:gd name="connsiteY1" fmla="*/ 0 h 968130"/>
                  <a:gd name="connsiteX2" fmla="*/ 791529 w 791529"/>
                  <a:gd name="connsiteY2" fmla="*/ 968130 h 968130"/>
                  <a:gd name="connsiteX3" fmla="*/ 13770 w 791529"/>
                  <a:gd name="connsiteY3" fmla="*/ 968130 h 968130"/>
                  <a:gd name="connsiteX4" fmla="*/ 0 w 791529"/>
                  <a:gd name="connsiteY4" fmla="*/ 239053 h 968130"/>
                  <a:gd name="connsiteX0" fmla="*/ 0 w 791529"/>
                  <a:gd name="connsiteY0" fmla="*/ 545513 h 1274590"/>
                  <a:gd name="connsiteX1" fmla="*/ 763364 w 791529"/>
                  <a:gd name="connsiteY1" fmla="*/ 0 h 1274590"/>
                  <a:gd name="connsiteX2" fmla="*/ 791529 w 791529"/>
                  <a:gd name="connsiteY2" fmla="*/ 1274590 h 1274590"/>
                  <a:gd name="connsiteX3" fmla="*/ 13770 w 791529"/>
                  <a:gd name="connsiteY3" fmla="*/ 1274590 h 1274590"/>
                  <a:gd name="connsiteX4" fmla="*/ 0 w 791529"/>
                  <a:gd name="connsiteY4" fmla="*/ 545513 h 1274590"/>
                  <a:gd name="connsiteX0" fmla="*/ 0 w 791529"/>
                  <a:gd name="connsiteY0" fmla="*/ 545513 h 1274590"/>
                  <a:gd name="connsiteX1" fmla="*/ 20737 w 791529"/>
                  <a:gd name="connsiteY1" fmla="*/ 517905 h 1274590"/>
                  <a:gd name="connsiteX2" fmla="*/ 763364 w 791529"/>
                  <a:gd name="connsiteY2" fmla="*/ 0 h 1274590"/>
                  <a:gd name="connsiteX3" fmla="*/ 791529 w 791529"/>
                  <a:gd name="connsiteY3" fmla="*/ 1274590 h 1274590"/>
                  <a:gd name="connsiteX4" fmla="*/ 13770 w 791529"/>
                  <a:gd name="connsiteY4" fmla="*/ 1274590 h 1274590"/>
                  <a:gd name="connsiteX5" fmla="*/ 0 w 791529"/>
                  <a:gd name="connsiteY5" fmla="*/ 545513 h 1274590"/>
                  <a:gd name="connsiteX0" fmla="*/ 0 w 791529"/>
                  <a:gd name="connsiteY0" fmla="*/ 565822 h 1294899"/>
                  <a:gd name="connsiteX1" fmla="*/ 763364 w 791529"/>
                  <a:gd name="connsiteY1" fmla="*/ 20309 h 1294899"/>
                  <a:gd name="connsiteX2" fmla="*/ 791529 w 791529"/>
                  <a:gd name="connsiteY2" fmla="*/ 1294899 h 1294899"/>
                  <a:gd name="connsiteX3" fmla="*/ 13770 w 791529"/>
                  <a:gd name="connsiteY3" fmla="*/ 1294899 h 1294899"/>
                  <a:gd name="connsiteX4" fmla="*/ 0 w 791529"/>
                  <a:gd name="connsiteY4" fmla="*/ 565822 h 1294899"/>
                  <a:gd name="connsiteX0" fmla="*/ 0 w 791529"/>
                  <a:gd name="connsiteY0" fmla="*/ 564909 h 1293986"/>
                  <a:gd name="connsiteX1" fmla="*/ 763364 w 791529"/>
                  <a:gd name="connsiteY1" fmla="*/ 19396 h 1293986"/>
                  <a:gd name="connsiteX2" fmla="*/ 791529 w 791529"/>
                  <a:gd name="connsiteY2" fmla="*/ 1293986 h 1293986"/>
                  <a:gd name="connsiteX3" fmla="*/ 13770 w 791529"/>
                  <a:gd name="connsiteY3" fmla="*/ 1293986 h 1293986"/>
                  <a:gd name="connsiteX4" fmla="*/ 0 w 791529"/>
                  <a:gd name="connsiteY4" fmla="*/ 564909 h 1293986"/>
                  <a:gd name="connsiteX0" fmla="*/ 0 w 791529"/>
                  <a:gd name="connsiteY0" fmla="*/ 545513 h 1274590"/>
                  <a:gd name="connsiteX1" fmla="*/ 763364 w 791529"/>
                  <a:gd name="connsiteY1" fmla="*/ 0 h 1274590"/>
                  <a:gd name="connsiteX2" fmla="*/ 791529 w 791529"/>
                  <a:gd name="connsiteY2" fmla="*/ 1274590 h 1274590"/>
                  <a:gd name="connsiteX3" fmla="*/ 13770 w 791529"/>
                  <a:gd name="connsiteY3" fmla="*/ 1274590 h 1274590"/>
                  <a:gd name="connsiteX4" fmla="*/ 0 w 791529"/>
                  <a:gd name="connsiteY4" fmla="*/ 545513 h 1274590"/>
                  <a:gd name="connsiteX0" fmla="*/ 375 w 777759"/>
                  <a:gd name="connsiteY0" fmla="*/ 519880 h 1274590"/>
                  <a:gd name="connsiteX1" fmla="*/ 749594 w 777759"/>
                  <a:gd name="connsiteY1" fmla="*/ 0 h 1274590"/>
                  <a:gd name="connsiteX2" fmla="*/ 777759 w 777759"/>
                  <a:gd name="connsiteY2" fmla="*/ 1274590 h 1274590"/>
                  <a:gd name="connsiteX3" fmla="*/ 0 w 777759"/>
                  <a:gd name="connsiteY3" fmla="*/ 1274590 h 1274590"/>
                  <a:gd name="connsiteX4" fmla="*/ 375 w 777759"/>
                  <a:gd name="connsiteY4" fmla="*/ 519880 h 1274590"/>
                  <a:gd name="connsiteX0" fmla="*/ 375 w 777759"/>
                  <a:gd name="connsiteY0" fmla="*/ 519880 h 1274590"/>
                  <a:gd name="connsiteX1" fmla="*/ 749594 w 777759"/>
                  <a:gd name="connsiteY1" fmla="*/ 0 h 1274590"/>
                  <a:gd name="connsiteX2" fmla="*/ 777759 w 777759"/>
                  <a:gd name="connsiteY2" fmla="*/ 1274590 h 1274590"/>
                  <a:gd name="connsiteX3" fmla="*/ 0 w 777759"/>
                  <a:gd name="connsiteY3" fmla="*/ 1274590 h 1274590"/>
                  <a:gd name="connsiteX4" fmla="*/ 375 w 777759"/>
                  <a:gd name="connsiteY4" fmla="*/ 519880 h 1274590"/>
                  <a:gd name="connsiteX0" fmla="*/ 1304 w 777759"/>
                  <a:gd name="connsiteY0" fmla="*/ 948409 h 1274590"/>
                  <a:gd name="connsiteX1" fmla="*/ 749594 w 777759"/>
                  <a:gd name="connsiteY1" fmla="*/ 0 h 1274590"/>
                  <a:gd name="connsiteX2" fmla="*/ 777759 w 777759"/>
                  <a:gd name="connsiteY2" fmla="*/ 1274590 h 1274590"/>
                  <a:gd name="connsiteX3" fmla="*/ 0 w 777759"/>
                  <a:gd name="connsiteY3" fmla="*/ 1274590 h 1274590"/>
                  <a:gd name="connsiteX4" fmla="*/ 1304 w 777759"/>
                  <a:gd name="connsiteY4" fmla="*/ 948409 h 1274590"/>
                  <a:gd name="connsiteX0" fmla="*/ 1304 w 777759"/>
                  <a:gd name="connsiteY0" fmla="*/ 508746 h 834927"/>
                  <a:gd name="connsiteX1" fmla="*/ 734346 w 777759"/>
                  <a:gd name="connsiteY1" fmla="*/ 0 h 834927"/>
                  <a:gd name="connsiteX2" fmla="*/ 777759 w 777759"/>
                  <a:gd name="connsiteY2" fmla="*/ 834927 h 834927"/>
                  <a:gd name="connsiteX3" fmla="*/ 0 w 777759"/>
                  <a:gd name="connsiteY3" fmla="*/ 834927 h 834927"/>
                  <a:gd name="connsiteX4" fmla="*/ 1304 w 777759"/>
                  <a:gd name="connsiteY4" fmla="*/ 508746 h 834927"/>
                  <a:gd name="connsiteX0" fmla="*/ 1304 w 777759"/>
                  <a:gd name="connsiteY0" fmla="*/ 498313 h 824494"/>
                  <a:gd name="connsiteX1" fmla="*/ 765371 w 777759"/>
                  <a:gd name="connsiteY1" fmla="*/ 0 h 824494"/>
                  <a:gd name="connsiteX2" fmla="*/ 777759 w 777759"/>
                  <a:gd name="connsiteY2" fmla="*/ 824494 h 824494"/>
                  <a:gd name="connsiteX3" fmla="*/ 0 w 777759"/>
                  <a:gd name="connsiteY3" fmla="*/ 824494 h 824494"/>
                  <a:gd name="connsiteX4" fmla="*/ 1304 w 777759"/>
                  <a:gd name="connsiteY4" fmla="*/ 498313 h 824494"/>
                  <a:gd name="connsiteX0" fmla="*/ 1304 w 777759"/>
                  <a:gd name="connsiteY0" fmla="*/ 514490 h 840671"/>
                  <a:gd name="connsiteX1" fmla="*/ 754235 w 777759"/>
                  <a:gd name="connsiteY1" fmla="*/ 0 h 840671"/>
                  <a:gd name="connsiteX2" fmla="*/ 777759 w 777759"/>
                  <a:gd name="connsiteY2" fmla="*/ 840671 h 840671"/>
                  <a:gd name="connsiteX3" fmla="*/ 0 w 777759"/>
                  <a:gd name="connsiteY3" fmla="*/ 840671 h 840671"/>
                  <a:gd name="connsiteX4" fmla="*/ 1304 w 777759"/>
                  <a:gd name="connsiteY4" fmla="*/ 514490 h 840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759" h="840671">
                    <a:moveTo>
                      <a:pt x="1304" y="514490"/>
                    </a:moveTo>
                    <a:cubicBezTo>
                      <a:pt x="215948" y="351567"/>
                      <a:pt x="470777" y="189437"/>
                      <a:pt x="754235" y="0"/>
                    </a:cubicBezTo>
                    <a:lnTo>
                      <a:pt x="777759" y="840671"/>
                    </a:lnTo>
                    <a:lnTo>
                      <a:pt x="0" y="840671"/>
                    </a:lnTo>
                    <a:cubicBezTo>
                      <a:pt x="125" y="589101"/>
                      <a:pt x="1179" y="766060"/>
                      <a:pt x="1304" y="51449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153" name="Graphic 56">
            <a:extLst>
              <a:ext uri="{FF2B5EF4-FFF2-40B4-BE49-F238E27FC236}">
                <a16:creationId xmlns:a16="http://schemas.microsoft.com/office/drawing/2014/main" id="{245F37DF-C9D8-44D8-9071-AD2FAB9F6DE4}"/>
              </a:ext>
            </a:extLst>
          </p:cNvPr>
          <p:cNvGrpSpPr/>
          <p:nvPr/>
        </p:nvGrpSpPr>
        <p:grpSpPr>
          <a:xfrm>
            <a:off x="3959306" y="4549670"/>
            <a:ext cx="1119877" cy="962400"/>
            <a:chOff x="941313" y="5892127"/>
            <a:chExt cx="912846" cy="706791"/>
          </a:xfrm>
        </p:grpSpPr>
        <p:sp>
          <p:nvSpPr>
            <p:cNvPr id="154" name="Freeform: Shape 313">
              <a:extLst>
                <a:ext uri="{FF2B5EF4-FFF2-40B4-BE49-F238E27FC236}">
                  <a16:creationId xmlns:a16="http://schemas.microsoft.com/office/drawing/2014/main" id="{CE86F3A7-8A05-4767-BA9A-E5C75926DADF}"/>
                </a:ext>
              </a:extLst>
            </p:cNvPr>
            <p:cNvSpPr/>
            <p:nvPr/>
          </p:nvSpPr>
          <p:spPr>
            <a:xfrm>
              <a:off x="941313" y="5994489"/>
              <a:ext cx="912184" cy="604649"/>
            </a:xfrm>
            <a:custGeom>
              <a:avLst/>
              <a:gdLst>
                <a:gd name="connsiteX0" fmla="*/ 883156 w 912184"/>
                <a:gd name="connsiteY0" fmla="*/ 604650 h 604649"/>
                <a:gd name="connsiteX1" fmla="*/ 29025 w 912184"/>
                <a:gd name="connsiteY1" fmla="*/ 604650 h 604649"/>
                <a:gd name="connsiteX2" fmla="*/ 0 w 912184"/>
                <a:gd name="connsiteY2" fmla="*/ 575625 h 604649"/>
                <a:gd name="connsiteX3" fmla="*/ 0 w 912184"/>
                <a:gd name="connsiteY3" fmla="*/ 58050 h 604649"/>
                <a:gd name="connsiteX4" fmla="*/ 58050 w 912184"/>
                <a:gd name="connsiteY4" fmla="*/ 0 h 604649"/>
                <a:gd name="connsiteX5" fmla="*/ 854131 w 912184"/>
                <a:gd name="connsiteY5" fmla="*/ 0 h 604649"/>
                <a:gd name="connsiteX6" fmla="*/ 912181 w 912184"/>
                <a:gd name="connsiteY6" fmla="*/ 58050 h 604649"/>
                <a:gd name="connsiteX7" fmla="*/ 912181 w 912184"/>
                <a:gd name="connsiteY7" fmla="*/ 575625 h 604649"/>
                <a:gd name="connsiteX8" fmla="*/ 883156 w 912184"/>
                <a:gd name="connsiteY8" fmla="*/ 604650 h 60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2184" h="604649">
                  <a:moveTo>
                    <a:pt x="883156" y="604650"/>
                  </a:moveTo>
                  <a:lnTo>
                    <a:pt x="29025" y="604650"/>
                  </a:lnTo>
                  <a:cubicBezTo>
                    <a:pt x="13072" y="604650"/>
                    <a:pt x="0" y="591799"/>
                    <a:pt x="0" y="575625"/>
                  </a:cubicBezTo>
                  <a:lnTo>
                    <a:pt x="0" y="58050"/>
                  </a:lnTo>
                  <a:cubicBezTo>
                    <a:pt x="0" y="25923"/>
                    <a:pt x="25923" y="0"/>
                    <a:pt x="58050" y="0"/>
                  </a:cubicBezTo>
                  <a:lnTo>
                    <a:pt x="854131" y="0"/>
                  </a:lnTo>
                  <a:cubicBezTo>
                    <a:pt x="886258" y="0"/>
                    <a:pt x="912181" y="25923"/>
                    <a:pt x="912181" y="58050"/>
                  </a:cubicBezTo>
                  <a:lnTo>
                    <a:pt x="912181" y="575625"/>
                  </a:lnTo>
                  <a:cubicBezTo>
                    <a:pt x="912403" y="591799"/>
                    <a:pt x="899331" y="604650"/>
                    <a:pt x="883156" y="604650"/>
                  </a:cubicBezTo>
                  <a:close/>
                </a:path>
              </a:pathLst>
            </a:custGeom>
            <a:solidFill>
              <a:srgbClr val="006663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314">
              <a:extLst>
                <a:ext uri="{FF2B5EF4-FFF2-40B4-BE49-F238E27FC236}">
                  <a16:creationId xmlns:a16="http://schemas.microsoft.com/office/drawing/2014/main" id="{0477F1FC-76AF-4B5D-9CAA-B9113EB17E86}"/>
                </a:ext>
              </a:extLst>
            </p:cNvPr>
            <p:cNvSpPr/>
            <p:nvPr/>
          </p:nvSpPr>
          <p:spPr>
            <a:xfrm>
              <a:off x="948125" y="5993800"/>
              <a:ext cx="905284" cy="605782"/>
            </a:xfrm>
            <a:custGeom>
              <a:avLst/>
              <a:gdLst>
                <a:gd name="connsiteX0" fmla="*/ 884985 w 905284"/>
                <a:gd name="connsiteY0" fmla="*/ 11546 h 605782"/>
                <a:gd name="connsiteX1" fmla="*/ 841780 w 905284"/>
                <a:gd name="connsiteY1" fmla="*/ 1133 h 605782"/>
                <a:gd name="connsiteX2" fmla="*/ 595844 w 905284"/>
                <a:gd name="connsiteY2" fmla="*/ 1133 h 605782"/>
                <a:gd name="connsiteX3" fmla="*/ 581442 w 905284"/>
                <a:gd name="connsiteY3" fmla="*/ 911 h 605782"/>
                <a:gd name="connsiteX4" fmla="*/ 566819 w 905284"/>
                <a:gd name="connsiteY4" fmla="*/ 689 h 605782"/>
                <a:gd name="connsiteX5" fmla="*/ 523614 w 905284"/>
                <a:gd name="connsiteY5" fmla="*/ 1133 h 605782"/>
                <a:gd name="connsiteX6" fmla="*/ 453378 w 905284"/>
                <a:gd name="connsiteY6" fmla="*/ 1133 h 605782"/>
                <a:gd name="connsiteX7" fmla="*/ 381591 w 905284"/>
                <a:gd name="connsiteY7" fmla="*/ 1133 h 605782"/>
                <a:gd name="connsiteX8" fmla="*/ 338386 w 905284"/>
                <a:gd name="connsiteY8" fmla="*/ 689 h 605782"/>
                <a:gd name="connsiteX9" fmla="*/ 323762 w 905284"/>
                <a:gd name="connsiteY9" fmla="*/ 911 h 605782"/>
                <a:gd name="connsiteX10" fmla="*/ 309361 w 905284"/>
                <a:gd name="connsiteY10" fmla="*/ 1133 h 605782"/>
                <a:gd name="connsiteX11" fmla="*/ 63424 w 905284"/>
                <a:gd name="connsiteY11" fmla="*/ 1133 h 605782"/>
                <a:gd name="connsiteX12" fmla="*/ 20219 w 905284"/>
                <a:gd name="connsiteY12" fmla="*/ 11546 h 605782"/>
                <a:gd name="connsiteX13" fmla="*/ 500 w 905284"/>
                <a:gd name="connsiteY13" fmla="*/ 55416 h 605782"/>
                <a:gd name="connsiteX14" fmla="*/ 54118 w 905284"/>
                <a:gd name="connsiteY14" fmla="*/ 262800 h 605782"/>
                <a:gd name="connsiteX15" fmla="*/ 74281 w 905284"/>
                <a:gd name="connsiteY15" fmla="*/ 285621 h 605782"/>
                <a:gd name="connsiteX16" fmla="*/ 169996 w 905284"/>
                <a:gd name="connsiteY16" fmla="*/ 311988 h 605782"/>
                <a:gd name="connsiteX17" fmla="*/ 188608 w 905284"/>
                <a:gd name="connsiteY17" fmla="*/ 333479 h 605782"/>
                <a:gd name="connsiteX18" fmla="*/ 188608 w 905284"/>
                <a:gd name="connsiteY18" fmla="*/ 580524 h 605782"/>
                <a:gd name="connsiteX19" fmla="*/ 189051 w 905284"/>
                <a:gd name="connsiteY19" fmla="*/ 594926 h 605782"/>
                <a:gd name="connsiteX20" fmla="*/ 200794 w 905284"/>
                <a:gd name="connsiteY20" fmla="*/ 605782 h 605782"/>
                <a:gd name="connsiteX21" fmla="*/ 211872 w 905284"/>
                <a:gd name="connsiteY21" fmla="*/ 605782 h 605782"/>
                <a:gd name="connsiteX22" fmla="*/ 453378 w 905284"/>
                <a:gd name="connsiteY22" fmla="*/ 605782 h 605782"/>
                <a:gd name="connsiteX23" fmla="*/ 453378 w 905284"/>
                <a:gd name="connsiteY23" fmla="*/ 605782 h 605782"/>
                <a:gd name="connsiteX24" fmla="*/ 458695 w 905284"/>
                <a:gd name="connsiteY24" fmla="*/ 605782 h 605782"/>
                <a:gd name="connsiteX25" fmla="*/ 464456 w 905284"/>
                <a:gd name="connsiteY25" fmla="*/ 605782 h 605782"/>
                <a:gd name="connsiteX26" fmla="*/ 464456 w 905284"/>
                <a:gd name="connsiteY26" fmla="*/ 605782 h 605782"/>
                <a:gd name="connsiteX27" fmla="*/ 693332 w 905284"/>
                <a:gd name="connsiteY27" fmla="*/ 605782 h 605782"/>
                <a:gd name="connsiteX28" fmla="*/ 704410 w 905284"/>
                <a:gd name="connsiteY28" fmla="*/ 605782 h 605782"/>
                <a:gd name="connsiteX29" fmla="*/ 716153 w 905284"/>
                <a:gd name="connsiteY29" fmla="*/ 594926 h 605782"/>
                <a:gd name="connsiteX30" fmla="*/ 716596 w 905284"/>
                <a:gd name="connsiteY30" fmla="*/ 580524 h 605782"/>
                <a:gd name="connsiteX31" fmla="*/ 716596 w 905284"/>
                <a:gd name="connsiteY31" fmla="*/ 333479 h 605782"/>
                <a:gd name="connsiteX32" fmla="*/ 735208 w 905284"/>
                <a:gd name="connsiteY32" fmla="*/ 311988 h 605782"/>
                <a:gd name="connsiteX33" fmla="*/ 830924 w 905284"/>
                <a:gd name="connsiteY33" fmla="*/ 285621 h 605782"/>
                <a:gd name="connsiteX34" fmla="*/ 851086 w 905284"/>
                <a:gd name="connsiteY34" fmla="*/ 262800 h 605782"/>
                <a:gd name="connsiteX35" fmla="*/ 904705 w 905284"/>
                <a:gd name="connsiteY35" fmla="*/ 55416 h 605782"/>
                <a:gd name="connsiteX36" fmla="*/ 884985 w 905284"/>
                <a:gd name="connsiteY36" fmla="*/ 11546 h 60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05284" h="605782">
                  <a:moveTo>
                    <a:pt x="884985" y="11546"/>
                  </a:moveTo>
                  <a:cubicBezTo>
                    <a:pt x="877674" y="4456"/>
                    <a:pt x="864380" y="25"/>
                    <a:pt x="841780" y="1133"/>
                  </a:cubicBezTo>
                  <a:cubicBezTo>
                    <a:pt x="759801" y="1354"/>
                    <a:pt x="677822" y="1354"/>
                    <a:pt x="595844" y="1133"/>
                  </a:cubicBezTo>
                  <a:cubicBezTo>
                    <a:pt x="590969" y="246"/>
                    <a:pt x="586095" y="-197"/>
                    <a:pt x="581442" y="911"/>
                  </a:cubicBezTo>
                  <a:cubicBezTo>
                    <a:pt x="576567" y="468"/>
                    <a:pt x="571693" y="-418"/>
                    <a:pt x="566819" y="689"/>
                  </a:cubicBezTo>
                  <a:cubicBezTo>
                    <a:pt x="552417" y="1797"/>
                    <a:pt x="538015" y="1133"/>
                    <a:pt x="523614" y="1133"/>
                  </a:cubicBezTo>
                  <a:cubicBezTo>
                    <a:pt x="500128" y="1133"/>
                    <a:pt x="476863" y="1133"/>
                    <a:pt x="453378" y="1133"/>
                  </a:cubicBezTo>
                  <a:cubicBezTo>
                    <a:pt x="429449" y="1133"/>
                    <a:pt x="405520" y="1133"/>
                    <a:pt x="381591" y="1133"/>
                  </a:cubicBezTo>
                  <a:cubicBezTo>
                    <a:pt x="367189" y="1133"/>
                    <a:pt x="352787" y="1797"/>
                    <a:pt x="338386" y="689"/>
                  </a:cubicBezTo>
                  <a:cubicBezTo>
                    <a:pt x="333511" y="-640"/>
                    <a:pt x="328637" y="246"/>
                    <a:pt x="323762" y="911"/>
                  </a:cubicBezTo>
                  <a:cubicBezTo>
                    <a:pt x="318888" y="25"/>
                    <a:pt x="314013" y="468"/>
                    <a:pt x="309361" y="1133"/>
                  </a:cubicBezTo>
                  <a:cubicBezTo>
                    <a:pt x="227382" y="1354"/>
                    <a:pt x="145403" y="1354"/>
                    <a:pt x="63424" y="1133"/>
                  </a:cubicBezTo>
                  <a:cubicBezTo>
                    <a:pt x="41046" y="25"/>
                    <a:pt x="27752" y="4456"/>
                    <a:pt x="20219" y="11546"/>
                  </a:cubicBezTo>
                  <a:cubicBezTo>
                    <a:pt x="7590" y="20630"/>
                    <a:pt x="-2381" y="35475"/>
                    <a:pt x="500" y="55416"/>
                  </a:cubicBezTo>
                  <a:cubicBezTo>
                    <a:pt x="2715" y="61841"/>
                    <a:pt x="37058" y="200319"/>
                    <a:pt x="54118" y="262800"/>
                  </a:cubicBezTo>
                  <a:cubicBezTo>
                    <a:pt x="57220" y="274100"/>
                    <a:pt x="63424" y="281190"/>
                    <a:pt x="74281" y="285621"/>
                  </a:cubicBezTo>
                  <a:cubicBezTo>
                    <a:pt x="105300" y="298251"/>
                    <a:pt x="137426" y="306005"/>
                    <a:pt x="169996" y="311988"/>
                  </a:cubicBezTo>
                  <a:cubicBezTo>
                    <a:pt x="188608" y="315311"/>
                    <a:pt x="188608" y="314868"/>
                    <a:pt x="188608" y="333479"/>
                  </a:cubicBezTo>
                  <a:cubicBezTo>
                    <a:pt x="188608" y="415901"/>
                    <a:pt x="188608" y="498102"/>
                    <a:pt x="188608" y="580524"/>
                  </a:cubicBezTo>
                  <a:cubicBezTo>
                    <a:pt x="188608" y="585398"/>
                    <a:pt x="188386" y="590051"/>
                    <a:pt x="189051" y="594926"/>
                  </a:cubicBezTo>
                  <a:cubicBezTo>
                    <a:pt x="190159" y="601573"/>
                    <a:pt x="193482" y="605782"/>
                    <a:pt x="200794" y="605782"/>
                  </a:cubicBezTo>
                  <a:cubicBezTo>
                    <a:pt x="204561" y="605782"/>
                    <a:pt x="208106" y="605782"/>
                    <a:pt x="211872" y="605782"/>
                  </a:cubicBezTo>
                  <a:cubicBezTo>
                    <a:pt x="292300" y="605782"/>
                    <a:pt x="372950" y="605782"/>
                    <a:pt x="453378" y="605782"/>
                  </a:cubicBezTo>
                  <a:lnTo>
                    <a:pt x="453378" y="605782"/>
                  </a:lnTo>
                  <a:cubicBezTo>
                    <a:pt x="455150" y="605782"/>
                    <a:pt x="456923" y="605782"/>
                    <a:pt x="458695" y="605782"/>
                  </a:cubicBezTo>
                  <a:cubicBezTo>
                    <a:pt x="460689" y="605782"/>
                    <a:pt x="462462" y="605782"/>
                    <a:pt x="464456" y="605782"/>
                  </a:cubicBezTo>
                  <a:lnTo>
                    <a:pt x="464456" y="605782"/>
                  </a:lnTo>
                  <a:cubicBezTo>
                    <a:pt x="540674" y="605782"/>
                    <a:pt x="617114" y="605782"/>
                    <a:pt x="693332" y="605782"/>
                  </a:cubicBezTo>
                  <a:cubicBezTo>
                    <a:pt x="697099" y="605782"/>
                    <a:pt x="700644" y="605782"/>
                    <a:pt x="704410" y="605782"/>
                  </a:cubicBezTo>
                  <a:cubicBezTo>
                    <a:pt x="711722" y="605782"/>
                    <a:pt x="715045" y="601573"/>
                    <a:pt x="716153" y="594926"/>
                  </a:cubicBezTo>
                  <a:cubicBezTo>
                    <a:pt x="716818" y="590051"/>
                    <a:pt x="716596" y="585398"/>
                    <a:pt x="716596" y="580524"/>
                  </a:cubicBezTo>
                  <a:cubicBezTo>
                    <a:pt x="716596" y="498102"/>
                    <a:pt x="716596" y="415901"/>
                    <a:pt x="716596" y="333479"/>
                  </a:cubicBezTo>
                  <a:cubicBezTo>
                    <a:pt x="716596" y="315090"/>
                    <a:pt x="716818" y="315533"/>
                    <a:pt x="735208" y="311988"/>
                  </a:cubicBezTo>
                  <a:cubicBezTo>
                    <a:pt x="767999" y="306005"/>
                    <a:pt x="800126" y="298251"/>
                    <a:pt x="830924" y="285621"/>
                  </a:cubicBezTo>
                  <a:cubicBezTo>
                    <a:pt x="841780" y="281190"/>
                    <a:pt x="847984" y="274100"/>
                    <a:pt x="851086" y="262800"/>
                  </a:cubicBezTo>
                  <a:cubicBezTo>
                    <a:pt x="868368" y="200319"/>
                    <a:pt x="902489" y="61841"/>
                    <a:pt x="904705" y="55416"/>
                  </a:cubicBezTo>
                  <a:cubicBezTo>
                    <a:pt x="907806" y="35475"/>
                    <a:pt x="898058" y="20630"/>
                    <a:pt x="884985" y="11546"/>
                  </a:cubicBezTo>
                  <a:close/>
                </a:path>
              </a:pathLst>
            </a:custGeom>
            <a:solidFill>
              <a:srgbClr val="05706D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315">
              <a:extLst>
                <a:ext uri="{FF2B5EF4-FFF2-40B4-BE49-F238E27FC236}">
                  <a16:creationId xmlns:a16="http://schemas.microsoft.com/office/drawing/2014/main" id="{72F66E99-321D-49F1-BA56-A41A546019FA}"/>
                </a:ext>
              </a:extLst>
            </p:cNvPr>
            <p:cNvSpPr/>
            <p:nvPr/>
          </p:nvSpPr>
          <p:spPr>
            <a:xfrm>
              <a:off x="1512034" y="5978336"/>
              <a:ext cx="16203" cy="20202"/>
            </a:xfrm>
            <a:custGeom>
              <a:avLst/>
              <a:gdLst>
                <a:gd name="connsiteX0" fmla="*/ 14431 w 16203"/>
                <a:gd name="connsiteY0" fmla="*/ 19033 h 20202"/>
                <a:gd name="connsiteX1" fmla="*/ 1580 w 16203"/>
                <a:gd name="connsiteY1" fmla="*/ 19033 h 20202"/>
                <a:gd name="connsiteX2" fmla="*/ 29 w 16203"/>
                <a:gd name="connsiteY2" fmla="*/ 2194 h 20202"/>
                <a:gd name="connsiteX3" fmla="*/ 8005 w 16203"/>
                <a:gd name="connsiteY3" fmla="*/ 2638 h 20202"/>
                <a:gd name="connsiteX4" fmla="*/ 15981 w 16203"/>
                <a:gd name="connsiteY4" fmla="*/ 14159 h 20202"/>
                <a:gd name="connsiteX5" fmla="*/ 16203 w 16203"/>
                <a:gd name="connsiteY5" fmla="*/ 17039 h 20202"/>
                <a:gd name="connsiteX6" fmla="*/ 14431 w 16203"/>
                <a:gd name="connsiteY6" fmla="*/ 19033 h 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3" h="20202">
                  <a:moveTo>
                    <a:pt x="14431" y="19033"/>
                  </a:moveTo>
                  <a:cubicBezTo>
                    <a:pt x="10664" y="20363"/>
                    <a:pt x="5346" y="20806"/>
                    <a:pt x="1580" y="19033"/>
                  </a:cubicBezTo>
                  <a:cubicBezTo>
                    <a:pt x="915" y="14380"/>
                    <a:pt x="-193" y="6847"/>
                    <a:pt x="29" y="2194"/>
                  </a:cubicBezTo>
                  <a:cubicBezTo>
                    <a:pt x="250" y="-908"/>
                    <a:pt x="4239" y="-686"/>
                    <a:pt x="8005" y="2638"/>
                  </a:cubicBezTo>
                  <a:cubicBezTo>
                    <a:pt x="14652" y="7290"/>
                    <a:pt x="15981" y="11057"/>
                    <a:pt x="15981" y="14159"/>
                  </a:cubicBezTo>
                  <a:cubicBezTo>
                    <a:pt x="16203" y="15045"/>
                    <a:pt x="16203" y="16153"/>
                    <a:pt x="16203" y="17039"/>
                  </a:cubicBezTo>
                  <a:cubicBezTo>
                    <a:pt x="15981" y="17925"/>
                    <a:pt x="15317" y="18812"/>
                    <a:pt x="14431" y="19033"/>
                  </a:cubicBezTo>
                  <a:close/>
                </a:path>
              </a:pathLst>
            </a:custGeom>
            <a:solidFill>
              <a:srgbClr val="FAC122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316">
              <a:extLst>
                <a:ext uri="{FF2B5EF4-FFF2-40B4-BE49-F238E27FC236}">
                  <a16:creationId xmlns:a16="http://schemas.microsoft.com/office/drawing/2014/main" id="{0AE24B8C-2963-4145-8A18-2C051694AA74}"/>
                </a:ext>
              </a:extLst>
            </p:cNvPr>
            <p:cNvSpPr/>
            <p:nvPr/>
          </p:nvSpPr>
          <p:spPr>
            <a:xfrm>
              <a:off x="1435426" y="6252970"/>
              <a:ext cx="334007" cy="68326"/>
            </a:xfrm>
            <a:custGeom>
              <a:avLst/>
              <a:gdLst>
                <a:gd name="connsiteX0" fmla="*/ 5071 w 334007"/>
                <a:gd name="connsiteY0" fmla="*/ 39524 h 68326"/>
                <a:gd name="connsiteX1" fmla="*/ 106105 w 334007"/>
                <a:gd name="connsiteY1" fmla="*/ 33541 h 68326"/>
                <a:gd name="connsiteX2" fmla="*/ 227522 w 334007"/>
                <a:gd name="connsiteY2" fmla="*/ 19583 h 68326"/>
                <a:gd name="connsiteX3" fmla="*/ 319693 w 334007"/>
                <a:gd name="connsiteY3" fmla="*/ 2744 h 68326"/>
                <a:gd name="connsiteX4" fmla="*/ 333873 w 334007"/>
                <a:gd name="connsiteY4" fmla="*/ 4073 h 68326"/>
                <a:gd name="connsiteX5" fmla="*/ 321466 w 334007"/>
                <a:gd name="connsiteY5" fmla="*/ 10942 h 68326"/>
                <a:gd name="connsiteX6" fmla="*/ 162825 w 334007"/>
                <a:gd name="connsiteY6" fmla="*/ 36865 h 68326"/>
                <a:gd name="connsiteX7" fmla="*/ 79517 w 334007"/>
                <a:gd name="connsiteY7" fmla="*/ 44176 h 68326"/>
                <a:gd name="connsiteX8" fmla="*/ 14599 w 334007"/>
                <a:gd name="connsiteY8" fmla="*/ 48386 h 68326"/>
                <a:gd name="connsiteX9" fmla="*/ 7287 w 334007"/>
                <a:gd name="connsiteY9" fmla="*/ 55698 h 68326"/>
                <a:gd name="connsiteX10" fmla="*/ 5071 w 334007"/>
                <a:gd name="connsiteY10" fmla="*/ 68327 h 68326"/>
                <a:gd name="connsiteX11" fmla="*/ 5071 w 334007"/>
                <a:gd name="connsiteY11" fmla="*/ 39524 h 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4007" h="68326">
                  <a:moveTo>
                    <a:pt x="5071" y="39524"/>
                  </a:moveTo>
                  <a:cubicBezTo>
                    <a:pt x="38971" y="39302"/>
                    <a:pt x="72427" y="35979"/>
                    <a:pt x="106105" y="33541"/>
                  </a:cubicBezTo>
                  <a:cubicBezTo>
                    <a:pt x="146873" y="30661"/>
                    <a:pt x="187197" y="25122"/>
                    <a:pt x="227522" y="19583"/>
                  </a:cubicBezTo>
                  <a:cubicBezTo>
                    <a:pt x="258320" y="15151"/>
                    <a:pt x="289117" y="9169"/>
                    <a:pt x="319693" y="2744"/>
                  </a:cubicBezTo>
                  <a:cubicBezTo>
                    <a:pt x="324124" y="1858"/>
                    <a:pt x="332322" y="-3682"/>
                    <a:pt x="333873" y="4073"/>
                  </a:cubicBezTo>
                  <a:cubicBezTo>
                    <a:pt x="335203" y="10720"/>
                    <a:pt x="326340" y="9834"/>
                    <a:pt x="321466" y="10942"/>
                  </a:cubicBezTo>
                  <a:cubicBezTo>
                    <a:pt x="269176" y="22685"/>
                    <a:pt x="216001" y="30661"/>
                    <a:pt x="162825" y="36865"/>
                  </a:cubicBezTo>
                  <a:cubicBezTo>
                    <a:pt x="135130" y="39967"/>
                    <a:pt x="107434" y="43512"/>
                    <a:pt x="79517" y="44176"/>
                  </a:cubicBezTo>
                  <a:cubicBezTo>
                    <a:pt x="57804" y="44620"/>
                    <a:pt x="36312" y="47057"/>
                    <a:pt x="14599" y="48386"/>
                  </a:cubicBezTo>
                  <a:cubicBezTo>
                    <a:pt x="9503" y="48608"/>
                    <a:pt x="7287" y="50380"/>
                    <a:pt x="7287" y="55698"/>
                  </a:cubicBezTo>
                  <a:cubicBezTo>
                    <a:pt x="7287" y="59908"/>
                    <a:pt x="8838" y="64560"/>
                    <a:pt x="5071" y="68327"/>
                  </a:cubicBezTo>
                  <a:cubicBezTo>
                    <a:pt x="-1354" y="58578"/>
                    <a:pt x="-2019" y="49051"/>
                    <a:pt x="5071" y="39524"/>
                  </a:cubicBezTo>
                  <a:close/>
                </a:path>
              </a:pathLst>
            </a:custGeom>
            <a:solidFill>
              <a:srgbClr val="156164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317">
              <a:extLst>
                <a:ext uri="{FF2B5EF4-FFF2-40B4-BE49-F238E27FC236}">
                  <a16:creationId xmlns:a16="http://schemas.microsoft.com/office/drawing/2014/main" id="{1E92CF43-B9C9-4594-B77D-DA34AD6B2791}"/>
                </a:ext>
              </a:extLst>
            </p:cNvPr>
            <p:cNvSpPr/>
            <p:nvPr/>
          </p:nvSpPr>
          <p:spPr>
            <a:xfrm>
              <a:off x="1035905" y="6255082"/>
              <a:ext cx="317905" cy="46274"/>
            </a:xfrm>
            <a:custGeom>
              <a:avLst/>
              <a:gdLst>
                <a:gd name="connsiteX0" fmla="*/ 315745 w 317905"/>
                <a:gd name="connsiteY0" fmla="*/ 46274 h 46274"/>
                <a:gd name="connsiteX1" fmla="*/ 177046 w 317905"/>
                <a:gd name="connsiteY1" fmla="*/ 37633 h 46274"/>
                <a:gd name="connsiteX2" fmla="*/ 8657 w 317905"/>
                <a:gd name="connsiteY2" fmla="*/ 9273 h 46274"/>
                <a:gd name="connsiteX3" fmla="*/ 237 w 317905"/>
                <a:gd name="connsiteY3" fmla="*/ 3291 h 46274"/>
                <a:gd name="connsiteX4" fmla="*/ 10651 w 317905"/>
                <a:gd name="connsiteY4" fmla="*/ 1962 h 46274"/>
                <a:gd name="connsiteX5" fmla="*/ 160428 w 317905"/>
                <a:gd name="connsiteY5" fmla="*/ 28328 h 46274"/>
                <a:gd name="connsiteX6" fmla="*/ 261684 w 317905"/>
                <a:gd name="connsiteY6" fmla="*/ 35861 h 46274"/>
                <a:gd name="connsiteX7" fmla="*/ 315745 w 317905"/>
                <a:gd name="connsiteY7" fmla="*/ 37633 h 46274"/>
                <a:gd name="connsiteX8" fmla="*/ 315745 w 317905"/>
                <a:gd name="connsiteY8" fmla="*/ 46274 h 4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905" h="46274">
                  <a:moveTo>
                    <a:pt x="315745" y="46274"/>
                  </a:moveTo>
                  <a:cubicBezTo>
                    <a:pt x="269438" y="45167"/>
                    <a:pt x="223131" y="42286"/>
                    <a:pt x="177046" y="37633"/>
                  </a:cubicBezTo>
                  <a:cubicBezTo>
                    <a:pt x="120325" y="32094"/>
                    <a:pt x="64048" y="23675"/>
                    <a:pt x="8657" y="9273"/>
                  </a:cubicBezTo>
                  <a:cubicBezTo>
                    <a:pt x="5112" y="8387"/>
                    <a:pt x="-1314" y="9273"/>
                    <a:pt x="237" y="3291"/>
                  </a:cubicBezTo>
                  <a:cubicBezTo>
                    <a:pt x="1788" y="-2470"/>
                    <a:pt x="7106" y="854"/>
                    <a:pt x="10651" y="1962"/>
                  </a:cubicBezTo>
                  <a:cubicBezTo>
                    <a:pt x="59838" y="15034"/>
                    <a:pt x="110133" y="22346"/>
                    <a:pt x="160428" y="28328"/>
                  </a:cubicBezTo>
                  <a:cubicBezTo>
                    <a:pt x="193885" y="32316"/>
                    <a:pt x="227784" y="34310"/>
                    <a:pt x="261684" y="35861"/>
                  </a:cubicBezTo>
                  <a:cubicBezTo>
                    <a:pt x="279630" y="36747"/>
                    <a:pt x="297799" y="37633"/>
                    <a:pt x="315745" y="37633"/>
                  </a:cubicBezTo>
                  <a:cubicBezTo>
                    <a:pt x="318626" y="40514"/>
                    <a:pt x="318626" y="43394"/>
                    <a:pt x="315745" y="46274"/>
                  </a:cubicBezTo>
                  <a:close/>
                </a:path>
              </a:pathLst>
            </a:custGeom>
            <a:solidFill>
              <a:srgbClr val="156164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318">
              <a:extLst>
                <a:ext uri="{FF2B5EF4-FFF2-40B4-BE49-F238E27FC236}">
                  <a16:creationId xmlns:a16="http://schemas.microsoft.com/office/drawing/2014/main" id="{C940EDBE-F157-42B4-84F2-D49135530C65}"/>
                </a:ext>
              </a:extLst>
            </p:cNvPr>
            <p:cNvSpPr/>
            <p:nvPr/>
          </p:nvSpPr>
          <p:spPr>
            <a:xfrm>
              <a:off x="1351650" y="6270323"/>
              <a:ext cx="88847" cy="50974"/>
            </a:xfrm>
            <a:custGeom>
              <a:avLst/>
              <a:gdLst>
                <a:gd name="connsiteX0" fmla="*/ 0 w 88847"/>
                <a:gd name="connsiteY0" fmla="*/ 31033 h 50974"/>
                <a:gd name="connsiteX1" fmla="*/ 0 w 88847"/>
                <a:gd name="connsiteY1" fmla="*/ 22171 h 50974"/>
                <a:gd name="connsiteX2" fmla="*/ 31684 w 88847"/>
                <a:gd name="connsiteY2" fmla="*/ 457 h 50974"/>
                <a:gd name="connsiteX3" fmla="*/ 65583 w 88847"/>
                <a:gd name="connsiteY3" fmla="*/ 1787 h 50974"/>
                <a:gd name="connsiteX4" fmla="*/ 88847 w 88847"/>
                <a:gd name="connsiteY4" fmla="*/ 22171 h 50974"/>
                <a:gd name="connsiteX5" fmla="*/ 88626 w 88847"/>
                <a:gd name="connsiteY5" fmla="*/ 50974 h 50974"/>
                <a:gd name="connsiteX6" fmla="*/ 75997 w 88847"/>
                <a:gd name="connsiteY6" fmla="*/ 50974 h 50974"/>
                <a:gd name="connsiteX7" fmla="*/ 15288 w 88847"/>
                <a:gd name="connsiteY7" fmla="*/ 50974 h 50974"/>
                <a:gd name="connsiteX8" fmla="*/ 0 w 88847"/>
                <a:gd name="connsiteY8" fmla="*/ 31033 h 5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47" h="50974">
                  <a:moveTo>
                    <a:pt x="0" y="31033"/>
                  </a:moveTo>
                  <a:cubicBezTo>
                    <a:pt x="0" y="28153"/>
                    <a:pt x="0" y="25051"/>
                    <a:pt x="0" y="22171"/>
                  </a:cubicBezTo>
                  <a:cubicBezTo>
                    <a:pt x="3988" y="5332"/>
                    <a:pt x="17282" y="1344"/>
                    <a:pt x="31684" y="457"/>
                  </a:cubicBezTo>
                  <a:cubicBezTo>
                    <a:pt x="42984" y="-207"/>
                    <a:pt x="54283" y="-429"/>
                    <a:pt x="65583" y="1787"/>
                  </a:cubicBezTo>
                  <a:cubicBezTo>
                    <a:pt x="77769" y="4002"/>
                    <a:pt x="85302" y="10428"/>
                    <a:pt x="88847" y="22171"/>
                  </a:cubicBezTo>
                  <a:cubicBezTo>
                    <a:pt x="88847" y="31698"/>
                    <a:pt x="88626" y="41447"/>
                    <a:pt x="88626" y="50974"/>
                  </a:cubicBezTo>
                  <a:cubicBezTo>
                    <a:pt x="84416" y="50974"/>
                    <a:pt x="80206" y="50974"/>
                    <a:pt x="75997" y="50974"/>
                  </a:cubicBezTo>
                  <a:cubicBezTo>
                    <a:pt x="54283" y="50974"/>
                    <a:pt x="28360" y="50974"/>
                    <a:pt x="15288" y="50974"/>
                  </a:cubicBezTo>
                  <a:cubicBezTo>
                    <a:pt x="443" y="50974"/>
                    <a:pt x="443" y="50974"/>
                    <a:pt x="0" y="31033"/>
                  </a:cubicBezTo>
                  <a:close/>
                </a:path>
              </a:pathLst>
            </a:custGeom>
            <a:solidFill>
              <a:srgbClr val="1E4B4B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319">
              <a:extLst>
                <a:ext uri="{FF2B5EF4-FFF2-40B4-BE49-F238E27FC236}">
                  <a16:creationId xmlns:a16="http://schemas.microsoft.com/office/drawing/2014/main" id="{006F996A-7774-4815-9128-CE25431CC5FA}"/>
                </a:ext>
              </a:extLst>
            </p:cNvPr>
            <p:cNvSpPr/>
            <p:nvPr/>
          </p:nvSpPr>
          <p:spPr>
            <a:xfrm>
              <a:off x="1367603" y="6361179"/>
              <a:ext cx="59379" cy="22101"/>
            </a:xfrm>
            <a:custGeom>
              <a:avLst/>
              <a:gdLst>
                <a:gd name="connsiteX0" fmla="*/ 0 w 59379"/>
                <a:gd name="connsiteY0" fmla="*/ 222 h 22101"/>
                <a:gd name="connsiteX1" fmla="*/ 59379 w 59379"/>
                <a:gd name="connsiteY1" fmla="*/ 0 h 22101"/>
                <a:gd name="connsiteX2" fmla="*/ 37888 w 59379"/>
                <a:gd name="connsiteY2" fmla="*/ 21935 h 22101"/>
                <a:gd name="connsiteX3" fmla="*/ 21492 w 59379"/>
                <a:gd name="connsiteY3" fmla="*/ 21935 h 22101"/>
                <a:gd name="connsiteX4" fmla="*/ 0 w 59379"/>
                <a:gd name="connsiteY4" fmla="*/ 222 h 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79" h="22101">
                  <a:moveTo>
                    <a:pt x="0" y="222"/>
                  </a:moveTo>
                  <a:cubicBezTo>
                    <a:pt x="12851" y="19719"/>
                    <a:pt x="45642" y="19719"/>
                    <a:pt x="59379" y="0"/>
                  </a:cubicBezTo>
                  <a:cubicBezTo>
                    <a:pt x="58715" y="14402"/>
                    <a:pt x="51846" y="21713"/>
                    <a:pt x="37888" y="21935"/>
                  </a:cubicBezTo>
                  <a:cubicBezTo>
                    <a:pt x="32348" y="22156"/>
                    <a:pt x="26809" y="22156"/>
                    <a:pt x="21492" y="21935"/>
                  </a:cubicBezTo>
                  <a:cubicBezTo>
                    <a:pt x="7533" y="21713"/>
                    <a:pt x="665" y="14845"/>
                    <a:pt x="0" y="222"/>
                  </a:cubicBezTo>
                  <a:close/>
                </a:path>
              </a:pathLst>
            </a:custGeom>
            <a:solidFill>
              <a:srgbClr val="15192C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320">
              <a:extLst>
                <a:ext uri="{FF2B5EF4-FFF2-40B4-BE49-F238E27FC236}">
                  <a16:creationId xmlns:a16="http://schemas.microsoft.com/office/drawing/2014/main" id="{A72107FF-35F7-46CB-89B8-4B8D35BCA3AF}"/>
                </a:ext>
              </a:extLst>
            </p:cNvPr>
            <p:cNvSpPr/>
            <p:nvPr/>
          </p:nvSpPr>
          <p:spPr>
            <a:xfrm>
              <a:off x="1248179" y="5891905"/>
              <a:ext cx="269145" cy="106410"/>
            </a:xfrm>
            <a:custGeom>
              <a:avLst/>
              <a:gdLst>
                <a:gd name="connsiteX0" fmla="*/ 263883 w 269145"/>
                <a:gd name="connsiteY0" fmla="*/ 88626 h 106410"/>
                <a:gd name="connsiteX1" fmla="*/ 251919 w 269145"/>
                <a:gd name="connsiteY1" fmla="*/ 77326 h 106410"/>
                <a:gd name="connsiteX2" fmla="*/ 245494 w 269145"/>
                <a:gd name="connsiteY2" fmla="*/ 36337 h 106410"/>
                <a:gd name="connsiteX3" fmla="*/ 235523 w 269145"/>
                <a:gd name="connsiteY3" fmla="*/ 11078 h 106410"/>
                <a:gd name="connsiteX4" fmla="*/ 206720 w 269145"/>
                <a:gd name="connsiteY4" fmla="*/ 443 h 106410"/>
                <a:gd name="connsiteX5" fmla="*/ 133160 w 269145"/>
                <a:gd name="connsiteY5" fmla="*/ 665 h 106410"/>
                <a:gd name="connsiteX6" fmla="*/ 133160 w 269145"/>
                <a:gd name="connsiteY6" fmla="*/ 665 h 106410"/>
                <a:gd name="connsiteX7" fmla="*/ 91728 w 269145"/>
                <a:gd name="connsiteY7" fmla="*/ 443 h 106410"/>
                <a:gd name="connsiteX8" fmla="*/ 62924 w 269145"/>
                <a:gd name="connsiteY8" fmla="*/ 0 h 106410"/>
                <a:gd name="connsiteX9" fmla="*/ 60266 w 269145"/>
                <a:gd name="connsiteY9" fmla="*/ 222 h 106410"/>
                <a:gd name="connsiteX10" fmla="*/ 33678 w 269145"/>
                <a:gd name="connsiteY10" fmla="*/ 10857 h 106410"/>
                <a:gd name="connsiteX11" fmla="*/ 24151 w 269145"/>
                <a:gd name="connsiteY11" fmla="*/ 30354 h 106410"/>
                <a:gd name="connsiteX12" fmla="*/ 23043 w 269145"/>
                <a:gd name="connsiteY12" fmla="*/ 34343 h 106410"/>
                <a:gd name="connsiteX13" fmla="*/ 16617 w 269145"/>
                <a:gd name="connsiteY13" fmla="*/ 74446 h 106410"/>
                <a:gd name="connsiteX14" fmla="*/ 1773 w 269145"/>
                <a:gd name="connsiteY14" fmla="*/ 89955 h 106410"/>
                <a:gd name="connsiteX15" fmla="*/ 222 w 269145"/>
                <a:gd name="connsiteY15" fmla="*/ 95273 h 106410"/>
                <a:gd name="connsiteX16" fmla="*/ 0 w 269145"/>
                <a:gd name="connsiteY16" fmla="*/ 96159 h 106410"/>
                <a:gd name="connsiteX17" fmla="*/ 0 w 269145"/>
                <a:gd name="connsiteY17" fmla="*/ 96159 h 106410"/>
                <a:gd name="connsiteX18" fmla="*/ 0 w 269145"/>
                <a:gd name="connsiteY18" fmla="*/ 97045 h 106410"/>
                <a:gd name="connsiteX19" fmla="*/ 3102 w 269145"/>
                <a:gd name="connsiteY19" fmla="*/ 105908 h 106410"/>
                <a:gd name="connsiteX20" fmla="*/ 5318 w 269145"/>
                <a:gd name="connsiteY20" fmla="*/ 105686 h 106410"/>
                <a:gd name="connsiteX21" fmla="*/ 16839 w 269145"/>
                <a:gd name="connsiteY21" fmla="*/ 105022 h 106410"/>
                <a:gd name="connsiteX22" fmla="*/ 17504 w 269145"/>
                <a:gd name="connsiteY22" fmla="*/ 105022 h 106410"/>
                <a:gd name="connsiteX23" fmla="*/ 18833 w 269145"/>
                <a:gd name="connsiteY23" fmla="*/ 104135 h 106410"/>
                <a:gd name="connsiteX24" fmla="*/ 21935 w 269145"/>
                <a:gd name="connsiteY24" fmla="*/ 102363 h 106410"/>
                <a:gd name="connsiteX25" fmla="*/ 23486 w 269145"/>
                <a:gd name="connsiteY25" fmla="*/ 100812 h 106410"/>
                <a:gd name="connsiteX26" fmla="*/ 27917 w 269145"/>
                <a:gd name="connsiteY26" fmla="*/ 96824 h 106410"/>
                <a:gd name="connsiteX27" fmla="*/ 37888 w 269145"/>
                <a:gd name="connsiteY27" fmla="*/ 81314 h 106410"/>
                <a:gd name="connsiteX28" fmla="*/ 40546 w 269145"/>
                <a:gd name="connsiteY28" fmla="*/ 67577 h 106410"/>
                <a:gd name="connsiteX29" fmla="*/ 41876 w 269145"/>
                <a:gd name="connsiteY29" fmla="*/ 56721 h 106410"/>
                <a:gd name="connsiteX30" fmla="*/ 81979 w 269145"/>
                <a:gd name="connsiteY30" fmla="*/ 19055 h 106410"/>
                <a:gd name="connsiteX31" fmla="*/ 133160 w 269145"/>
                <a:gd name="connsiteY31" fmla="*/ 19055 h 106410"/>
                <a:gd name="connsiteX32" fmla="*/ 133160 w 269145"/>
                <a:gd name="connsiteY32" fmla="*/ 19055 h 106410"/>
                <a:gd name="connsiteX33" fmla="*/ 194091 w 269145"/>
                <a:gd name="connsiteY33" fmla="*/ 19055 h 106410"/>
                <a:gd name="connsiteX34" fmla="*/ 226217 w 269145"/>
                <a:gd name="connsiteY34" fmla="*/ 43205 h 106410"/>
                <a:gd name="connsiteX35" fmla="*/ 229541 w 269145"/>
                <a:gd name="connsiteY35" fmla="*/ 69350 h 106410"/>
                <a:gd name="connsiteX36" fmla="*/ 245937 w 269145"/>
                <a:gd name="connsiteY36" fmla="*/ 100812 h 106410"/>
                <a:gd name="connsiteX37" fmla="*/ 265434 w 269145"/>
                <a:gd name="connsiteY37" fmla="*/ 105022 h 106410"/>
                <a:gd name="connsiteX38" fmla="*/ 263883 w 269145"/>
                <a:gd name="connsiteY38" fmla="*/ 88626 h 10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9145" h="106410">
                  <a:moveTo>
                    <a:pt x="263883" y="88626"/>
                  </a:moveTo>
                  <a:cubicBezTo>
                    <a:pt x="259009" y="86410"/>
                    <a:pt x="251919" y="77326"/>
                    <a:pt x="251919" y="77326"/>
                  </a:cubicBezTo>
                  <a:cubicBezTo>
                    <a:pt x="247931" y="70014"/>
                    <a:pt x="245494" y="38995"/>
                    <a:pt x="245494" y="36337"/>
                  </a:cubicBezTo>
                  <a:cubicBezTo>
                    <a:pt x="244829" y="24372"/>
                    <a:pt x="242613" y="18168"/>
                    <a:pt x="235523" y="11078"/>
                  </a:cubicBezTo>
                  <a:cubicBezTo>
                    <a:pt x="229098" y="5539"/>
                    <a:pt x="222672" y="222"/>
                    <a:pt x="206720" y="443"/>
                  </a:cubicBezTo>
                  <a:cubicBezTo>
                    <a:pt x="182126" y="443"/>
                    <a:pt x="157754" y="665"/>
                    <a:pt x="133160" y="665"/>
                  </a:cubicBezTo>
                  <a:lnTo>
                    <a:pt x="133160" y="665"/>
                  </a:lnTo>
                  <a:cubicBezTo>
                    <a:pt x="119423" y="665"/>
                    <a:pt x="105465" y="665"/>
                    <a:pt x="91728" y="443"/>
                  </a:cubicBezTo>
                  <a:cubicBezTo>
                    <a:pt x="82200" y="443"/>
                    <a:pt x="72673" y="222"/>
                    <a:pt x="62924" y="0"/>
                  </a:cubicBezTo>
                  <a:cubicBezTo>
                    <a:pt x="62038" y="0"/>
                    <a:pt x="61152" y="222"/>
                    <a:pt x="60266" y="222"/>
                  </a:cubicBezTo>
                  <a:cubicBezTo>
                    <a:pt x="46085" y="443"/>
                    <a:pt x="39882" y="5761"/>
                    <a:pt x="33678" y="10857"/>
                  </a:cubicBezTo>
                  <a:cubicBezTo>
                    <a:pt x="27696" y="16617"/>
                    <a:pt x="25258" y="21935"/>
                    <a:pt x="24151" y="30354"/>
                  </a:cubicBezTo>
                  <a:cubicBezTo>
                    <a:pt x="23707" y="31905"/>
                    <a:pt x="23264" y="33235"/>
                    <a:pt x="23043" y="34343"/>
                  </a:cubicBezTo>
                  <a:cubicBezTo>
                    <a:pt x="22156" y="36780"/>
                    <a:pt x="17947" y="69350"/>
                    <a:pt x="16617" y="74446"/>
                  </a:cubicBezTo>
                  <a:cubicBezTo>
                    <a:pt x="16174" y="77769"/>
                    <a:pt x="3767" y="85967"/>
                    <a:pt x="1773" y="89955"/>
                  </a:cubicBezTo>
                  <a:cubicBezTo>
                    <a:pt x="886" y="91728"/>
                    <a:pt x="443" y="93500"/>
                    <a:pt x="222" y="95273"/>
                  </a:cubicBezTo>
                  <a:cubicBezTo>
                    <a:pt x="222" y="95494"/>
                    <a:pt x="0" y="95937"/>
                    <a:pt x="0" y="96159"/>
                  </a:cubicBezTo>
                  <a:cubicBezTo>
                    <a:pt x="0" y="96159"/>
                    <a:pt x="0" y="96159"/>
                    <a:pt x="0" y="96159"/>
                  </a:cubicBezTo>
                  <a:cubicBezTo>
                    <a:pt x="0" y="96381"/>
                    <a:pt x="0" y="96824"/>
                    <a:pt x="0" y="97045"/>
                  </a:cubicBezTo>
                  <a:cubicBezTo>
                    <a:pt x="0" y="100147"/>
                    <a:pt x="1108" y="103028"/>
                    <a:pt x="3102" y="105908"/>
                  </a:cubicBezTo>
                  <a:cubicBezTo>
                    <a:pt x="3767" y="105908"/>
                    <a:pt x="4431" y="105908"/>
                    <a:pt x="5318" y="105686"/>
                  </a:cubicBezTo>
                  <a:cubicBezTo>
                    <a:pt x="9527" y="107016"/>
                    <a:pt x="13515" y="106351"/>
                    <a:pt x="16839" y="105022"/>
                  </a:cubicBezTo>
                  <a:cubicBezTo>
                    <a:pt x="17060" y="105022"/>
                    <a:pt x="17282" y="105022"/>
                    <a:pt x="17504" y="105022"/>
                  </a:cubicBezTo>
                  <a:cubicBezTo>
                    <a:pt x="17947" y="104800"/>
                    <a:pt x="18390" y="104578"/>
                    <a:pt x="18833" y="104135"/>
                  </a:cubicBezTo>
                  <a:cubicBezTo>
                    <a:pt x="20162" y="103471"/>
                    <a:pt x="21049" y="102806"/>
                    <a:pt x="21935" y="102363"/>
                  </a:cubicBezTo>
                  <a:cubicBezTo>
                    <a:pt x="23486" y="101477"/>
                    <a:pt x="24372" y="100812"/>
                    <a:pt x="23486" y="100812"/>
                  </a:cubicBezTo>
                  <a:cubicBezTo>
                    <a:pt x="25037" y="99482"/>
                    <a:pt x="26588" y="98153"/>
                    <a:pt x="27917" y="96824"/>
                  </a:cubicBezTo>
                  <a:cubicBezTo>
                    <a:pt x="32792" y="92392"/>
                    <a:pt x="36115" y="87961"/>
                    <a:pt x="37888" y="81314"/>
                  </a:cubicBezTo>
                  <a:cubicBezTo>
                    <a:pt x="39439" y="77104"/>
                    <a:pt x="40325" y="72452"/>
                    <a:pt x="40546" y="67577"/>
                  </a:cubicBezTo>
                  <a:cubicBezTo>
                    <a:pt x="40546" y="63811"/>
                    <a:pt x="41433" y="60266"/>
                    <a:pt x="41876" y="56721"/>
                  </a:cubicBezTo>
                  <a:cubicBezTo>
                    <a:pt x="44756" y="25923"/>
                    <a:pt x="51625" y="19276"/>
                    <a:pt x="81979" y="19055"/>
                  </a:cubicBezTo>
                  <a:cubicBezTo>
                    <a:pt x="99039" y="19055"/>
                    <a:pt x="116100" y="19055"/>
                    <a:pt x="133160" y="19055"/>
                  </a:cubicBezTo>
                  <a:lnTo>
                    <a:pt x="133160" y="19055"/>
                  </a:lnTo>
                  <a:cubicBezTo>
                    <a:pt x="153544" y="19055"/>
                    <a:pt x="173707" y="19055"/>
                    <a:pt x="194091" y="19055"/>
                  </a:cubicBezTo>
                  <a:cubicBezTo>
                    <a:pt x="215361" y="19055"/>
                    <a:pt x="223559" y="19498"/>
                    <a:pt x="226217" y="43205"/>
                  </a:cubicBezTo>
                  <a:cubicBezTo>
                    <a:pt x="227104" y="50074"/>
                    <a:pt x="229098" y="62481"/>
                    <a:pt x="229541" y="69350"/>
                  </a:cubicBezTo>
                  <a:cubicBezTo>
                    <a:pt x="230427" y="85967"/>
                    <a:pt x="235523" y="92171"/>
                    <a:pt x="245937" y="100812"/>
                  </a:cubicBezTo>
                  <a:cubicBezTo>
                    <a:pt x="244607" y="100812"/>
                    <a:pt x="255242" y="109674"/>
                    <a:pt x="265434" y="105022"/>
                  </a:cubicBezTo>
                  <a:cubicBezTo>
                    <a:pt x="269866" y="98596"/>
                    <a:pt x="271417" y="94608"/>
                    <a:pt x="263883" y="8862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321">
              <a:extLst>
                <a:ext uri="{FF2B5EF4-FFF2-40B4-BE49-F238E27FC236}">
                  <a16:creationId xmlns:a16="http://schemas.microsoft.com/office/drawing/2014/main" id="{87F70290-B324-42F1-A623-EFCCC74DDA18}"/>
                </a:ext>
              </a:extLst>
            </p:cNvPr>
            <p:cNvSpPr/>
            <p:nvPr/>
          </p:nvSpPr>
          <p:spPr>
            <a:xfrm>
              <a:off x="1236880" y="5979001"/>
              <a:ext cx="16203" cy="20202"/>
            </a:xfrm>
            <a:custGeom>
              <a:avLst/>
              <a:gdLst>
                <a:gd name="connsiteX0" fmla="*/ 1773 w 16203"/>
                <a:gd name="connsiteY0" fmla="*/ 19033 h 20202"/>
                <a:gd name="connsiteX1" fmla="*/ 14623 w 16203"/>
                <a:gd name="connsiteY1" fmla="*/ 19033 h 20202"/>
                <a:gd name="connsiteX2" fmla="*/ 16174 w 16203"/>
                <a:gd name="connsiteY2" fmla="*/ 2194 h 20202"/>
                <a:gd name="connsiteX3" fmla="*/ 8198 w 16203"/>
                <a:gd name="connsiteY3" fmla="*/ 2638 h 20202"/>
                <a:gd name="connsiteX4" fmla="*/ 222 w 16203"/>
                <a:gd name="connsiteY4" fmla="*/ 14159 h 20202"/>
                <a:gd name="connsiteX5" fmla="*/ 0 w 16203"/>
                <a:gd name="connsiteY5" fmla="*/ 17039 h 20202"/>
                <a:gd name="connsiteX6" fmla="*/ 1773 w 16203"/>
                <a:gd name="connsiteY6" fmla="*/ 19033 h 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3" h="20202">
                  <a:moveTo>
                    <a:pt x="1773" y="19033"/>
                  </a:moveTo>
                  <a:cubicBezTo>
                    <a:pt x="5539" y="20363"/>
                    <a:pt x="10857" y="20806"/>
                    <a:pt x="14623" y="19033"/>
                  </a:cubicBezTo>
                  <a:cubicBezTo>
                    <a:pt x="15288" y="14380"/>
                    <a:pt x="16396" y="6847"/>
                    <a:pt x="16174" y="2194"/>
                  </a:cubicBezTo>
                  <a:cubicBezTo>
                    <a:pt x="15953" y="-908"/>
                    <a:pt x="11965" y="-686"/>
                    <a:pt x="8198" y="2638"/>
                  </a:cubicBezTo>
                  <a:cubicBezTo>
                    <a:pt x="1551" y="7290"/>
                    <a:pt x="222" y="11057"/>
                    <a:pt x="222" y="14159"/>
                  </a:cubicBezTo>
                  <a:cubicBezTo>
                    <a:pt x="0" y="15045"/>
                    <a:pt x="0" y="16153"/>
                    <a:pt x="0" y="17039"/>
                  </a:cubicBezTo>
                  <a:cubicBezTo>
                    <a:pt x="222" y="17925"/>
                    <a:pt x="886" y="18590"/>
                    <a:pt x="1773" y="19033"/>
                  </a:cubicBezTo>
                  <a:close/>
                </a:path>
              </a:pathLst>
            </a:custGeom>
            <a:solidFill>
              <a:srgbClr val="FAC122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322">
              <a:extLst>
                <a:ext uri="{FF2B5EF4-FFF2-40B4-BE49-F238E27FC236}">
                  <a16:creationId xmlns:a16="http://schemas.microsoft.com/office/drawing/2014/main" id="{25F3B10C-D60A-4BB8-AC5D-F9C4198C1CAD}"/>
                </a:ext>
              </a:extLst>
            </p:cNvPr>
            <p:cNvSpPr/>
            <p:nvPr/>
          </p:nvSpPr>
          <p:spPr>
            <a:xfrm>
              <a:off x="1367381" y="6279421"/>
              <a:ext cx="59384" cy="96380"/>
            </a:xfrm>
            <a:custGeom>
              <a:avLst/>
              <a:gdLst>
                <a:gd name="connsiteX0" fmla="*/ 44756 w 59384"/>
                <a:gd name="connsiteY0" fmla="*/ 96381 h 96380"/>
                <a:gd name="connsiteX1" fmla="*/ 14845 w 59384"/>
                <a:gd name="connsiteY1" fmla="*/ 96381 h 96380"/>
                <a:gd name="connsiteX2" fmla="*/ 0 w 59384"/>
                <a:gd name="connsiteY2" fmla="*/ 81536 h 96380"/>
                <a:gd name="connsiteX3" fmla="*/ 0 w 59384"/>
                <a:gd name="connsiteY3" fmla="*/ 24372 h 96380"/>
                <a:gd name="connsiteX4" fmla="*/ 24372 w 59384"/>
                <a:gd name="connsiteY4" fmla="*/ 0 h 96380"/>
                <a:gd name="connsiteX5" fmla="*/ 35007 w 59384"/>
                <a:gd name="connsiteY5" fmla="*/ 0 h 96380"/>
                <a:gd name="connsiteX6" fmla="*/ 59379 w 59384"/>
                <a:gd name="connsiteY6" fmla="*/ 24372 h 96380"/>
                <a:gd name="connsiteX7" fmla="*/ 59379 w 59384"/>
                <a:gd name="connsiteY7" fmla="*/ 81536 h 96380"/>
                <a:gd name="connsiteX8" fmla="*/ 44756 w 59384"/>
                <a:gd name="connsiteY8" fmla="*/ 96381 h 9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84" h="96380">
                  <a:moveTo>
                    <a:pt x="44756" y="96381"/>
                  </a:moveTo>
                  <a:lnTo>
                    <a:pt x="14845" y="96381"/>
                  </a:lnTo>
                  <a:cubicBezTo>
                    <a:pt x="6647" y="96381"/>
                    <a:pt x="0" y="89734"/>
                    <a:pt x="0" y="81536"/>
                  </a:cubicBezTo>
                  <a:lnTo>
                    <a:pt x="0" y="24372"/>
                  </a:lnTo>
                  <a:cubicBezTo>
                    <a:pt x="0" y="10857"/>
                    <a:pt x="10857" y="0"/>
                    <a:pt x="24372" y="0"/>
                  </a:cubicBezTo>
                  <a:lnTo>
                    <a:pt x="35007" y="0"/>
                  </a:lnTo>
                  <a:cubicBezTo>
                    <a:pt x="48523" y="0"/>
                    <a:pt x="59379" y="10857"/>
                    <a:pt x="59379" y="24372"/>
                  </a:cubicBezTo>
                  <a:lnTo>
                    <a:pt x="59379" y="81536"/>
                  </a:lnTo>
                  <a:cubicBezTo>
                    <a:pt x="59601" y="89734"/>
                    <a:pt x="52954" y="96381"/>
                    <a:pt x="44756" y="96381"/>
                  </a:cubicBezTo>
                  <a:close/>
                </a:path>
              </a:pathLst>
            </a:custGeom>
            <a:solidFill>
              <a:srgbClr val="FBBF20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4" name="Group 161">
            <a:extLst>
              <a:ext uri="{FF2B5EF4-FFF2-40B4-BE49-F238E27FC236}">
                <a16:creationId xmlns:a16="http://schemas.microsoft.com/office/drawing/2014/main" id="{7F86BDDF-9E60-4DA8-A9E1-3BD3C6496974}"/>
              </a:ext>
            </a:extLst>
          </p:cNvPr>
          <p:cNvGrpSpPr/>
          <p:nvPr/>
        </p:nvGrpSpPr>
        <p:grpSpPr>
          <a:xfrm>
            <a:off x="3921914" y="2937112"/>
            <a:ext cx="2588691" cy="2715232"/>
            <a:chOff x="5283132" y="1090289"/>
            <a:chExt cx="2110122" cy="1994080"/>
          </a:xfrm>
        </p:grpSpPr>
        <p:sp>
          <p:nvSpPr>
            <p:cNvPr id="165" name="Freeform: Shape 307">
              <a:extLst>
                <a:ext uri="{FF2B5EF4-FFF2-40B4-BE49-F238E27FC236}">
                  <a16:creationId xmlns:a16="http://schemas.microsoft.com/office/drawing/2014/main" id="{997B17AC-0436-4E4B-9EEC-0915A55F6DB7}"/>
                </a:ext>
              </a:extLst>
            </p:cNvPr>
            <p:cNvSpPr/>
            <p:nvPr/>
          </p:nvSpPr>
          <p:spPr>
            <a:xfrm>
              <a:off x="6085807" y="1920518"/>
              <a:ext cx="297682" cy="1163851"/>
            </a:xfrm>
            <a:custGeom>
              <a:avLst/>
              <a:gdLst>
                <a:gd name="connsiteX0" fmla="*/ 297650 w 297682"/>
                <a:gd name="connsiteY0" fmla="*/ 454 h 1163851"/>
                <a:gd name="connsiteX1" fmla="*/ 297243 w 297682"/>
                <a:gd name="connsiteY1" fmla="*/ 1008414 h 1163851"/>
                <a:gd name="connsiteX2" fmla="*/ 225885 w 297682"/>
                <a:gd name="connsiteY2" fmla="*/ 1137103 h 1163851"/>
                <a:gd name="connsiteX3" fmla="*/ 220193 w 297682"/>
                <a:gd name="connsiteY3" fmla="*/ 1143812 h 1163851"/>
                <a:gd name="connsiteX4" fmla="*/ 185225 w 297682"/>
                <a:gd name="connsiteY4" fmla="*/ 1158653 h 1163851"/>
                <a:gd name="connsiteX5" fmla="*/ 83575 w 297682"/>
                <a:gd name="connsiteY5" fmla="*/ 1149097 h 1163851"/>
                <a:gd name="connsiteX6" fmla="*/ 74020 w 297682"/>
                <a:gd name="connsiteY6" fmla="*/ 1141982 h 1163851"/>
                <a:gd name="connsiteX7" fmla="*/ 69954 w 297682"/>
                <a:gd name="connsiteY7" fmla="*/ 1137916 h 1163851"/>
                <a:gd name="connsiteX8" fmla="*/ 65888 w 297682"/>
                <a:gd name="connsiteY8" fmla="*/ 1137713 h 1163851"/>
                <a:gd name="connsiteX9" fmla="*/ 55114 w 297682"/>
                <a:gd name="connsiteY9" fmla="*/ 1128361 h 1163851"/>
                <a:gd name="connsiteX10" fmla="*/ 3679 w 297682"/>
                <a:gd name="connsiteY10" fmla="*/ 1045211 h 1163851"/>
                <a:gd name="connsiteX11" fmla="*/ 19 w 297682"/>
                <a:gd name="connsiteY11" fmla="*/ 1011057 h 1163851"/>
                <a:gd name="connsiteX12" fmla="*/ 34174 w 297682"/>
                <a:gd name="connsiteY12" fmla="*/ 973243 h 1163851"/>
                <a:gd name="connsiteX13" fmla="*/ 76460 w 297682"/>
                <a:gd name="connsiteY13" fmla="*/ 1005365 h 1163851"/>
                <a:gd name="connsiteX14" fmla="*/ 78900 w 297682"/>
                <a:gd name="connsiteY14" fmla="*/ 1026508 h 1163851"/>
                <a:gd name="connsiteX15" fmla="*/ 112444 w 297682"/>
                <a:gd name="connsiteY15" fmla="*/ 1073063 h 1163851"/>
                <a:gd name="connsiteX16" fmla="*/ 150258 w 297682"/>
                <a:gd name="connsiteY16" fmla="*/ 1077333 h 1163851"/>
                <a:gd name="connsiteX17" fmla="*/ 214094 w 297682"/>
                <a:gd name="connsiteY17" fmla="*/ 1013090 h 1163851"/>
                <a:gd name="connsiteX18" fmla="*/ 219176 w 297682"/>
                <a:gd name="connsiteY18" fmla="*/ 657 h 1163851"/>
                <a:gd name="connsiteX19" fmla="*/ 297650 w 297682"/>
                <a:gd name="connsiteY19" fmla="*/ 454 h 11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682" h="1163851">
                  <a:moveTo>
                    <a:pt x="297650" y="454"/>
                  </a:moveTo>
                  <a:cubicBezTo>
                    <a:pt x="297650" y="306217"/>
                    <a:pt x="297853" y="702651"/>
                    <a:pt x="297243" y="1008414"/>
                  </a:cubicBezTo>
                  <a:cubicBezTo>
                    <a:pt x="297040" y="1063305"/>
                    <a:pt x="273457" y="1107421"/>
                    <a:pt x="225885" y="1137103"/>
                  </a:cubicBezTo>
                  <a:cubicBezTo>
                    <a:pt x="223242" y="1138729"/>
                    <a:pt x="220803" y="1140356"/>
                    <a:pt x="220193" y="1143812"/>
                  </a:cubicBezTo>
                  <a:cubicBezTo>
                    <a:pt x="210231" y="1152757"/>
                    <a:pt x="197423" y="1155400"/>
                    <a:pt x="185225" y="1158653"/>
                  </a:cubicBezTo>
                  <a:cubicBezTo>
                    <a:pt x="150258" y="1168208"/>
                    <a:pt x="116307" y="1164345"/>
                    <a:pt x="83575" y="1149097"/>
                  </a:cubicBezTo>
                  <a:cubicBezTo>
                    <a:pt x="79916" y="1147471"/>
                    <a:pt x="76053" y="1146048"/>
                    <a:pt x="74020" y="1141982"/>
                  </a:cubicBezTo>
                  <a:cubicBezTo>
                    <a:pt x="72597" y="1140559"/>
                    <a:pt x="71377" y="1139339"/>
                    <a:pt x="69954" y="1137916"/>
                  </a:cubicBezTo>
                  <a:cubicBezTo>
                    <a:pt x="68531" y="1137916"/>
                    <a:pt x="67311" y="1137916"/>
                    <a:pt x="65888" y="1137713"/>
                  </a:cubicBezTo>
                  <a:cubicBezTo>
                    <a:pt x="60806" y="1136290"/>
                    <a:pt x="57147" y="1133240"/>
                    <a:pt x="55114" y="1128361"/>
                  </a:cubicBezTo>
                  <a:cubicBezTo>
                    <a:pt x="29498" y="1105795"/>
                    <a:pt x="11201" y="1078959"/>
                    <a:pt x="3679" y="1045211"/>
                  </a:cubicBezTo>
                  <a:cubicBezTo>
                    <a:pt x="1239" y="1033826"/>
                    <a:pt x="-184" y="1022442"/>
                    <a:pt x="19" y="1011057"/>
                  </a:cubicBezTo>
                  <a:cubicBezTo>
                    <a:pt x="426" y="991337"/>
                    <a:pt x="15673" y="974666"/>
                    <a:pt x="34174" y="973243"/>
                  </a:cubicBezTo>
                  <a:cubicBezTo>
                    <a:pt x="55927" y="971617"/>
                    <a:pt x="73004" y="984628"/>
                    <a:pt x="76460" y="1005365"/>
                  </a:cubicBezTo>
                  <a:cubicBezTo>
                    <a:pt x="77680" y="1012277"/>
                    <a:pt x="77476" y="1019595"/>
                    <a:pt x="78900" y="1026508"/>
                  </a:cubicBezTo>
                  <a:cubicBezTo>
                    <a:pt x="83169" y="1046838"/>
                    <a:pt x="95367" y="1061678"/>
                    <a:pt x="112444" y="1073063"/>
                  </a:cubicBezTo>
                  <a:cubicBezTo>
                    <a:pt x="125252" y="1072860"/>
                    <a:pt x="137247" y="1077536"/>
                    <a:pt x="150258" y="1077333"/>
                  </a:cubicBezTo>
                  <a:cubicBezTo>
                    <a:pt x="185429" y="1076519"/>
                    <a:pt x="213891" y="1048667"/>
                    <a:pt x="214094" y="1013090"/>
                  </a:cubicBezTo>
                  <a:cubicBezTo>
                    <a:pt x="214297" y="955149"/>
                    <a:pt x="219380" y="106170"/>
                    <a:pt x="219176" y="657"/>
                  </a:cubicBezTo>
                  <a:cubicBezTo>
                    <a:pt x="255974" y="-563"/>
                    <a:pt x="273457" y="251"/>
                    <a:pt x="297650" y="454"/>
                  </a:cubicBezTo>
                  <a:close/>
                </a:path>
              </a:pathLst>
            </a:custGeom>
            <a:solidFill>
              <a:srgbClr val="CCCCC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308">
              <a:extLst>
                <a:ext uri="{FF2B5EF4-FFF2-40B4-BE49-F238E27FC236}">
                  <a16:creationId xmlns:a16="http://schemas.microsoft.com/office/drawing/2014/main" id="{6E89E7FF-569A-4C9B-9185-2C87757CF824}"/>
                </a:ext>
              </a:extLst>
            </p:cNvPr>
            <p:cNvSpPr/>
            <p:nvPr/>
          </p:nvSpPr>
          <p:spPr>
            <a:xfrm>
              <a:off x="5283132" y="1180038"/>
              <a:ext cx="1058017" cy="855952"/>
            </a:xfrm>
            <a:custGeom>
              <a:avLst/>
              <a:gdLst>
                <a:gd name="connsiteX0" fmla="*/ 532712 w 1058017"/>
                <a:gd name="connsiteY0" fmla="*/ 851733 h 855952"/>
                <a:gd name="connsiteX1" fmla="*/ 520107 w 1058017"/>
                <a:gd name="connsiteY1" fmla="*/ 851936 h 855952"/>
                <a:gd name="connsiteX2" fmla="*/ 417644 w 1058017"/>
                <a:gd name="connsiteY2" fmla="*/ 778748 h 855952"/>
                <a:gd name="connsiteX3" fmla="*/ 310912 w 1058017"/>
                <a:gd name="connsiteY3" fmla="*/ 747643 h 855952"/>
                <a:gd name="connsiteX4" fmla="*/ 245450 w 1058017"/>
                <a:gd name="connsiteY4" fmla="*/ 743781 h 855952"/>
                <a:gd name="connsiteX5" fmla="*/ 27716 w 1058017"/>
                <a:gd name="connsiteY5" fmla="*/ 825100 h 855952"/>
                <a:gd name="connsiteX6" fmla="*/ 1490 w 1058017"/>
                <a:gd name="connsiteY6" fmla="*/ 848887 h 855952"/>
                <a:gd name="connsiteX7" fmla="*/ 1083 w 1058017"/>
                <a:gd name="connsiteY7" fmla="*/ 843397 h 855952"/>
                <a:gd name="connsiteX8" fmla="*/ 59227 w 1058017"/>
                <a:gd name="connsiteY8" fmla="*/ 691533 h 855952"/>
                <a:gd name="connsiteX9" fmla="*/ 176124 w 1058017"/>
                <a:gd name="connsiteY9" fmla="*/ 484777 h 855952"/>
                <a:gd name="connsiteX10" fmla="*/ 250125 w 1058017"/>
                <a:gd name="connsiteY10" fmla="*/ 389632 h 855952"/>
                <a:gd name="connsiteX11" fmla="*/ 325956 w 1058017"/>
                <a:gd name="connsiteY11" fmla="*/ 308313 h 855952"/>
                <a:gd name="connsiteX12" fmla="*/ 421304 w 1058017"/>
                <a:gd name="connsiteY12" fmla="*/ 226180 h 855952"/>
                <a:gd name="connsiteX13" fmla="*/ 545317 w 1058017"/>
                <a:gd name="connsiteY13" fmla="*/ 142623 h 855952"/>
                <a:gd name="connsiteX14" fmla="*/ 653472 w 1058017"/>
                <a:gd name="connsiteY14" fmla="*/ 88342 h 855952"/>
                <a:gd name="connsiteX15" fmla="*/ 821398 w 1058017"/>
                <a:gd name="connsiteY15" fmla="*/ 32028 h 855952"/>
                <a:gd name="connsiteX16" fmla="*/ 953949 w 1058017"/>
                <a:gd name="connsiteY16" fmla="*/ 9665 h 855952"/>
                <a:gd name="connsiteX17" fmla="*/ 1039742 w 1058017"/>
                <a:gd name="connsiteY17" fmla="*/ 3566 h 855952"/>
                <a:gd name="connsiteX18" fmla="*/ 1056412 w 1058017"/>
                <a:gd name="connsiteY18" fmla="*/ 1940 h 855952"/>
                <a:gd name="connsiteX19" fmla="*/ 1051126 w 1058017"/>
                <a:gd name="connsiteY19" fmla="*/ 10072 h 855952"/>
                <a:gd name="connsiteX20" fmla="*/ 1012499 w 1058017"/>
                <a:gd name="connsiteY20" fmla="*/ 25319 h 855952"/>
                <a:gd name="connsiteX21" fmla="*/ 885844 w 1058017"/>
                <a:gd name="connsiteY21" fmla="*/ 109079 h 855952"/>
                <a:gd name="connsiteX22" fmla="*/ 688440 w 1058017"/>
                <a:gd name="connsiteY22" fmla="*/ 374995 h 855952"/>
                <a:gd name="connsiteX23" fmla="*/ 559548 w 1058017"/>
                <a:gd name="connsiteY23" fmla="*/ 735852 h 855952"/>
                <a:gd name="connsiteX24" fmla="*/ 540031 w 1058017"/>
                <a:gd name="connsiteY24" fmla="*/ 825100 h 855952"/>
                <a:gd name="connsiteX25" fmla="*/ 532712 w 1058017"/>
                <a:gd name="connsiteY25" fmla="*/ 851733 h 8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8017" h="855952">
                  <a:moveTo>
                    <a:pt x="532712" y="851733"/>
                  </a:moveTo>
                  <a:cubicBezTo>
                    <a:pt x="528646" y="857222"/>
                    <a:pt x="525190" y="857425"/>
                    <a:pt x="520107" y="851936"/>
                  </a:cubicBezTo>
                  <a:cubicBezTo>
                    <a:pt x="491036" y="820221"/>
                    <a:pt x="456068" y="796638"/>
                    <a:pt x="417644" y="778748"/>
                  </a:cubicBezTo>
                  <a:cubicBezTo>
                    <a:pt x="383897" y="762891"/>
                    <a:pt x="348319" y="752522"/>
                    <a:pt x="310912" y="747643"/>
                  </a:cubicBezTo>
                  <a:cubicBezTo>
                    <a:pt x="289159" y="744797"/>
                    <a:pt x="267406" y="742967"/>
                    <a:pt x="245450" y="743781"/>
                  </a:cubicBezTo>
                  <a:cubicBezTo>
                    <a:pt x="163926" y="747033"/>
                    <a:pt x="91145" y="773666"/>
                    <a:pt x="27716" y="825100"/>
                  </a:cubicBezTo>
                  <a:cubicBezTo>
                    <a:pt x="18567" y="832623"/>
                    <a:pt x="10232" y="840958"/>
                    <a:pt x="1490" y="848887"/>
                  </a:cubicBezTo>
                  <a:cubicBezTo>
                    <a:pt x="-1356" y="847057"/>
                    <a:pt x="677" y="844821"/>
                    <a:pt x="1083" y="843397"/>
                  </a:cubicBezTo>
                  <a:cubicBezTo>
                    <a:pt x="17754" y="791759"/>
                    <a:pt x="36661" y="740934"/>
                    <a:pt x="59227" y="691533"/>
                  </a:cubicBezTo>
                  <a:cubicBezTo>
                    <a:pt x="92162" y="619158"/>
                    <a:pt x="130585" y="549833"/>
                    <a:pt x="176124" y="484777"/>
                  </a:cubicBezTo>
                  <a:cubicBezTo>
                    <a:pt x="199097" y="451842"/>
                    <a:pt x="223696" y="420127"/>
                    <a:pt x="250125" y="389632"/>
                  </a:cubicBezTo>
                  <a:cubicBezTo>
                    <a:pt x="274521" y="361577"/>
                    <a:pt x="298511" y="333318"/>
                    <a:pt x="325956" y="308313"/>
                  </a:cubicBezTo>
                  <a:cubicBezTo>
                    <a:pt x="356858" y="279851"/>
                    <a:pt x="387963" y="251795"/>
                    <a:pt x="421304" y="226180"/>
                  </a:cubicBezTo>
                  <a:cubicBezTo>
                    <a:pt x="460947" y="195685"/>
                    <a:pt x="502217" y="167629"/>
                    <a:pt x="545317" y="142623"/>
                  </a:cubicBezTo>
                  <a:cubicBezTo>
                    <a:pt x="580081" y="122293"/>
                    <a:pt x="616268" y="104200"/>
                    <a:pt x="653472" y="88342"/>
                  </a:cubicBezTo>
                  <a:cubicBezTo>
                    <a:pt x="707956" y="64963"/>
                    <a:pt x="763661" y="45649"/>
                    <a:pt x="821398" y="32028"/>
                  </a:cubicBezTo>
                  <a:cubicBezTo>
                    <a:pt x="865107" y="21660"/>
                    <a:pt x="909223" y="14138"/>
                    <a:pt x="953949" y="9665"/>
                  </a:cubicBezTo>
                  <a:cubicBezTo>
                    <a:pt x="982614" y="6819"/>
                    <a:pt x="1011280" y="6209"/>
                    <a:pt x="1039742" y="3566"/>
                  </a:cubicBezTo>
                  <a:cubicBezTo>
                    <a:pt x="1044824" y="-1313"/>
                    <a:pt x="1050517" y="-500"/>
                    <a:pt x="1056412" y="1940"/>
                  </a:cubicBezTo>
                  <a:cubicBezTo>
                    <a:pt x="1061088" y="8649"/>
                    <a:pt x="1054379" y="9055"/>
                    <a:pt x="1051126" y="10072"/>
                  </a:cubicBezTo>
                  <a:cubicBezTo>
                    <a:pt x="1038115" y="14748"/>
                    <a:pt x="1025104" y="19830"/>
                    <a:pt x="1012499" y="25319"/>
                  </a:cubicBezTo>
                  <a:cubicBezTo>
                    <a:pt x="965537" y="46056"/>
                    <a:pt x="924064" y="75331"/>
                    <a:pt x="885844" y="109079"/>
                  </a:cubicBezTo>
                  <a:cubicBezTo>
                    <a:pt x="801271" y="183690"/>
                    <a:pt x="739061" y="275175"/>
                    <a:pt x="688440" y="374995"/>
                  </a:cubicBezTo>
                  <a:cubicBezTo>
                    <a:pt x="630093" y="489859"/>
                    <a:pt x="590043" y="611026"/>
                    <a:pt x="559548" y="735852"/>
                  </a:cubicBezTo>
                  <a:cubicBezTo>
                    <a:pt x="552432" y="765534"/>
                    <a:pt x="545723" y="795215"/>
                    <a:pt x="540031" y="825100"/>
                  </a:cubicBezTo>
                  <a:cubicBezTo>
                    <a:pt x="537795" y="834249"/>
                    <a:pt x="535355" y="842991"/>
                    <a:pt x="532712" y="851733"/>
                  </a:cubicBezTo>
                  <a:close/>
                </a:path>
              </a:pathLst>
            </a:custGeom>
            <a:solidFill>
              <a:schemeClr val="accent2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309">
              <a:extLst>
                <a:ext uri="{FF2B5EF4-FFF2-40B4-BE49-F238E27FC236}">
                  <a16:creationId xmlns:a16="http://schemas.microsoft.com/office/drawing/2014/main" id="{512817E5-3C0B-45A6-AC0D-85F2CC74BFB5}"/>
                </a:ext>
              </a:extLst>
            </p:cNvPr>
            <p:cNvSpPr/>
            <p:nvPr/>
          </p:nvSpPr>
          <p:spPr>
            <a:xfrm>
              <a:off x="6338570" y="1180655"/>
              <a:ext cx="548867" cy="849885"/>
            </a:xfrm>
            <a:custGeom>
              <a:avLst/>
              <a:gdLst>
                <a:gd name="connsiteX0" fmla="*/ 548867 w 548867"/>
                <a:gd name="connsiteY0" fmla="*/ 841154 h 849885"/>
                <a:gd name="connsiteX1" fmla="*/ 541549 w 548867"/>
                <a:gd name="connsiteY1" fmla="*/ 838715 h 849885"/>
                <a:gd name="connsiteX2" fmla="*/ 319748 w 548867"/>
                <a:gd name="connsiteY2" fmla="*/ 744993 h 849885"/>
                <a:gd name="connsiteX3" fmla="*/ 59931 w 548867"/>
                <a:gd name="connsiteY3" fmla="*/ 807813 h 849885"/>
                <a:gd name="connsiteX4" fmla="*/ 42854 w 548867"/>
                <a:gd name="connsiteY4" fmla="*/ 820418 h 849885"/>
                <a:gd name="connsiteX5" fmla="*/ 34519 w 548867"/>
                <a:gd name="connsiteY5" fmla="*/ 831192 h 849885"/>
                <a:gd name="connsiteX6" fmla="*/ 16832 w 548867"/>
                <a:gd name="connsiteY6" fmla="*/ 846033 h 849885"/>
                <a:gd name="connsiteX7" fmla="*/ 771 w 548867"/>
                <a:gd name="connsiteY7" fmla="*/ 839121 h 849885"/>
                <a:gd name="connsiteX8" fmla="*/ 161 w 548867"/>
                <a:gd name="connsiteY8" fmla="*/ 824890 h 849885"/>
                <a:gd name="connsiteX9" fmla="*/ 161 w 548867"/>
                <a:gd name="connsiteY9" fmla="*/ 25312 h 849885"/>
                <a:gd name="connsiteX10" fmla="*/ 3211 w 548867"/>
                <a:gd name="connsiteY10" fmla="*/ 4576 h 849885"/>
                <a:gd name="connsiteX11" fmla="*/ 14392 w 548867"/>
                <a:gd name="connsiteY11" fmla="*/ 103 h 849885"/>
                <a:gd name="connsiteX12" fmla="*/ 239648 w 548867"/>
                <a:gd name="connsiteY12" fmla="*/ 130622 h 849885"/>
                <a:gd name="connsiteX13" fmla="*/ 386024 w 548867"/>
                <a:gd name="connsiteY13" fmla="*/ 331888 h 849885"/>
                <a:gd name="connsiteX14" fmla="*/ 509630 w 548867"/>
                <a:gd name="connsiteY14" fmla="*/ 655542 h 849885"/>
                <a:gd name="connsiteX15" fmla="*/ 548054 w 548867"/>
                <a:gd name="connsiteY15" fmla="*/ 827940 h 849885"/>
                <a:gd name="connsiteX16" fmla="*/ 548867 w 548867"/>
                <a:gd name="connsiteY16" fmla="*/ 841154 h 84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8867" h="849885">
                  <a:moveTo>
                    <a:pt x="548867" y="841154"/>
                  </a:moveTo>
                  <a:cubicBezTo>
                    <a:pt x="545208" y="844407"/>
                    <a:pt x="543378" y="840544"/>
                    <a:pt x="541549" y="838715"/>
                  </a:cubicBezTo>
                  <a:cubicBezTo>
                    <a:pt x="477712" y="783417"/>
                    <a:pt x="402898" y="753939"/>
                    <a:pt x="319748" y="744993"/>
                  </a:cubicBezTo>
                  <a:cubicBezTo>
                    <a:pt x="225824" y="735032"/>
                    <a:pt x="139218" y="756785"/>
                    <a:pt x="59931" y="807813"/>
                  </a:cubicBezTo>
                  <a:cubicBezTo>
                    <a:pt x="54036" y="811676"/>
                    <a:pt x="48547" y="816148"/>
                    <a:pt x="42854" y="820418"/>
                  </a:cubicBezTo>
                  <a:cubicBezTo>
                    <a:pt x="42448" y="825703"/>
                    <a:pt x="37975" y="828143"/>
                    <a:pt x="34519" y="831192"/>
                  </a:cubicBezTo>
                  <a:cubicBezTo>
                    <a:pt x="28623" y="836275"/>
                    <a:pt x="22728" y="841357"/>
                    <a:pt x="16832" y="846033"/>
                  </a:cubicBezTo>
                  <a:cubicBezTo>
                    <a:pt x="8090" y="852946"/>
                    <a:pt x="2398" y="850506"/>
                    <a:pt x="771" y="839121"/>
                  </a:cubicBezTo>
                  <a:cubicBezTo>
                    <a:pt x="161" y="834445"/>
                    <a:pt x="161" y="829566"/>
                    <a:pt x="161" y="824890"/>
                  </a:cubicBezTo>
                  <a:cubicBezTo>
                    <a:pt x="161" y="558364"/>
                    <a:pt x="161" y="291838"/>
                    <a:pt x="161" y="25312"/>
                  </a:cubicBezTo>
                  <a:cubicBezTo>
                    <a:pt x="161" y="18197"/>
                    <a:pt x="-1058" y="11081"/>
                    <a:pt x="3211" y="4576"/>
                  </a:cubicBezTo>
                  <a:cubicBezTo>
                    <a:pt x="5447" y="-507"/>
                    <a:pt x="9920" y="-100"/>
                    <a:pt x="14392" y="103"/>
                  </a:cubicBezTo>
                  <a:cubicBezTo>
                    <a:pt x="103234" y="20027"/>
                    <a:pt x="175609" y="67802"/>
                    <a:pt x="239648" y="130622"/>
                  </a:cubicBezTo>
                  <a:cubicBezTo>
                    <a:pt x="299825" y="189579"/>
                    <a:pt x="346381" y="258294"/>
                    <a:pt x="386024" y="331888"/>
                  </a:cubicBezTo>
                  <a:cubicBezTo>
                    <a:pt x="441322" y="434351"/>
                    <a:pt x="479745" y="543320"/>
                    <a:pt x="509630" y="655542"/>
                  </a:cubicBezTo>
                  <a:cubicBezTo>
                    <a:pt x="524878" y="712466"/>
                    <a:pt x="537279" y="769999"/>
                    <a:pt x="548054" y="827940"/>
                  </a:cubicBezTo>
                  <a:cubicBezTo>
                    <a:pt x="548867" y="832412"/>
                    <a:pt x="548867" y="836682"/>
                    <a:pt x="548867" y="841154"/>
                  </a:cubicBezTo>
                  <a:close/>
                </a:path>
              </a:pathLst>
            </a:custGeom>
            <a:solidFill>
              <a:schemeClr val="accent2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310">
              <a:extLst>
                <a:ext uri="{FF2B5EF4-FFF2-40B4-BE49-F238E27FC236}">
                  <a16:creationId xmlns:a16="http://schemas.microsoft.com/office/drawing/2014/main" id="{191B5AB6-7DE4-42B7-8E5D-69ECD67E2845}"/>
                </a:ext>
              </a:extLst>
            </p:cNvPr>
            <p:cNvSpPr/>
            <p:nvPr/>
          </p:nvSpPr>
          <p:spPr>
            <a:xfrm>
              <a:off x="6354792" y="1180604"/>
              <a:ext cx="1038462" cy="841204"/>
            </a:xfrm>
            <a:custGeom>
              <a:avLst/>
              <a:gdLst>
                <a:gd name="connsiteX0" fmla="*/ 532645 w 1038462"/>
                <a:gd name="connsiteY0" fmla="*/ 841205 h 841204"/>
                <a:gd name="connsiteX1" fmla="*/ 525123 w 1038462"/>
                <a:gd name="connsiteY1" fmla="*/ 813352 h 841204"/>
                <a:gd name="connsiteX2" fmla="*/ 478568 w 1038462"/>
                <a:gd name="connsiteY2" fmla="*/ 615745 h 841204"/>
                <a:gd name="connsiteX3" fmla="*/ 376714 w 1038462"/>
                <a:gd name="connsiteY3" fmla="*/ 352472 h 841204"/>
                <a:gd name="connsiteX4" fmla="*/ 202690 w 1038462"/>
                <a:gd name="connsiteY4" fmla="*/ 115831 h 841204"/>
                <a:gd name="connsiteX5" fmla="*/ 25209 w 1038462"/>
                <a:gd name="connsiteY5" fmla="*/ 10725 h 841204"/>
                <a:gd name="connsiteX6" fmla="*/ 0 w 1038462"/>
                <a:gd name="connsiteY6" fmla="*/ 3813 h 841204"/>
                <a:gd name="connsiteX7" fmla="*/ 22566 w 1038462"/>
                <a:gd name="connsiteY7" fmla="*/ 3406 h 841204"/>
                <a:gd name="connsiteX8" fmla="*/ 67902 w 1038462"/>
                <a:gd name="connsiteY8" fmla="*/ 7066 h 841204"/>
                <a:gd name="connsiteX9" fmla="*/ 167926 w 1038462"/>
                <a:gd name="connsiteY9" fmla="*/ 20077 h 841204"/>
                <a:gd name="connsiteX10" fmla="*/ 331582 w 1038462"/>
                <a:gd name="connsiteY10" fmla="*/ 64396 h 841204"/>
                <a:gd name="connsiteX11" fmla="*/ 605223 w 1038462"/>
                <a:gd name="connsiteY11" fmla="*/ 212805 h 841204"/>
                <a:gd name="connsiteX12" fmla="*/ 763187 w 1038462"/>
                <a:gd name="connsiteY12" fmla="*/ 355318 h 841204"/>
                <a:gd name="connsiteX13" fmla="*/ 873986 w 1038462"/>
                <a:gd name="connsiteY13" fmla="*/ 494375 h 841204"/>
                <a:gd name="connsiteX14" fmla="*/ 884557 w 1038462"/>
                <a:gd name="connsiteY14" fmla="*/ 510233 h 841204"/>
                <a:gd name="connsiteX15" fmla="*/ 900821 w 1038462"/>
                <a:gd name="connsiteY15" fmla="*/ 534425 h 841204"/>
                <a:gd name="connsiteX16" fmla="*/ 975432 w 1038462"/>
                <a:gd name="connsiteY16" fmla="*/ 671246 h 841204"/>
                <a:gd name="connsiteX17" fmla="*/ 1037032 w 1038462"/>
                <a:gd name="connsiteY17" fmla="*/ 826364 h 841204"/>
                <a:gd name="connsiteX18" fmla="*/ 1037438 w 1038462"/>
                <a:gd name="connsiteY18" fmla="*/ 832259 h 841204"/>
                <a:gd name="connsiteX19" fmla="*/ 786160 w 1038462"/>
                <a:gd name="connsiteY19" fmla="*/ 743011 h 841204"/>
                <a:gd name="connsiteX20" fmla="*/ 532645 w 1038462"/>
                <a:gd name="connsiteY20" fmla="*/ 841205 h 84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8462" h="841204">
                  <a:moveTo>
                    <a:pt x="532645" y="841205"/>
                  </a:moveTo>
                  <a:cubicBezTo>
                    <a:pt x="526140" y="833073"/>
                    <a:pt x="526953" y="822704"/>
                    <a:pt x="525123" y="813352"/>
                  </a:cubicBezTo>
                  <a:cubicBezTo>
                    <a:pt x="512722" y="746670"/>
                    <a:pt x="497068" y="681004"/>
                    <a:pt x="478568" y="615745"/>
                  </a:cubicBezTo>
                  <a:cubicBezTo>
                    <a:pt x="452545" y="524870"/>
                    <a:pt x="420017" y="436638"/>
                    <a:pt x="376714" y="352472"/>
                  </a:cubicBezTo>
                  <a:cubicBezTo>
                    <a:pt x="331379" y="264240"/>
                    <a:pt x="276488" y="182920"/>
                    <a:pt x="202690" y="115831"/>
                  </a:cubicBezTo>
                  <a:cubicBezTo>
                    <a:pt x="150848" y="68666"/>
                    <a:pt x="93111" y="31258"/>
                    <a:pt x="25209" y="10725"/>
                  </a:cubicBezTo>
                  <a:cubicBezTo>
                    <a:pt x="16874" y="8286"/>
                    <a:pt x="8335" y="6049"/>
                    <a:pt x="0" y="3813"/>
                  </a:cubicBezTo>
                  <a:cubicBezTo>
                    <a:pt x="7319" y="-4522"/>
                    <a:pt x="15044" y="3406"/>
                    <a:pt x="22566" y="3406"/>
                  </a:cubicBezTo>
                  <a:cubicBezTo>
                    <a:pt x="37407" y="7676"/>
                    <a:pt x="52858" y="5846"/>
                    <a:pt x="67902" y="7066"/>
                  </a:cubicBezTo>
                  <a:cubicBezTo>
                    <a:pt x="101446" y="9912"/>
                    <a:pt x="134788" y="13978"/>
                    <a:pt x="167926" y="20077"/>
                  </a:cubicBezTo>
                  <a:cubicBezTo>
                    <a:pt x="223630" y="30242"/>
                    <a:pt x="278317" y="45083"/>
                    <a:pt x="331582" y="64396"/>
                  </a:cubicBezTo>
                  <a:cubicBezTo>
                    <a:pt x="430182" y="100177"/>
                    <a:pt x="521057" y="150392"/>
                    <a:pt x="605223" y="212805"/>
                  </a:cubicBezTo>
                  <a:cubicBezTo>
                    <a:pt x="662554" y="255295"/>
                    <a:pt x="714395" y="303477"/>
                    <a:pt x="763187" y="355318"/>
                  </a:cubicBezTo>
                  <a:cubicBezTo>
                    <a:pt x="803847" y="398621"/>
                    <a:pt x="840238" y="445380"/>
                    <a:pt x="873986" y="494375"/>
                  </a:cubicBezTo>
                  <a:cubicBezTo>
                    <a:pt x="877645" y="499661"/>
                    <a:pt x="881101" y="504947"/>
                    <a:pt x="884557" y="510233"/>
                  </a:cubicBezTo>
                  <a:cubicBezTo>
                    <a:pt x="895332" y="514705"/>
                    <a:pt x="897772" y="524870"/>
                    <a:pt x="900821" y="534425"/>
                  </a:cubicBezTo>
                  <a:cubicBezTo>
                    <a:pt x="927657" y="578948"/>
                    <a:pt x="953273" y="624284"/>
                    <a:pt x="975432" y="671246"/>
                  </a:cubicBezTo>
                  <a:cubicBezTo>
                    <a:pt x="999218" y="721664"/>
                    <a:pt x="1019751" y="773302"/>
                    <a:pt x="1037032" y="826364"/>
                  </a:cubicBezTo>
                  <a:cubicBezTo>
                    <a:pt x="1037642" y="827990"/>
                    <a:pt x="1039675" y="829820"/>
                    <a:pt x="1037438" y="832259"/>
                  </a:cubicBezTo>
                  <a:cubicBezTo>
                    <a:pt x="964861" y="771269"/>
                    <a:pt x="881508" y="739148"/>
                    <a:pt x="786160" y="743011"/>
                  </a:cubicBezTo>
                  <a:cubicBezTo>
                    <a:pt x="690609" y="747077"/>
                    <a:pt x="605020" y="777368"/>
                    <a:pt x="532645" y="841205"/>
                  </a:cubicBezTo>
                  <a:close/>
                </a:path>
              </a:pathLst>
            </a:custGeom>
            <a:solidFill>
              <a:schemeClr val="accent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311">
              <a:extLst>
                <a:ext uri="{FF2B5EF4-FFF2-40B4-BE49-F238E27FC236}">
                  <a16:creationId xmlns:a16="http://schemas.microsoft.com/office/drawing/2014/main" id="{FAB43781-56EE-4FE1-B2D8-824CD72EF334}"/>
                </a:ext>
              </a:extLst>
            </p:cNvPr>
            <p:cNvSpPr/>
            <p:nvPr/>
          </p:nvSpPr>
          <p:spPr>
            <a:xfrm>
              <a:off x="5815008" y="1183779"/>
              <a:ext cx="528168" cy="847787"/>
            </a:xfrm>
            <a:custGeom>
              <a:avLst/>
              <a:gdLst>
                <a:gd name="connsiteX0" fmla="*/ 527789 w 528168"/>
                <a:gd name="connsiteY0" fmla="*/ 638 h 847787"/>
                <a:gd name="connsiteX1" fmla="*/ 527992 w 528168"/>
                <a:gd name="connsiteY1" fmla="*/ 830507 h 847787"/>
                <a:gd name="connsiteX2" fmla="*/ 526163 w 528168"/>
                <a:gd name="connsiteY2" fmla="*/ 840063 h 847787"/>
                <a:gd name="connsiteX3" fmla="*/ 514981 w 528168"/>
                <a:gd name="connsiteY3" fmla="*/ 834573 h 847787"/>
                <a:gd name="connsiteX4" fmla="*/ 487536 w 528168"/>
                <a:gd name="connsiteY4" fmla="*/ 813024 h 847787"/>
                <a:gd name="connsiteX5" fmla="*/ 396254 w 528168"/>
                <a:gd name="connsiteY5" fmla="*/ 766061 h 847787"/>
                <a:gd name="connsiteX6" fmla="*/ 377550 w 528168"/>
                <a:gd name="connsiteY6" fmla="*/ 756303 h 847787"/>
                <a:gd name="connsiteX7" fmla="*/ 309445 w 528168"/>
                <a:gd name="connsiteY7" fmla="*/ 742072 h 847787"/>
                <a:gd name="connsiteX8" fmla="*/ 231988 w 528168"/>
                <a:gd name="connsiteY8" fmla="*/ 741259 h 847787"/>
                <a:gd name="connsiteX9" fmla="*/ 160020 w 528168"/>
                <a:gd name="connsiteY9" fmla="*/ 754067 h 847787"/>
                <a:gd name="connsiteX10" fmla="*/ 34177 w 528168"/>
                <a:gd name="connsiteY10" fmla="*/ 818106 h 847787"/>
                <a:gd name="connsiteX11" fmla="*/ 1039 w 528168"/>
                <a:gd name="connsiteY11" fmla="*/ 847788 h 847787"/>
                <a:gd name="connsiteX12" fmla="*/ 4089 w 528168"/>
                <a:gd name="connsiteY12" fmla="*/ 821359 h 847787"/>
                <a:gd name="connsiteX13" fmla="*/ 76667 w 528168"/>
                <a:gd name="connsiteY13" fmla="*/ 550361 h 847787"/>
                <a:gd name="connsiteX14" fmla="*/ 229955 w 528168"/>
                <a:gd name="connsiteY14" fmla="*/ 240125 h 847787"/>
                <a:gd name="connsiteX15" fmla="*/ 423293 w 528168"/>
                <a:gd name="connsiteY15" fmla="*/ 48413 h 847787"/>
                <a:gd name="connsiteX16" fmla="*/ 525756 w 528168"/>
                <a:gd name="connsiteY16" fmla="*/ 435 h 847787"/>
                <a:gd name="connsiteX17" fmla="*/ 527789 w 528168"/>
                <a:gd name="connsiteY17" fmla="*/ 638 h 84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168" h="847787">
                  <a:moveTo>
                    <a:pt x="527789" y="638"/>
                  </a:moveTo>
                  <a:cubicBezTo>
                    <a:pt x="527992" y="277329"/>
                    <a:pt x="527992" y="553817"/>
                    <a:pt x="527992" y="830507"/>
                  </a:cubicBezTo>
                  <a:cubicBezTo>
                    <a:pt x="527992" y="833760"/>
                    <a:pt x="529009" y="837420"/>
                    <a:pt x="526163" y="840063"/>
                  </a:cubicBezTo>
                  <a:cubicBezTo>
                    <a:pt x="521283" y="840876"/>
                    <a:pt x="518234" y="837420"/>
                    <a:pt x="514981" y="834573"/>
                  </a:cubicBezTo>
                  <a:cubicBezTo>
                    <a:pt x="506239" y="827051"/>
                    <a:pt x="497294" y="819326"/>
                    <a:pt x="487536" y="813024"/>
                  </a:cubicBezTo>
                  <a:cubicBezTo>
                    <a:pt x="459277" y="793100"/>
                    <a:pt x="428579" y="777853"/>
                    <a:pt x="396254" y="766061"/>
                  </a:cubicBezTo>
                  <a:cubicBezTo>
                    <a:pt x="389545" y="763622"/>
                    <a:pt x="383243" y="760572"/>
                    <a:pt x="377550" y="756303"/>
                  </a:cubicBezTo>
                  <a:cubicBezTo>
                    <a:pt x="355391" y="749188"/>
                    <a:pt x="332418" y="744512"/>
                    <a:pt x="309445" y="742072"/>
                  </a:cubicBezTo>
                  <a:cubicBezTo>
                    <a:pt x="283829" y="739429"/>
                    <a:pt x="258214" y="738209"/>
                    <a:pt x="231988" y="741259"/>
                  </a:cubicBezTo>
                  <a:cubicBezTo>
                    <a:pt x="207592" y="743902"/>
                    <a:pt x="183603" y="747561"/>
                    <a:pt x="160020" y="754067"/>
                  </a:cubicBezTo>
                  <a:cubicBezTo>
                    <a:pt x="113667" y="766875"/>
                    <a:pt x="71788" y="788424"/>
                    <a:pt x="34177" y="818106"/>
                  </a:cubicBezTo>
                  <a:cubicBezTo>
                    <a:pt x="22589" y="827255"/>
                    <a:pt x="10594" y="836200"/>
                    <a:pt x="1039" y="847788"/>
                  </a:cubicBezTo>
                  <a:cubicBezTo>
                    <a:pt x="-2010" y="838639"/>
                    <a:pt x="2462" y="829898"/>
                    <a:pt x="4089" y="821359"/>
                  </a:cubicBezTo>
                  <a:cubicBezTo>
                    <a:pt x="22589" y="729468"/>
                    <a:pt x="45765" y="638999"/>
                    <a:pt x="76667" y="550361"/>
                  </a:cubicBezTo>
                  <a:cubicBezTo>
                    <a:pt x="114887" y="440579"/>
                    <a:pt x="163273" y="335676"/>
                    <a:pt x="229955" y="240125"/>
                  </a:cubicBezTo>
                  <a:cubicBezTo>
                    <a:pt x="282813" y="164498"/>
                    <a:pt x="345226" y="98425"/>
                    <a:pt x="423293" y="48413"/>
                  </a:cubicBezTo>
                  <a:cubicBezTo>
                    <a:pt x="455414" y="27880"/>
                    <a:pt x="489569" y="12023"/>
                    <a:pt x="525756" y="435"/>
                  </a:cubicBezTo>
                  <a:cubicBezTo>
                    <a:pt x="526366" y="-175"/>
                    <a:pt x="526976" y="-175"/>
                    <a:pt x="527789" y="638"/>
                  </a:cubicBezTo>
                  <a:close/>
                </a:path>
              </a:pathLst>
            </a:custGeom>
            <a:solidFill>
              <a:schemeClr val="accent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312">
              <a:extLst>
                <a:ext uri="{FF2B5EF4-FFF2-40B4-BE49-F238E27FC236}">
                  <a16:creationId xmlns:a16="http://schemas.microsoft.com/office/drawing/2014/main" id="{EFEF7443-7A4A-4160-B5DA-780D53BE08CA}"/>
                </a:ext>
              </a:extLst>
            </p:cNvPr>
            <p:cNvSpPr/>
            <p:nvPr/>
          </p:nvSpPr>
          <p:spPr>
            <a:xfrm>
              <a:off x="6319131" y="1090289"/>
              <a:ext cx="58430" cy="94331"/>
            </a:xfrm>
            <a:custGeom>
              <a:avLst/>
              <a:gdLst>
                <a:gd name="connsiteX0" fmla="*/ 23666 w 58430"/>
                <a:gd name="connsiteY0" fmla="*/ 94128 h 94331"/>
                <a:gd name="connsiteX1" fmla="*/ 21633 w 58430"/>
                <a:gd name="connsiteY1" fmla="*/ 94128 h 94331"/>
                <a:gd name="connsiteX2" fmla="*/ 3539 w 58430"/>
                <a:gd name="connsiteY2" fmla="*/ 93518 h 94331"/>
                <a:gd name="connsiteX3" fmla="*/ 287 w 58430"/>
                <a:gd name="connsiteY3" fmla="*/ 85996 h 94331"/>
                <a:gd name="connsiteX4" fmla="*/ 24073 w 58430"/>
                <a:gd name="connsiteY4" fmla="*/ 0 h 94331"/>
                <a:gd name="connsiteX5" fmla="*/ 39320 w 58430"/>
                <a:gd name="connsiteY5" fmla="*/ 52045 h 94331"/>
                <a:gd name="connsiteX6" fmla="*/ 47452 w 58430"/>
                <a:gd name="connsiteY6" fmla="*/ 81320 h 94331"/>
                <a:gd name="connsiteX7" fmla="*/ 58430 w 58430"/>
                <a:gd name="connsiteY7" fmla="*/ 93924 h 94331"/>
                <a:gd name="connsiteX8" fmla="*/ 35864 w 58430"/>
                <a:gd name="connsiteY8" fmla="*/ 94331 h 94331"/>
                <a:gd name="connsiteX9" fmla="*/ 23666 w 58430"/>
                <a:gd name="connsiteY9" fmla="*/ 94128 h 9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430" h="94331">
                  <a:moveTo>
                    <a:pt x="23666" y="94128"/>
                  </a:moveTo>
                  <a:cubicBezTo>
                    <a:pt x="23056" y="94128"/>
                    <a:pt x="22243" y="94128"/>
                    <a:pt x="21633" y="94128"/>
                  </a:cubicBezTo>
                  <a:cubicBezTo>
                    <a:pt x="15534" y="93924"/>
                    <a:pt x="9638" y="93721"/>
                    <a:pt x="3539" y="93518"/>
                  </a:cubicBezTo>
                  <a:cubicBezTo>
                    <a:pt x="1100" y="91485"/>
                    <a:pt x="-730" y="89858"/>
                    <a:pt x="287" y="85996"/>
                  </a:cubicBezTo>
                  <a:cubicBezTo>
                    <a:pt x="7809" y="57534"/>
                    <a:pt x="15127" y="28869"/>
                    <a:pt x="24073" y="0"/>
                  </a:cubicBezTo>
                  <a:cubicBezTo>
                    <a:pt x="29155" y="17280"/>
                    <a:pt x="34238" y="34561"/>
                    <a:pt x="39320" y="52045"/>
                  </a:cubicBezTo>
                  <a:cubicBezTo>
                    <a:pt x="42166" y="61803"/>
                    <a:pt x="45622" y="71358"/>
                    <a:pt x="47452" y="81320"/>
                  </a:cubicBezTo>
                  <a:cubicBezTo>
                    <a:pt x="48672" y="88232"/>
                    <a:pt x="52331" y="91891"/>
                    <a:pt x="58430" y="93924"/>
                  </a:cubicBezTo>
                  <a:cubicBezTo>
                    <a:pt x="50908" y="94128"/>
                    <a:pt x="43386" y="94128"/>
                    <a:pt x="35864" y="94331"/>
                  </a:cubicBezTo>
                  <a:cubicBezTo>
                    <a:pt x="31595" y="94128"/>
                    <a:pt x="27529" y="94128"/>
                    <a:pt x="23666" y="94128"/>
                  </a:cubicBezTo>
                  <a:close/>
                </a:path>
              </a:pathLst>
            </a:custGeom>
            <a:solidFill>
              <a:srgbClr val="CCCCC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C3B43410-9180-49C0-BF21-2725B53214BB}"/>
              </a:ext>
            </a:extLst>
          </p:cNvPr>
          <p:cNvGrpSpPr/>
          <p:nvPr/>
        </p:nvGrpSpPr>
        <p:grpSpPr>
          <a:xfrm>
            <a:off x="5353688" y="4354457"/>
            <a:ext cx="1017987" cy="1021501"/>
            <a:chOff x="9212127" y="4765289"/>
            <a:chExt cx="1210558" cy="1214736"/>
          </a:xfrm>
        </p:grpSpPr>
        <p:sp>
          <p:nvSpPr>
            <p:cNvPr id="172" name="Freeform: Shape 255">
              <a:extLst>
                <a:ext uri="{FF2B5EF4-FFF2-40B4-BE49-F238E27FC236}">
                  <a16:creationId xmlns:a16="http://schemas.microsoft.com/office/drawing/2014/main" id="{255F374E-0FB8-44FA-BCF7-A1E33E321580}"/>
                </a:ext>
              </a:extLst>
            </p:cNvPr>
            <p:cNvSpPr/>
            <p:nvPr/>
          </p:nvSpPr>
          <p:spPr>
            <a:xfrm>
              <a:off x="9236929" y="4805020"/>
              <a:ext cx="1162325" cy="879923"/>
            </a:xfrm>
            <a:custGeom>
              <a:avLst/>
              <a:gdLst>
                <a:gd name="connsiteX0" fmla="*/ 796732 w 796731"/>
                <a:gd name="connsiteY0" fmla="*/ 5947 h 543422"/>
                <a:gd name="connsiteX1" fmla="*/ 796528 w 796731"/>
                <a:gd name="connsiteY1" fmla="*/ 393232 h 543422"/>
                <a:gd name="connsiteX2" fmla="*/ 796528 w 796731"/>
                <a:gd name="connsiteY2" fmla="*/ 538592 h 543422"/>
                <a:gd name="connsiteX3" fmla="*/ 786770 w 796731"/>
                <a:gd name="connsiteY3" fmla="*/ 542861 h 543422"/>
                <a:gd name="connsiteX4" fmla="*/ 776605 w 796731"/>
                <a:gd name="connsiteY4" fmla="*/ 543064 h 543422"/>
                <a:gd name="connsiteX5" fmla="*/ 19923 w 796731"/>
                <a:gd name="connsiteY5" fmla="*/ 543064 h 543422"/>
                <a:gd name="connsiteX6" fmla="*/ 0 w 796731"/>
                <a:gd name="connsiteY6" fmla="*/ 538592 h 543422"/>
                <a:gd name="connsiteX7" fmla="*/ 1830 w 796731"/>
                <a:gd name="connsiteY7" fmla="*/ 523751 h 543422"/>
                <a:gd name="connsiteX8" fmla="*/ 1830 w 796731"/>
                <a:gd name="connsiteY8" fmla="*/ 20991 h 543422"/>
                <a:gd name="connsiteX9" fmla="*/ 2033 w 796731"/>
                <a:gd name="connsiteY9" fmla="*/ 4727 h 543422"/>
                <a:gd name="connsiteX10" fmla="*/ 11791 w 796731"/>
                <a:gd name="connsiteY10" fmla="*/ 254 h 543422"/>
                <a:gd name="connsiteX11" fmla="*/ 20940 w 796731"/>
                <a:gd name="connsiteY11" fmla="*/ 51 h 543422"/>
                <a:gd name="connsiteX12" fmla="*/ 777418 w 796731"/>
                <a:gd name="connsiteY12" fmla="*/ 51 h 543422"/>
                <a:gd name="connsiteX13" fmla="*/ 788600 w 796731"/>
                <a:gd name="connsiteY13" fmla="*/ 254 h 543422"/>
                <a:gd name="connsiteX14" fmla="*/ 796732 w 796731"/>
                <a:gd name="connsiteY14" fmla="*/ 5947 h 54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6731" h="543422">
                  <a:moveTo>
                    <a:pt x="796732" y="5947"/>
                  </a:moveTo>
                  <a:cubicBezTo>
                    <a:pt x="796732" y="135042"/>
                    <a:pt x="796528" y="264137"/>
                    <a:pt x="796528" y="393232"/>
                  </a:cubicBezTo>
                  <a:cubicBezTo>
                    <a:pt x="796528" y="441618"/>
                    <a:pt x="796528" y="490206"/>
                    <a:pt x="796528" y="538592"/>
                  </a:cubicBezTo>
                  <a:cubicBezTo>
                    <a:pt x="794089" y="542048"/>
                    <a:pt x="790429" y="542658"/>
                    <a:pt x="786770" y="542861"/>
                  </a:cubicBezTo>
                  <a:cubicBezTo>
                    <a:pt x="783314" y="543064"/>
                    <a:pt x="780061" y="543064"/>
                    <a:pt x="776605" y="543064"/>
                  </a:cubicBezTo>
                  <a:cubicBezTo>
                    <a:pt x="524310" y="543064"/>
                    <a:pt x="272015" y="543064"/>
                    <a:pt x="19923" y="543064"/>
                  </a:cubicBezTo>
                  <a:cubicBezTo>
                    <a:pt x="13214" y="543064"/>
                    <a:pt x="5489" y="545301"/>
                    <a:pt x="0" y="538592"/>
                  </a:cubicBezTo>
                  <a:cubicBezTo>
                    <a:pt x="2643" y="533916"/>
                    <a:pt x="1830" y="528630"/>
                    <a:pt x="1830" y="523751"/>
                  </a:cubicBezTo>
                  <a:cubicBezTo>
                    <a:pt x="1830" y="356232"/>
                    <a:pt x="1830" y="188510"/>
                    <a:pt x="1830" y="20991"/>
                  </a:cubicBezTo>
                  <a:cubicBezTo>
                    <a:pt x="1830" y="15502"/>
                    <a:pt x="2033" y="10216"/>
                    <a:pt x="2033" y="4727"/>
                  </a:cubicBezTo>
                  <a:cubicBezTo>
                    <a:pt x="4269" y="1271"/>
                    <a:pt x="7929" y="661"/>
                    <a:pt x="11791" y="254"/>
                  </a:cubicBezTo>
                  <a:cubicBezTo>
                    <a:pt x="14841" y="51"/>
                    <a:pt x="17890" y="51"/>
                    <a:pt x="20940" y="51"/>
                  </a:cubicBezTo>
                  <a:cubicBezTo>
                    <a:pt x="273032" y="51"/>
                    <a:pt x="525123" y="51"/>
                    <a:pt x="777418" y="51"/>
                  </a:cubicBezTo>
                  <a:cubicBezTo>
                    <a:pt x="781078" y="51"/>
                    <a:pt x="784940" y="-152"/>
                    <a:pt x="788600" y="254"/>
                  </a:cubicBezTo>
                  <a:cubicBezTo>
                    <a:pt x="791852" y="661"/>
                    <a:pt x="795715" y="1271"/>
                    <a:pt x="796732" y="5947"/>
                  </a:cubicBezTo>
                  <a:close/>
                </a:path>
              </a:pathLst>
            </a:custGeom>
            <a:solidFill>
              <a:srgbClr val="CCCCC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257">
              <a:extLst>
                <a:ext uri="{FF2B5EF4-FFF2-40B4-BE49-F238E27FC236}">
                  <a16:creationId xmlns:a16="http://schemas.microsoft.com/office/drawing/2014/main" id="{BCB3CCAB-05DE-46C8-B548-6D54FFC0C140}"/>
                </a:ext>
              </a:extLst>
            </p:cNvPr>
            <p:cNvSpPr/>
            <p:nvPr/>
          </p:nvSpPr>
          <p:spPr>
            <a:xfrm>
              <a:off x="9220098" y="5676794"/>
              <a:ext cx="1196941" cy="303231"/>
            </a:xfrm>
            <a:custGeom>
              <a:avLst/>
              <a:gdLst>
                <a:gd name="connsiteX0" fmla="*/ 11334 w 820459"/>
                <a:gd name="connsiteY0" fmla="*/ 0 h 187269"/>
                <a:gd name="connsiteX1" fmla="*/ 21499 w 820459"/>
                <a:gd name="connsiteY1" fmla="*/ 407 h 187269"/>
                <a:gd name="connsiteX2" fmla="*/ 797901 w 820459"/>
                <a:gd name="connsiteY2" fmla="*/ 407 h 187269"/>
                <a:gd name="connsiteX3" fmla="*/ 808066 w 820459"/>
                <a:gd name="connsiteY3" fmla="*/ 203 h 187269"/>
                <a:gd name="connsiteX4" fmla="*/ 819654 w 820459"/>
                <a:gd name="connsiteY4" fmla="*/ 3253 h 187269"/>
                <a:gd name="connsiteX5" fmla="*/ 819857 w 820459"/>
                <a:gd name="connsiteY5" fmla="*/ 22363 h 187269"/>
                <a:gd name="connsiteX6" fmla="*/ 814978 w 820459"/>
                <a:gd name="connsiteY6" fmla="*/ 24802 h 187269"/>
                <a:gd name="connsiteX7" fmla="*/ 806846 w 820459"/>
                <a:gd name="connsiteY7" fmla="*/ 24802 h 187269"/>
                <a:gd name="connsiteX8" fmla="*/ 481973 w 820459"/>
                <a:gd name="connsiteY8" fmla="*/ 24802 h 187269"/>
                <a:gd name="connsiteX9" fmla="*/ 473434 w 820459"/>
                <a:gd name="connsiteY9" fmla="*/ 36187 h 187269"/>
                <a:gd name="connsiteX10" fmla="*/ 497017 w 820459"/>
                <a:gd name="connsiteY10" fmla="*/ 104903 h 187269"/>
                <a:gd name="connsiteX11" fmla="*/ 463879 w 820459"/>
                <a:gd name="connsiteY11" fmla="*/ 116694 h 187269"/>
                <a:gd name="connsiteX12" fmla="*/ 456967 w 820459"/>
                <a:gd name="connsiteY12" fmla="*/ 103480 h 187269"/>
                <a:gd name="connsiteX13" fmla="*/ 436434 w 820459"/>
                <a:gd name="connsiteY13" fmla="*/ 41880 h 187269"/>
                <a:gd name="connsiteX14" fmla="*/ 417730 w 820459"/>
                <a:gd name="connsiteY14" fmla="*/ 28665 h 187269"/>
                <a:gd name="connsiteX15" fmla="*/ 401466 w 820459"/>
                <a:gd name="connsiteY15" fmla="*/ 28462 h 187269"/>
                <a:gd name="connsiteX16" fmla="*/ 384186 w 820459"/>
                <a:gd name="connsiteY16" fmla="*/ 41270 h 187269"/>
                <a:gd name="connsiteX17" fmla="*/ 340679 w 820459"/>
                <a:gd name="connsiteY17" fmla="*/ 170162 h 187269"/>
                <a:gd name="connsiteX18" fmla="*/ 331531 w 820459"/>
                <a:gd name="connsiteY18" fmla="*/ 185206 h 187269"/>
                <a:gd name="connsiteX19" fmla="*/ 298393 w 820459"/>
                <a:gd name="connsiteY19" fmla="*/ 187239 h 187269"/>
                <a:gd name="connsiteX20" fmla="*/ 294327 w 820459"/>
                <a:gd name="connsiteY20" fmla="*/ 184799 h 187269"/>
                <a:gd name="connsiteX21" fmla="*/ 298800 w 820459"/>
                <a:gd name="connsiteY21" fmla="*/ 176058 h 187269"/>
                <a:gd name="connsiteX22" fmla="*/ 345965 w 820459"/>
                <a:gd name="connsiteY22" fmla="*/ 37204 h 187269"/>
                <a:gd name="connsiteX23" fmla="*/ 337427 w 820459"/>
                <a:gd name="connsiteY23" fmla="*/ 25006 h 187269"/>
                <a:gd name="connsiteX24" fmla="*/ 13164 w 820459"/>
                <a:gd name="connsiteY24" fmla="*/ 25006 h 187269"/>
                <a:gd name="connsiteX25" fmla="*/ 762 w 820459"/>
                <a:gd name="connsiteY25" fmla="*/ 22973 h 187269"/>
                <a:gd name="connsiteX26" fmla="*/ 762 w 820459"/>
                <a:gd name="connsiteY26" fmla="*/ 2846 h 187269"/>
                <a:gd name="connsiteX27" fmla="*/ 11334 w 820459"/>
                <a:gd name="connsiteY27" fmla="*/ 0 h 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459" h="187269">
                  <a:moveTo>
                    <a:pt x="11334" y="0"/>
                  </a:moveTo>
                  <a:cubicBezTo>
                    <a:pt x="14790" y="203"/>
                    <a:pt x="18043" y="407"/>
                    <a:pt x="21499" y="407"/>
                  </a:cubicBezTo>
                  <a:cubicBezTo>
                    <a:pt x="280300" y="407"/>
                    <a:pt x="539100" y="407"/>
                    <a:pt x="797901" y="407"/>
                  </a:cubicBezTo>
                  <a:cubicBezTo>
                    <a:pt x="801357" y="407"/>
                    <a:pt x="804610" y="203"/>
                    <a:pt x="808066" y="203"/>
                  </a:cubicBezTo>
                  <a:cubicBezTo>
                    <a:pt x="811928" y="1626"/>
                    <a:pt x="818434" y="-2033"/>
                    <a:pt x="819654" y="3253"/>
                  </a:cubicBezTo>
                  <a:cubicBezTo>
                    <a:pt x="821077" y="9352"/>
                    <a:pt x="820264" y="16061"/>
                    <a:pt x="819857" y="22363"/>
                  </a:cubicBezTo>
                  <a:cubicBezTo>
                    <a:pt x="819654" y="24802"/>
                    <a:pt x="817011" y="24599"/>
                    <a:pt x="814978" y="24802"/>
                  </a:cubicBezTo>
                  <a:cubicBezTo>
                    <a:pt x="812335" y="24802"/>
                    <a:pt x="809489" y="24802"/>
                    <a:pt x="806846" y="24802"/>
                  </a:cubicBezTo>
                  <a:cubicBezTo>
                    <a:pt x="698487" y="24802"/>
                    <a:pt x="590128" y="24802"/>
                    <a:pt x="481973" y="24802"/>
                  </a:cubicBezTo>
                  <a:cubicBezTo>
                    <a:pt x="469572" y="24802"/>
                    <a:pt x="469572" y="24802"/>
                    <a:pt x="473434" y="36187"/>
                  </a:cubicBezTo>
                  <a:cubicBezTo>
                    <a:pt x="481363" y="59160"/>
                    <a:pt x="489292" y="81930"/>
                    <a:pt x="497017" y="104903"/>
                  </a:cubicBezTo>
                  <a:cubicBezTo>
                    <a:pt x="487462" y="112831"/>
                    <a:pt x="476281" y="116694"/>
                    <a:pt x="463879" y="116694"/>
                  </a:cubicBezTo>
                  <a:cubicBezTo>
                    <a:pt x="459610" y="113238"/>
                    <a:pt x="458390" y="108155"/>
                    <a:pt x="456967" y="103480"/>
                  </a:cubicBezTo>
                  <a:cubicBezTo>
                    <a:pt x="450055" y="82946"/>
                    <a:pt x="443346" y="62413"/>
                    <a:pt x="436434" y="41880"/>
                  </a:cubicBezTo>
                  <a:cubicBezTo>
                    <a:pt x="431961" y="28665"/>
                    <a:pt x="431961" y="28665"/>
                    <a:pt x="417730" y="28665"/>
                  </a:cubicBezTo>
                  <a:cubicBezTo>
                    <a:pt x="412241" y="28665"/>
                    <a:pt x="406752" y="29072"/>
                    <a:pt x="401466" y="28462"/>
                  </a:cubicBezTo>
                  <a:cubicBezTo>
                    <a:pt x="391504" y="27242"/>
                    <a:pt x="387032" y="32121"/>
                    <a:pt x="384186" y="41270"/>
                  </a:cubicBezTo>
                  <a:cubicBezTo>
                    <a:pt x="370565" y="84369"/>
                    <a:pt x="354504" y="126859"/>
                    <a:pt x="340679" y="170162"/>
                  </a:cubicBezTo>
                  <a:cubicBezTo>
                    <a:pt x="338850" y="175854"/>
                    <a:pt x="337833" y="182156"/>
                    <a:pt x="331531" y="185206"/>
                  </a:cubicBezTo>
                  <a:cubicBezTo>
                    <a:pt x="320553" y="187645"/>
                    <a:pt x="309371" y="185612"/>
                    <a:pt x="298393" y="187239"/>
                  </a:cubicBezTo>
                  <a:cubicBezTo>
                    <a:pt x="296564" y="187442"/>
                    <a:pt x="295140" y="186629"/>
                    <a:pt x="294327" y="184799"/>
                  </a:cubicBezTo>
                  <a:cubicBezTo>
                    <a:pt x="297377" y="182563"/>
                    <a:pt x="297783" y="179310"/>
                    <a:pt x="298800" y="176058"/>
                  </a:cubicBezTo>
                  <a:cubicBezTo>
                    <a:pt x="314454" y="129705"/>
                    <a:pt x="330311" y="83556"/>
                    <a:pt x="345965" y="37204"/>
                  </a:cubicBezTo>
                  <a:cubicBezTo>
                    <a:pt x="350031" y="25006"/>
                    <a:pt x="350031" y="25006"/>
                    <a:pt x="337427" y="25006"/>
                  </a:cubicBezTo>
                  <a:cubicBezTo>
                    <a:pt x="229271" y="25006"/>
                    <a:pt x="121319" y="25006"/>
                    <a:pt x="13164" y="25006"/>
                  </a:cubicBezTo>
                  <a:cubicBezTo>
                    <a:pt x="9098" y="25006"/>
                    <a:pt x="4218" y="26835"/>
                    <a:pt x="762" y="22973"/>
                  </a:cubicBezTo>
                  <a:cubicBezTo>
                    <a:pt x="-254" y="16264"/>
                    <a:pt x="-254" y="9555"/>
                    <a:pt x="762" y="2846"/>
                  </a:cubicBezTo>
                  <a:cubicBezTo>
                    <a:pt x="3608" y="-1016"/>
                    <a:pt x="7878" y="1423"/>
                    <a:pt x="11334" y="0"/>
                  </a:cubicBezTo>
                  <a:close/>
                </a:path>
              </a:pathLst>
            </a:custGeom>
            <a:solidFill>
              <a:srgbClr val="44BAC5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258">
              <a:extLst>
                <a:ext uri="{FF2B5EF4-FFF2-40B4-BE49-F238E27FC236}">
                  <a16:creationId xmlns:a16="http://schemas.microsoft.com/office/drawing/2014/main" id="{EA3FB353-C4CE-4DFC-805D-7E0B7F4604B4}"/>
                </a:ext>
              </a:extLst>
            </p:cNvPr>
            <p:cNvSpPr/>
            <p:nvPr/>
          </p:nvSpPr>
          <p:spPr>
            <a:xfrm>
              <a:off x="9213932" y="4766835"/>
              <a:ext cx="1208514" cy="48450"/>
            </a:xfrm>
            <a:custGeom>
              <a:avLst/>
              <a:gdLst>
                <a:gd name="connsiteX0" fmla="*/ 812496 w 828392"/>
                <a:gd name="connsiteY0" fmla="*/ 29529 h 29922"/>
                <a:gd name="connsiteX1" fmla="*/ 802941 w 828392"/>
                <a:gd name="connsiteY1" fmla="*/ 27903 h 29922"/>
                <a:gd name="connsiteX2" fmla="*/ 24710 w 828392"/>
                <a:gd name="connsiteY2" fmla="*/ 27903 h 29922"/>
                <a:gd name="connsiteX3" fmla="*/ 17594 w 828392"/>
                <a:gd name="connsiteY3" fmla="*/ 28106 h 29922"/>
                <a:gd name="connsiteX4" fmla="*/ 517 w 828392"/>
                <a:gd name="connsiteY4" fmla="*/ 27496 h 29922"/>
                <a:gd name="connsiteX5" fmla="*/ 721 w 828392"/>
                <a:gd name="connsiteY5" fmla="*/ 1271 h 29922"/>
                <a:gd name="connsiteX6" fmla="*/ 924 w 828392"/>
                <a:gd name="connsiteY6" fmla="*/ 864 h 29922"/>
                <a:gd name="connsiteX7" fmla="*/ 11902 w 828392"/>
                <a:gd name="connsiteY7" fmla="*/ 254 h 29922"/>
                <a:gd name="connsiteX8" fmla="*/ 817376 w 828392"/>
                <a:gd name="connsiteY8" fmla="*/ 254 h 29922"/>
                <a:gd name="connsiteX9" fmla="*/ 828354 w 828392"/>
                <a:gd name="connsiteY9" fmla="*/ 1271 h 29922"/>
                <a:gd name="connsiteX10" fmla="*/ 828354 w 828392"/>
                <a:gd name="connsiteY10" fmla="*/ 14485 h 29922"/>
                <a:gd name="connsiteX11" fmla="*/ 812496 w 828392"/>
                <a:gd name="connsiteY11" fmla="*/ 29529 h 2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392" h="29922">
                  <a:moveTo>
                    <a:pt x="812496" y="29529"/>
                  </a:moveTo>
                  <a:cubicBezTo>
                    <a:pt x="809854" y="26480"/>
                    <a:pt x="806194" y="27903"/>
                    <a:pt x="802941" y="27903"/>
                  </a:cubicBezTo>
                  <a:cubicBezTo>
                    <a:pt x="543531" y="27903"/>
                    <a:pt x="284120" y="27903"/>
                    <a:pt x="24710" y="27903"/>
                  </a:cubicBezTo>
                  <a:cubicBezTo>
                    <a:pt x="22270" y="27903"/>
                    <a:pt x="20034" y="28106"/>
                    <a:pt x="17594" y="28106"/>
                  </a:cubicBezTo>
                  <a:cubicBezTo>
                    <a:pt x="11902" y="26480"/>
                    <a:pt x="6006" y="33392"/>
                    <a:pt x="517" y="27496"/>
                  </a:cubicBezTo>
                  <a:cubicBezTo>
                    <a:pt x="111" y="18754"/>
                    <a:pt x="-499" y="10013"/>
                    <a:pt x="721" y="1271"/>
                  </a:cubicBezTo>
                  <a:lnTo>
                    <a:pt x="924" y="864"/>
                  </a:lnTo>
                  <a:cubicBezTo>
                    <a:pt x="4583" y="-356"/>
                    <a:pt x="8243" y="254"/>
                    <a:pt x="11902" y="254"/>
                  </a:cubicBezTo>
                  <a:cubicBezTo>
                    <a:pt x="280461" y="254"/>
                    <a:pt x="548817" y="254"/>
                    <a:pt x="817376" y="254"/>
                  </a:cubicBezTo>
                  <a:cubicBezTo>
                    <a:pt x="821035" y="254"/>
                    <a:pt x="824898" y="-762"/>
                    <a:pt x="828354" y="1271"/>
                  </a:cubicBezTo>
                  <a:cubicBezTo>
                    <a:pt x="828354" y="5743"/>
                    <a:pt x="828354" y="10013"/>
                    <a:pt x="828354" y="14485"/>
                  </a:cubicBezTo>
                  <a:cubicBezTo>
                    <a:pt x="828557" y="29936"/>
                    <a:pt x="828557" y="29936"/>
                    <a:pt x="812496" y="29529"/>
                  </a:cubicBezTo>
                  <a:close/>
                </a:path>
              </a:pathLst>
            </a:custGeom>
            <a:solidFill>
              <a:srgbClr val="44BAC5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270">
              <a:extLst>
                <a:ext uri="{FF2B5EF4-FFF2-40B4-BE49-F238E27FC236}">
                  <a16:creationId xmlns:a16="http://schemas.microsoft.com/office/drawing/2014/main" id="{36DAD0D7-F365-428E-BB9B-FF14E994BD09}"/>
                </a:ext>
              </a:extLst>
            </p:cNvPr>
            <p:cNvSpPr/>
            <p:nvPr/>
          </p:nvSpPr>
          <p:spPr>
            <a:xfrm>
              <a:off x="9215576" y="4765289"/>
              <a:ext cx="1207109" cy="3603"/>
            </a:xfrm>
            <a:custGeom>
              <a:avLst/>
              <a:gdLst>
                <a:gd name="connsiteX0" fmla="*/ 827430 w 827429"/>
                <a:gd name="connsiteY0" fmla="*/ 2225 h 2225"/>
                <a:gd name="connsiteX1" fmla="*/ 812182 w 827429"/>
                <a:gd name="connsiteY1" fmla="*/ 1819 h 2225"/>
                <a:gd name="connsiteX2" fmla="*/ 0 w 827429"/>
                <a:gd name="connsiteY2" fmla="*/ 1819 h 2225"/>
                <a:gd name="connsiteX3" fmla="*/ 10775 w 827429"/>
                <a:gd name="connsiteY3" fmla="*/ 192 h 2225"/>
                <a:gd name="connsiteX4" fmla="*/ 816858 w 827429"/>
                <a:gd name="connsiteY4" fmla="*/ 192 h 2225"/>
                <a:gd name="connsiteX5" fmla="*/ 827430 w 827429"/>
                <a:gd name="connsiteY5" fmla="*/ 2225 h 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429" h="2225">
                  <a:moveTo>
                    <a:pt x="827430" y="2225"/>
                  </a:moveTo>
                  <a:cubicBezTo>
                    <a:pt x="822347" y="2022"/>
                    <a:pt x="817265" y="1819"/>
                    <a:pt x="812182" y="1819"/>
                  </a:cubicBezTo>
                  <a:cubicBezTo>
                    <a:pt x="541387" y="1819"/>
                    <a:pt x="270795" y="1819"/>
                    <a:pt x="0" y="1819"/>
                  </a:cubicBezTo>
                  <a:cubicBezTo>
                    <a:pt x="3253" y="-824"/>
                    <a:pt x="7115" y="192"/>
                    <a:pt x="10775" y="192"/>
                  </a:cubicBezTo>
                  <a:cubicBezTo>
                    <a:pt x="279537" y="192"/>
                    <a:pt x="548096" y="192"/>
                    <a:pt x="816858" y="192"/>
                  </a:cubicBezTo>
                  <a:cubicBezTo>
                    <a:pt x="820518" y="192"/>
                    <a:pt x="824380" y="-824"/>
                    <a:pt x="827430" y="2225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279">
              <a:extLst>
                <a:ext uri="{FF2B5EF4-FFF2-40B4-BE49-F238E27FC236}">
                  <a16:creationId xmlns:a16="http://schemas.microsoft.com/office/drawing/2014/main" id="{DB19400E-131B-482A-9B20-CB4DE91196C2}"/>
                </a:ext>
              </a:extLst>
            </p:cNvPr>
            <p:cNvSpPr/>
            <p:nvPr/>
          </p:nvSpPr>
          <p:spPr>
            <a:xfrm>
              <a:off x="9212127" y="4768892"/>
              <a:ext cx="3151" cy="42464"/>
            </a:xfrm>
            <a:custGeom>
              <a:avLst/>
              <a:gdLst>
                <a:gd name="connsiteX0" fmla="*/ 2161 w 2160"/>
                <a:gd name="connsiteY0" fmla="*/ 0 h 26225"/>
                <a:gd name="connsiteX1" fmla="*/ 1957 w 2160"/>
                <a:gd name="connsiteY1" fmla="*/ 26226 h 26225"/>
                <a:gd name="connsiteX2" fmla="*/ 2161 w 2160"/>
                <a:gd name="connsiteY2" fmla="*/ 0 h 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" h="26225">
                  <a:moveTo>
                    <a:pt x="2161" y="0"/>
                  </a:moveTo>
                  <a:cubicBezTo>
                    <a:pt x="2161" y="8742"/>
                    <a:pt x="1957" y="17484"/>
                    <a:pt x="1957" y="26226"/>
                  </a:cubicBezTo>
                  <a:cubicBezTo>
                    <a:pt x="-482" y="17484"/>
                    <a:pt x="-889" y="8742"/>
                    <a:pt x="2161" y="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284">
              <a:extLst>
                <a:ext uri="{FF2B5EF4-FFF2-40B4-BE49-F238E27FC236}">
                  <a16:creationId xmlns:a16="http://schemas.microsoft.com/office/drawing/2014/main" id="{2B65CF2E-69FD-46FA-B759-F9944C334C20}"/>
                </a:ext>
              </a:extLst>
            </p:cNvPr>
            <p:cNvSpPr/>
            <p:nvPr/>
          </p:nvSpPr>
          <p:spPr>
            <a:xfrm>
              <a:off x="9218022" y="5681073"/>
              <a:ext cx="2891" cy="32589"/>
            </a:xfrm>
            <a:custGeom>
              <a:avLst/>
              <a:gdLst>
                <a:gd name="connsiteX0" fmla="*/ 1982 w 1982"/>
                <a:gd name="connsiteY0" fmla="*/ 0 h 20126"/>
                <a:gd name="connsiteX1" fmla="*/ 1982 w 1982"/>
                <a:gd name="connsiteY1" fmla="*/ 20127 h 20126"/>
                <a:gd name="connsiteX2" fmla="*/ 1982 w 1982"/>
                <a:gd name="connsiteY2" fmla="*/ 0 h 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2" h="20126">
                  <a:moveTo>
                    <a:pt x="1982" y="0"/>
                  </a:moveTo>
                  <a:cubicBezTo>
                    <a:pt x="1982" y="6709"/>
                    <a:pt x="1982" y="13418"/>
                    <a:pt x="1982" y="20127"/>
                  </a:cubicBezTo>
                  <a:cubicBezTo>
                    <a:pt x="-661" y="13214"/>
                    <a:pt x="-661" y="6709"/>
                    <a:pt x="1982" y="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285">
              <a:extLst>
                <a:ext uri="{FF2B5EF4-FFF2-40B4-BE49-F238E27FC236}">
                  <a16:creationId xmlns:a16="http://schemas.microsoft.com/office/drawing/2014/main" id="{4ED120EA-8187-4F53-B1A7-3F9B3C4A5F13}"/>
                </a:ext>
              </a:extLst>
            </p:cNvPr>
            <p:cNvSpPr/>
            <p:nvPr/>
          </p:nvSpPr>
          <p:spPr>
            <a:xfrm>
              <a:off x="9373171" y="5238315"/>
              <a:ext cx="292328" cy="303746"/>
            </a:xfrm>
            <a:custGeom>
              <a:avLst/>
              <a:gdLst>
                <a:gd name="connsiteX0" fmla="*/ 200380 w 200380"/>
                <a:gd name="connsiteY0" fmla="*/ 86199 h 187587"/>
                <a:gd name="connsiteX1" fmla="*/ 120686 w 200380"/>
                <a:gd name="connsiteY1" fmla="*/ 185409 h 187587"/>
                <a:gd name="connsiteX2" fmla="*/ 9075 w 200380"/>
                <a:gd name="connsiteY2" fmla="*/ 129095 h 187587"/>
                <a:gd name="connsiteX3" fmla="*/ 40993 w 200380"/>
                <a:gd name="connsiteY3" fmla="*/ 6709 h 187587"/>
                <a:gd name="connsiteX4" fmla="*/ 49735 w 200380"/>
                <a:gd name="connsiteY4" fmla="*/ 0 h 187587"/>
                <a:gd name="connsiteX5" fmla="*/ 59900 w 200380"/>
                <a:gd name="connsiteY5" fmla="*/ 13214 h 187587"/>
                <a:gd name="connsiteX6" fmla="*/ 94461 w 200380"/>
                <a:gd name="connsiteY6" fmla="*/ 72375 h 187587"/>
                <a:gd name="connsiteX7" fmla="*/ 105845 w 200380"/>
                <a:gd name="connsiteY7" fmla="*/ 82946 h 187587"/>
                <a:gd name="connsiteX8" fmla="*/ 188995 w 200380"/>
                <a:gd name="connsiteY8" fmla="*/ 82133 h 187587"/>
                <a:gd name="connsiteX9" fmla="*/ 200380 w 200380"/>
                <a:gd name="connsiteY9" fmla="*/ 86199 h 18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380" h="187587">
                  <a:moveTo>
                    <a:pt x="200380" y="86199"/>
                  </a:moveTo>
                  <a:cubicBezTo>
                    <a:pt x="200583" y="134381"/>
                    <a:pt x="167852" y="175244"/>
                    <a:pt x="120686" y="185409"/>
                  </a:cubicBezTo>
                  <a:cubicBezTo>
                    <a:pt x="75554" y="195168"/>
                    <a:pt x="28591" y="171382"/>
                    <a:pt x="9075" y="129095"/>
                  </a:cubicBezTo>
                  <a:cubicBezTo>
                    <a:pt x="-10645" y="85793"/>
                    <a:pt x="2569" y="35171"/>
                    <a:pt x="40993" y="6709"/>
                  </a:cubicBezTo>
                  <a:cubicBezTo>
                    <a:pt x="44042" y="4473"/>
                    <a:pt x="46888" y="2236"/>
                    <a:pt x="49735" y="0"/>
                  </a:cubicBezTo>
                  <a:cubicBezTo>
                    <a:pt x="55630" y="2643"/>
                    <a:pt x="57257" y="8539"/>
                    <a:pt x="59900" y="13214"/>
                  </a:cubicBezTo>
                  <a:cubicBezTo>
                    <a:pt x="71284" y="32935"/>
                    <a:pt x="83076" y="52655"/>
                    <a:pt x="94461" y="72375"/>
                  </a:cubicBezTo>
                  <a:cubicBezTo>
                    <a:pt x="97104" y="77051"/>
                    <a:pt x="99543" y="82133"/>
                    <a:pt x="105845" y="82946"/>
                  </a:cubicBezTo>
                  <a:cubicBezTo>
                    <a:pt x="133494" y="81320"/>
                    <a:pt x="161346" y="82540"/>
                    <a:pt x="188995" y="82133"/>
                  </a:cubicBezTo>
                  <a:cubicBezTo>
                    <a:pt x="193468" y="82133"/>
                    <a:pt x="197534" y="82540"/>
                    <a:pt x="200380" y="86199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286">
              <a:extLst>
                <a:ext uri="{FF2B5EF4-FFF2-40B4-BE49-F238E27FC236}">
                  <a16:creationId xmlns:a16="http://schemas.microsoft.com/office/drawing/2014/main" id="{397E035A-44AA-4581-9532-A6E0B86D4613}"/>
                </a:ext>
              </a:extLst>
            </p:cNvPr>
            <p:cNvSpPr/>
            <p:nvPr/>
          </p:nvSpPr>
          <p:spPr>
            <a:xfrm>
              <a:off x="9846972" y="5149104"/>
              <a:ext cx="466756" cy="333417"/>
            </a:xfrm>
            <a:custGeom>
              <a:avLst/>
              <a:gdLst>
                <a:gd name="connsiteX0" fmla="*/ 5311 w 319944"/>
                <a:gd name="connsiteY0" fmla="*/ 185003 h 205911"/>
                <a:gd name="connsiteX1" fmla="*/ 103505 w 319944"/>
                <a:gd name="connsiteY1" fmla="*/ 89249 h 205911"/>
                <a:gd name="connsiteX2" fmla="*/ 112450 w 319944"/>
                <a:gd name="connsiteY2" fmla="*/ 90672 h 205911"/>
                <a:gd name="connsiteX3" fmla="*/ 148638 w 319944"/>
                <a:gd name="connsiteY3" fmla="*/ 143530 h 205911"/>
                <a:gd name="connsiteX4" fmla="*/ 160633 w 319944"/>
                <a:gd name="connsiteY4" fmla="*/ 146579 h 205911"/>
                <a:gd name="connsiteX5" fmla="*/ 227518 w 319944"/>
                <a:gd name="connsiteY5" fmla="*/ 112425 h 205911"/>
                <a:gd name="connsiteX6" fmla="*/ 237886 w 319944"/>
                <a:gd name="connsiteY6" fmla="*/ 103073 h 205911"/>
                <a:gd name="connsiteX7" fmla="*/ 270008 w 319944"/>
                <a:gd name="connsiteY7" fmla="*/ 53671 h 205911"/>
                <a:gd name="connsiteX8" fmla="*/ 267365 w 319944"/>
                <a:gd name="connsiteY8" fmla="*/ 42083 h 205911"/>
                <a:gd name="connsiteX9" fmla="*/ 253134 w 319944"/>
                <a:gd name="connsiteY9" fmla="*/ 32731 h 205911"/>
                <a:gd name="connsiteX10" fmla="*/ 317987 w 319944"/>
                <a:gd name="connsiteY10" fmla="*/ 0 h 205911"/>
                <a:gd name="connsiteX11" fmla="*/ 319613 w 319944"/>
                <a:gd name="connsiteY11" fmla="*/ 7929 h 205911"/>
                <a:gd name="connsiteX12" fmla="*/ 317173 w 319944"/>
                <a:gd name="connsiteY12" fmla="*/ 66886 h 205911"/>
                <a:gd name="connsiteX13" fmla="*/ 310668 w 319944"/>
                <a:gd name="connsiteY13" fmla="*/ 70342 h 205911"/>
                <a:gd name="connsiteX14" fmla="*/ 286272 w 319944"/>
                <a:gd name="connsiteY14" fmla="*/ 76441 h 205911"/>
                <a:gd name="connsiteX15" fmla="*/ 251101 w 319944"/>
                <a:gd name="connsiteY15" fmla="*/ 128282 h 205911"/>
                <a:gd name="connsiteX16" fmla="*/ 196007 w 319944"/>
                <a:gd name="connsiteY16" fmla="*/ 158167 h 205911"/>
                <a:gd name="connsiteX17" fmla="*/ 152704 w 319944"/>
                <a:gd name="connsiteY17" fmla="*/ 180327 h 205911"/>
                <a:gd name="connsiteX18" fmla="*/ 141319 w 319944"/>
                <a:gd name="connsiteY18" fmla="*/ 177278 h 205911"/>
                <a:gd name="connsiteX19" fmla="*/ 109808 w 319944"/>
                <a:gd name="connsiteY19" fmla="*/ 131128 h 205911"/>
                <a:gd name="connsiteX20" fmla="*/ 100049 w 319944"/>
                <a:gd name="connsiteY20" fmla="*/ 130315 h 205911"/>
                <a:gd name="connsiteX21" fmla="*/ 29707 w 319944"/>
                <a:gd name="connsiteY21" fmla="*/ 199437 h 205911"/>
                <a:gd name="connsiteX22" fmla="*/ 5515 w 319944"/>
                <a:gd name="connsiteY22" fmla="*/ 201470 h 205911"/>
                <a:gd name="connsiteX23" fmla="*/ 5311 w 319944"/>
                <a:gd name="connsiteY23" fmla="*/ 185003 h 20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9944" h="205911">
                  <a:moveTo>
                    <a:pt x="5311" y="185003"/>
                  </a:moveTo>
                  <a:cubicBezTo>
                    <a:pt x="38043" y="153085"/>
                    <a:pt x="70977" y="121370"/>
                    <a:pt x="103505" y="89249"/>
                  </a:cubicBezTo>
                  <a:cubicBezTo>
                    <a:pt x="107978" y="84776"/>
                    <a:pt x="109808" y="86809"/>
                    <a:pt x="112450" y="90672"/>
                  </a:cubicBezTo>
                  <a:cubicBezTo>
                    <a:pt x="124445" y="108359"/>
                    <a:pt x="136846" y="125639"/>
                    <a:pt x="148638" y="143530"/>
                  </a:cubicBezTo>
                  <a:cubicBezTo>
                    <a:pt x="152094" y="148816"/>
                    <a:pt x="154940" y="149629"/>
                    <a:pt x="160633" y="146579"/>
                  </a:cubicBezTo>
                  <a:cubicBezTo>
                    <a:pt x="182792" y="134788"/>
                    <a:pt x="205155" y="123606"/>
                    <a:pt x="227518" y="112425"/>
                  </a:cubicBezTo>
                  <a:cubicBezTo>
                    <a:pt x="231991" y="110189"/>
                    <a:pt x="235243" y="107342"/>
                    <a:pt x="237886" y="103073"/>
                  </a:cubicBezTo>
                  <a:cubicBezTo>
                    <a:pt x="248458" y="86606"/>
                    <a:pt x="259030" y="69935"/>
                    <a:pt x="270008" y="53671"/>
                  </a:cubicBezTo>
                  <a:cubicBezTo>
                    <a:pt x="273870" y="48182"/>
                    <a:pt x="273261" y="45133"/>
                    <a:pt x="267365" y="42083"/>
                  </a:cubicBezTo>
                  <a:cubicBezTo>
                    <a:pt x="262689" y="39643"/>
                    <a:pt x="258420" y="36187"/>
                    <a:pt x="253134" y="32731"/>
                  </a:cubicBezTo>
                  <a:cubicBezTo>
                    <a:pt x="275497" y="21346"/>
                    <a:pt x="296843" y="10572"/>
                    <a:pt x="317987" y="0"/>
                  </a:cubicBezTo>
                  <a:cubicBezTo>
                    <a:pt x="321036" y="2643"/>
                    <a:pt x="319613" y="5489"/>
                    <a:pt x="319613" y="7929"/>
                  </a:cubicBezTo>
                  <a:cubicBezTo>
                    <a:pt x="318800" y="27649"/>
                    <a:pt x="317783" y="47166"/>
                    <a:pt x="317173" y="66886"/>
                  </a:cubicBezTo>
                  <a:cubicBezTo>
                    <a:pt x="316970" y="72375"/>
                    <a:pt x="315750" y="73391"/>
                    <a:pt x="310668" y="70342"/>
                  </a:cubicBezTo>
                  <a:cubicBezTo>
                    <a:pt x="295827" y="61803"/>
                    <a:pt x="295624" y="62006"/>
                    <a:pt x="286272" y="76441"/>
                  </a:cubicBezTo>
                  <a:cubicBezTo>
                    <a:pt x="274887" y="93925"/>
                    <a:pt x="266145" y="114661"/>
                    <a:pt x="251101" y="128282"/>
                  </a:cubicBezTo>
                  <a:cubicBezTo>
                    <a:pt x="236057" y="141903"/>
                    <a:pt x="214710" y="148612"/>
                    <a:pt x="196007" y="158167"/>
                  </a:cubicBezTo>
                  <a:cubicBezTo>
                    <a:pt x="181572" y="165689"/>
                    <a:pt x="166935" y="172602"/>
                    <a:pt x="152704" y="180327"/>
                  </a:cubicBezTo>
                  <a:cubicBezTo>
                    <a:pt x="147215" y="183376"/>
                    <a:pt x="144572" y="182360"/>
                    <a:pt x="141319" y="177278"/>
                  </a:cubicBezTo>
                  <a:cubicBezTo>
                    <a:pt x="130951" y="161827"/>
                    <a:pt x="120176" y="146783"/>
                    <a:pt x="109808" y="131128"/>
                  </a:cubicBezTo>
                  <a:cubicBezTo>
                    <a:pt x="106351" y="126046"/>
                    <a:pt x="104318" y="126046"/>
                    <a:pt x="100049" y="130315"/>
                  </a:cubicBezTo>
                  <a:cubicBezTo>
                    <a:pt x="76873" y="153491"/>
                    <a:pt x="53290" y="176464"/>
                    <a:pt x="29707" y="199437"/>
                  </a:cubicBezTo>
                  <a:cubicBezTo>
                    <a:pt x="21575" y="207366"/>
                    <a:pt x="15070" y="207976"/>
                    <a:pt x="5515" y="201470"/>
                  </a:cubicBezTo>
                  <a:cubicBezTo>
                    <a:pt x="-1804" y="194558"/>
                    <a:pt x="-1804" y="191712"/>
                    <a:pt x="5311" y="185003"/>
                  </a:cubicBezTo>
                  <a:close/>
                </a:path>
              </a:pathLst>
            </a:custGeom>
            <a:solidFill>
              <a:srgbClr val="9DC00D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287">
              <a:extLst>
                <a:ext uri="{FF2B5EF4-FFF2-40B4-BE49-F238E27FC236}">
                  <a16:creationId xmlns:a16="http://schemas.microsoft.com/office/drawing/2014/main" id="{62434BFA-2CBC-47FC-9CEB-D25411EFD3C2}"/>
                </a:ext>
              </a:extLst>
            </p:cNvPr>
            <p:cNvSpPr/>
            <p:nvPr/>
          </p:nvSpPr>
          <p:spPr>
            <a:xfrm>
              <a:off x="9446024" y="5215217"/>
              <a:ext cx="199306" cy="161685"/>
            </a:xfrm>
            <a:custGeom>
              <a:avLst/>
              <a:gdLst>
                <a:gd name="connsiteX0" fmla="*/ 51435 w 136617"/>
                <a:gd name="connsiteY0" fmla="*/ 99854 h 99853"/>
                <a:gd name="connsiteX1" fmla="*/ 43709 w 136617"/>
                <a:gd name="connsiteY1" fmla="*/ 91112 h 99853"/>
                <a:gd name="connsiteX2" fmla="*/ 3456 w 136617"/>
                <a:gd name="connsiteY2" fmla="*/ 22396 h 99853"/>
                <a:gd name="connsiteX3" fmla="*/ 0 w 136617"/>
                <a:gd name="connsiteY3" fmla="*/ 14061 h 99853"/>
                <a:gd name="connsiteX4" fmla="*/ 135398 w 136617"/>
                <a:gd name="connsiteY4" fmla="*/ 45776 h 99853"/>
                <a:gd name="connsiteX5" fmla="*/ 136618 w 136617"/>
                <a:gd name="connsiteY5" fmla="*/ 49435 h 99853"/>
                <a:gd name="connsiteX6" fmla="*/ 127469 w 136617"/>
                <a:gd name="connsiteY6" fmla="*/ 58381 h 99853"/>
                <a:gd name="connsiteX7" fmla="*/ 68919 w 136617"/>
                <a:gd name="connsiteY7" fmla="*/ 92331 h 99853"/>
                <a:gd name="connsiteX8" fmla="*/ 51435 w 136617"/>
                <a:gd name="connsiteY8" fmla="*/ 99854 h 9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17" h="99853">
                  <a:moveTo>
                    <a:pt x="51435" y="99854"/>
                  </a:moveTo>
                  <a:cubicBezTo>
                    <a:pt x="46759" y="98837"/>
                    <a:pt x="45742" y="94364"/>
                    <a:pt x="43709" y="91112"/>
                  </a:cubicBezTo>
                  <a:cubicBezTo>
                    <a:pt x="30292" y="68139"/>
                    <a:pt x="16874" y="45369"/>
                    <a:pt x="3456" y="22396"/>
                  </a:cubicBezTo>
                  <a:cubicBezTo>
                    <a:pt x="2033" y="19754"/>
                    <a:pt x="1016" y="16907"/>
                    <a:pt x="0" y="14061"/>
                  </a:cubicBezTo>
                  <a:cubicBezTo>
                    <a:pt x="44116" y="-13791"/>
                    <a:pt x="108359" y="1253"/>
                    <a:pt x="135398" y="45776"/>
                  </a:cubicBezTo>
                  <a:cubicBezTo>
                    <a:pt x="136008" y="46792"/>
                    <a:pt x="136211" y="48216"/>
                    <a:pt x="136618" y="49435"/>
                  </a:cubicBezTo>
                  <a:cubicBezTo>
                    <a:pt x="135398" y="54315"/>
                    <a:pt x="131332" y="56144"/>
                    <a:pt x="127469" y="58381"/>
                  </a:cubicBezTo>
                  <a:cubicBezTo>
                    <a:pt x="107749" y="69359"/>
                    <a:pt x="88435" y="81150"/>
                    <a:pt x="68919" y="92331"/>
                  </a:cubicBezTo>
                  <a:cubicBezTo>
                    <a:pt x="63430" y="95584"/>
                    <a:pt x="57534" y="98227"/>
                    <a:pt x="51435" y="99854"/>
                  </a:cubicBezTo>
                  <a:close/>
                </a:path>
              </a:pathLst>
            </a:custGeom>
            <a:solidFill>
              <a:srgbClr val="9DC00D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288">
              <a:extLst>
                <a:ext uri="{FF2B5EF4-FFF2-40B4-BE49-F238E27FC236}">
                  <a16:creationId xmlns:a16="http://schemas.microsoft.com/office/drawing/2014/main" id="{6DE33E09-1DA5-4032-B730-860BFDD9DF18}"/>
                </a:ext>
              </a:extLst>
            </p:cNvPr>
            <p:cNvSpPr/>
            <p:nvPr/>
          </p:nvSpPr>
          <p:spPr>
            <a:xfrm>
              <a:off x="9829215" y="5186288"/>
              <a:ext cx="457053" cy="329861"/>
            </a:xfrm>
            <a:custGeom>
              <a:avLst/>
              <a:gdLst>
                <a:gd name="connsiteX0" fmla="*/ 17484 w 313293"/>
                <a:gd name="connsiteY0" fmla="*/ 162039 h 203715"/>
                <a:gd name="connsiteX1" fmla="*/ 17484 w 313293"/>
                <a:gd name="connsiteY1" fmla="*/ 178710 h 203715"/>
                <a:gd name="connsiteX2" fmla="*/ 24802 w 313293"/>
                <a:gd name="connsiteY2" fmla="*/ 188468 h 203715"/>
                <a:gd name="connsiteX3" fmla="*/ 305153 w 313293"/>
                <a:gd name="connsiteY3" fmla="*/ 188875 h 203715"/>
                <a:gd name="connsiteX4" fmla="*/ 313285 w 313293"/>
                <a:gd name="connsiteY4" fmla="*/ 195991 h 203715"/>
                <a:gd name="connsiteX5" fmla="*/ 304543 w 313293"/>
                <a:gd name="connsiteY5" fmla="*/ 203716 h 203715"/>
                <a:gd name="connsiteX6" fmla="*/ 8945 w 313293"/>
                <a:gd name="connsiteY6" fmla="*/ 203716 h 203715"/>
                <a:gd name="connsiteX7" fmla="*/ 0 w 313293"/>
                <a:gd name="connsiteY7" fmla="*/ 195177 h 203715"/>
                <a:gd name="connsiteX8" fmla="*/ 0 w 313293"/>
                <a:gd name="connsiteY8" fmla="*/ 8345 h 203715"/>
                <a:gd name="connsiteX9" fmla="*/ 7929 w 313293"/>
                <a:gd name="connsiteY9" fmla="*/ 10 h 203715"/>
                <a:gd name="connsiteX10" fmla="*/ 16061 w 313293"/>
                <a:gd name="connsiteY10" fmla="*/ 8955 h 203715"/>
                <a:gd name="connsiteX11" fmla="*/ 16061 w 313293"/>
                <a:gd name="connsiteY11" fmla="*/ 150045 h 203715"/>
                <a:gd name="connsiteX12" fmla="*/ 17484 w 313293"/>
                <a:gd name="connsiteY12" fmla="*/ 162039 h 20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293" h="203715">
                  <a:moveTo>
                    <a:pt x="17484" y="162039"/>
                  </a:moveTo>
                  <a:cubicBezTo>
                    <a:pt x="14028" y="167529"/>
                    <a:pt x="14231" y="173018"/>
                    <a:pt x="17484" y="178710"/>
                  </a:cubicBezTo>
                  <a:cubicBezTo>
                    <a:pt x="15044" y="185826"/>
                    <a:pt x="15857" y="188672"/>
                    <a:pt x="24802" y="188468"/>
                  </a:cubicBezTo>
                  <a:cubicBezTo>
                    <a:pt x="118320" y="188265"/>
                    <a:pt x="211635" y="188672"/>
                    <a:pt x="305153" y="188875"/>
                  </a:cubicBezTo>
                  <a:cubicBezTo>
                    <a:pt x="310235" y="188875"/>
                    <a:pt x="313285" y="189688"/>
                    <a:pt x="313285" y="195991"/>
                  </a:cubicBezTo>
                  <a:cubicBezTo>
                    <a:pt x="313488" y="202903"/>
                    <a:pt x="310235" y="203716"/>
                    <a:pt x="304543" y="203716"/>
                  </a:cubicBezTo>
                  <a:cubicBezTo>
                    <a:pt x="205942" y="203716"/>
                    <a:pt x="107546" y="203513"/>
                    <a:pt x="8945" y="203716"/>
                  </a:cubicBezTo>
                  <a:cubicBezTo>
                    <a:pt x="2439" y="203716"/>
                    <a:pt x="0" y="202090"/>
                    <a:pt x="0" y="195177"/>
                  </a:cubicBezTo>
                  <a:cubicBezTo>
                    <a:pt x="203" y="132968"/>
                    <a:pt x="203" y="70554"/>
                    <a:pt x="0" y="8345"/>
                  </a:cubicBezTo>
                  <a:cubicBezTo>
                    <a:pt x="0" y="2246"/>
                    <a:pt x="1626" y="213"/>
                    <a:pt x="7929" y="10"/>
                  </a:cubicBezTo>
                  <a:cubicBezTo>
                    <a:pt x="15044" y="-194"/>
                    <a:pt x="16061" y="2856"/>
                    <a:pt x="16061" y="8955"/>
                  </a:cubicBezTo>
                  <a:cubicBezTo>
                    <a:pt x="15857" y="55917"/>
                    <a:pt x="15857" y="103082"/>
                    <a:pt x="16061" y="150045"/>
                  </a:cubicBezTo>
                  <a:cubicBezTo>
                    <a:pt x="16467" y="154111"/>
                    <a:pt x="15857" y="158177"/>
                    <a:pt x="17484" y="162039"/>
                  </a:cubicBezTo>
                  <a:close/>
                </a:path>
              </a:pathLst>
            </a:custGeom>
            <a:solidFill>
              <a:srgbClr val="8DA4A4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289">
              <a:extLst>
                <a:ext uri="{FF2B5EF4-FFF2-40B4-BE49-F238E27FC236}">
                  <a16:creationId xmlns:a16="http://schemas.microsoft.com/office/drawing/2014/main" id="{ADC26EC2-93E0-4911-8AAD-9C90C128655E}"/>
                </a:ext>
              </a:extLst>
            </p:cNvPr>
            <p:cNvSpPr/>
            <p:nvPr/>
          </p:nvSpPr>
          <p:spPr>
            <a:xfrm>
              <a:off x="9860052" y="4959808"/>
              <a:ext cx="420577" cy="39514"/>
            </a:xfrm>
            <a:custGeom>
              <a:avLst/>
              <a:gdLst>
                <a:gd name="connsiteX0" fmla="*/ 144755 w 288290"/>
                <a:gd name="connsiteY0" fmla="*/ 8 h 24403"/>
                <a:gd name="connsiteX1" fmla="*/ 271817 w 288290"/>
                <a:gd name="connsiteY1" fmla="*/ 8 h 24403"/>
                <a:gd name="connsiteX2" fmla="*/ 288285 w 288290"/>
                <a:gd name="connsiteY2" fmla="*/ 11799 h 24403"/>
                <a:gd name="connsiteX3" fmla="*/ 271411 w 288290"/>
                <a:gd name="connsiteY3" fmla="*/ 24404 h 24403"/>
                <a:gd name="connsiteX4" fmla="*/ 17286 w 288290"/>
                <a:gd name="connsiteY4" fmla="*/ 24404 h 24403"/>
                <a:gd name="connsiteX5" fmla="*/ 13220 w 288290"/>
                <a:gd name="connsiteY5" fmla="*/ 24404 h 24403"/>
                <a:gd name="connsiteX6" fmla="*/ 6 w 288290"/>
                <a:gd name="connsiteY6" fmla="*/ 11596 h 24403"/>
                <a:gd name="connsiteX7" fmla="*/ 13423 w 288290"/>
                <a:gd name="connsiteY7" fmla="*/ 8 h 24403"/>
                <a:gd name="connsiteX8" fmla="*/ 144755 w 288290"/>
                <a:gd name="connsiteY8" fmla="*/ 8 h 2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290" h="24403">
                  <a:moveTo>
                    <a:pt x="144755" y="8"/>
                  </a:moveTo>
                  <a:cubicBezTo>
                    <a:pt x="187041" y="8"/>
                    <a:pt x="229531" y="8"/>
                    <a:pt x="271817" y="8"/>
                  </a:cubicBezTo>
                  <a:cubicBezTo>
                    <a:pt x="283202" y="8"/>
                    <a:pt x="288081" y="3464"/>
                    <a:pt x="288285" y="11799"/>
                  </a:cubicBezTo>
                  <a:cubicBezTo>
                    <a:pt x="288488" y="20541"/>
                    <a:pt x="283405" y="24404"/>
                    <a:pt x="271411" y="24404"/>
                  </a:cubicBezTo>
                  <a:cubicBezTo>
                    <a:pt x="186635" y="24404"/>
                    <a:pt x="102062" y="24404"/>
                    <a:pt x="17286" y="24404"/>
                  </a:cubicBezTo>
                  <a:cubicBezTo>
                    <a:pt x="15863" y="24404"/>
                    <a:pt x="14643" y="24404"/>
                    <a:pt x="13220" y="24404"/>
                  </a:cubicBezTo>
                  <a:cubicBezTo>
                    <a:pt x="5088" y="23997"/>
                    <a:pt x="209" y="18915"/>
                    <a:pt x="6" y="11596"/>
                  </a:cubicBezTo>
                  <a:cubicBezTo>
                    <a:pt x="-198" y="3667"/>
                    <a:pt x="5088" y="-196"/>
                    <a:pt x="13423" y="8"/>
                  </a:cubicBezTo>
                  <a:cubicBezTo>
                    <a:pt x="57336" y="8"/>
                    <a:pt x="101046" y="8"/>
                    <a:pt x="144755" y="8"/>
                  </a:cubicBezTo>
                  <a:close/>
                </a:path>
              </a:pathLst>
            </a:custGeom>
            <a:solidFill>
              <a:srgbClr val="B1C1C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290">
              <a:extLst>
                <a:ext uri="{FF2B5EF4-FFF2-40B4-BE49-F238E27FC236}">
                  <a16:creationId xmlns:a16="http://schemas.microsoft.com/office/drawing/2014/main" id="{133C8B14-3E38-43F8-BD7D-AA33A5CD38B0}"/>
                </a:ext>
              </a:extLst>
            </p:cNvPr>
            <p:cNvSpPr/>
            <p:nvPr/>
          </p:nvSpPr>
          <p:spPr>
            <a:xfrm>
              <a:off x="9861228" y="5053970"/>
              <a:ext cx="294232" cy="38194"/>
            </a:xfrm>
            <a:custGeom>
              <a:avLst/>
              <a:gdLst>
                <a:gd name="connsiteX0" fmla="*/ 101053 w 201685"/>
                <a:gd name="connsiteY0" fmla="*/ 23379 h 23588"/>
                <a:gd name="connsiteX1" fmla="*/ 10584 w 201685"/>
                <a:gd name="connsiteY1" fmla="*/ 23583 h 23588"/>
                <a:gd name="connsiteX2" fmla="*/ 12 w 201685"/>
                <a:gd name="connsiteY2" fmla="*/ 11181 h 23588"/>
                <a:gd name="connsiteX3" fmla="*/ 10787 w 201685"/>
                <a:gd name="connsiteY3" fmla="*/ 0 h 23588"/>
                <a:gd name="connsiteX4" fmla="*/ 191521 w 201685"/>
                <a:gd name="connsiteY4" fmla="*/ 0 h 23588"/>
                <a:gd name="connsiteX5" fmla="*/ 201686 w 201685"/>
                <a:gd name="connsiteY5" fmla="*/ 11791 h 23588"/>
                <a:gd name="connsiteX6" fmla="*/ 191521 w 201685"/>
                <a:gd name="connsiteY6" fmla="*/ 23379 h 23588"/>
                <a:gd name="connsiteX7" fmla="*/ 101053 w 201685"/>
                <a:gd name="connsiteY7" fmla="*/ 23379 h 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685" h="23588">
                  <a:moveTo>
                    <a:pt x="101053" y="23379"/>
                  </a:moveTo>
                  <a:cubicBezTo>
                    <a:pt x="70964" y="23379"/>
                    <a:pt x="40876" y="22973"/>
                    <a:pt x="10584" y="23583"/>
                  </a:cubicBezTo>
                  <a:cubicBezTo>
                    <a:pt x="419" y="23786"/>
                    <a:pt x="216" y="18907"/>
                    <a:pt x="12" y="11181"/>
                  </a:cubicBezTo>
                  <a:cubicBezTo>
                    <a:pt x="-191" y="3049"/>
                    <a:pt x="2045" y="0"/>
                    <a:pt x="10787" y="0"/>
                  </a:cubicBezTo>
                  <a:cubicBezTo>
                    <a:pt x="70964" y="407"/>
                    <a:pt x="131344" y="407"/>
                    <a:pt x="191521" y="0"/>
                  </a:cubicBezTo>
                  <a:cubicBezTo>
                    <a:pt x="201279" y="0"/>
                    <a:pt x="201483" y="4473"/>
                    <a:pt x="201686" y="11791"/>
                  </a:cubicBezTo>
                  <a:cubicBezTo>
                    <a:pt x="201686" y="19313"/>
                    <a:pt x="200873" y="23583"/>
                    <a:pt x="191521" y="23379"/>
                  </a:cubicBezTo>
                  <a:cubicBezTo>
                    <a:pt x="161432" y="23176"/>
                    <a:pt x="131344" y="23379"/>
                    <a:pt x="101053" y="23379"/>
                  </a:cubicBezTo>
                  <a:close/>
                </a:path>
              </a:pathLst>
            </a:custGeom>
            <a:solidFill>
              <a:srgbClr val="B1C1C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291">
              <a:extLst>
                <a:ext uri="{FF2B5EF4-FFF2-40B4-BE49-F238E27FC236}">
                  <a16:creationId xmlns:a16="http://schemas.microsoft.com/office/drawing/2014/main" id="{D30FC995-045C-4AFE-9669-2DF6B3836359}"/>
                </a:ext>
              </a:extLst>
            </p:cNvPr>
            <p:cNvSpPr/>
            <p:nvPr/>
          </p:nvSpPr>
          <p:spPr>
            <a:xfrm>
              <a:off x="9434146" y="4939082"/>
              <a:ext cx="210309" cy="43475"/>
            </a:xfrm>
            <a:custGeom>
              <a:avLst/>
              <a:gdLst>
                <a:gd name="connsiteX0" fmla="*/ 72588 w 144159"/>
                <a:gd name="connsiteY0" fmla="*/ 26632 h 26849"/>
                <a:gd name="connsiteX1" fmla="*/ 10582 w 144159"/>
                <a:gd name="connsiteY1" fmla="*/ 26836 h 26849"/>
                <a:gd name="connsiteX2" fmla="*/ 10 w 144159"/>
                <a:gd name="connsiteY2" fmla="*/ 16671 h 26849"/>
                <a:gd name="connsiteX3" fmla="*/ 16884 w 144159"/>
                <a:gd name="connsiteY3" fmla="*/ 203 h 26849"/>
                <a:gd name="connsiteX4" fmla="*/ 133781 w 144159"/>
                <a:gd name="connsiteY4" fmla="*/ 0 h 26849"/>
                <a:gd name="connsiteX5" fmla="*/ 144150 w 144159"/>
                <a:gd name="connsiteY5" fmla="*/ 9758 h 26849"/>
                <a:gd name="connsiteX6" fmla="*/ 127276 w 144159"/>
                <a:gd name="connsiteY6" fmla="*/ 26429 h 26849"/>
                <a:gd name="connsiteX7" fmla="*/ 72588 w 144159"/>
                <a:gd name="connsiteY7" fmla="*/ 26632 h 2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59" h="26849">
                  <a:moveTo>
                    <a:pt x="72588" y="26632"/>
                  </a:moveTo>
                  <a:cubicBezTo>
                    <a:pt x="51852" y="26632"/>
                    <a:pt x="31318" y="26226"/>
                    <a:pt x="10582" y="26836"/>
                  </a:cubicBezTo>
                  <a:cubicBezTo>
                    <a:pt x="2653" y="27039"/>
                    <a:pt x="-193" y="25006"/>
                    <a:pt x="10" y="16671"/>
                  </a:cubicBezTo>
                  <a:cubicBezTo>
                    <a:pt x="620" y="407"/>
                    <a:pt x="10" y="203"/>
                    <a:pt x="16884" y="203"/>
                  </a:cubicBezTo>
                  <a:cubicBezTo>
                    <a:pt x="55918" y="203"/>
                    <a:pt x="94748" y="407"/>
                    <a:pt x="133781" y="0"/>
                  </a:cubicBezTo>
                  <a:cubicBezTo>
                    <a:pt x="141303" y="0"/>
                    <a:pt x="144353" y="1423"/>
                    <a:pt x="144150" y="9758"/>
                  </a:cubicBezTo>
                  <a:cubicBezTo>
                    <a:pt x="143540" y="26429"/>
                    <a:pt x="144150" y="26429"/>
                    <a:pt x="127276" y="26429"/>
                  </a:cubicBezTo>
                  <a:cubicBezTo>
                    <a:pt x="109182" y="26632"/>
                    <a:pt x="90885" y="26632"/>
                    <a:pt x="72588" y="26632"/>
                  </a:cubicBezTo>
                  <a:close/>
                </a:path>
              </a:pathLst>
            </a:custGeom>
            <a:solidFill>
              <a:srgbClr val="1D4B4B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292">
              <a:extLst>
                <a:ext uri="{FF2B5EF4-FFF2-40B4-BE49-F238E27FC236}">
                  <a16:creationId xmlns:a16="http://schemas.microsoft.com/office/drawing/2014/main" id="{C00F5AB9-0E68-4426-8743-9215B338D379}"/>
                </a:ext>
              </a:extLst>
            </p:cNvPr>
            <p:cNvSpPr/>
            <p:nvPr/>
          </p:nvSpPr>
          <p:spPr>
            <a:xfrm>
              <a:off x="9521061" y="5295263"/>
              <a:ext cx="145099" cy="82296"/>
            </a:xfrm>
            <a:custGeom>
              <a:avLst/>
              <a:gdLst>
                <a:gd name="connsiteX0" fmla="*/ 0 w 99460"/>
                <a:gd name="connsiteY0" fmla="*/ 50418 h 50824"/>
                <a:gd name="connsiteX1" fmla="*/ 19517 w 99460"/>
                <a:gd name="connsiteY1" fmla="*/ 38017 h 50824"/>
                <a:gd name="connsiteX2" fmla="*/ 85386 w 99460"/>
                <a:gd name="connsiteY2" fmla="*/ 0 h 50824"/>
                <a:gd name="connsiteX3" fmla="*/ 99210 w 99460"/>
                <a:gd name="connsiteY3" fmla="*/ 50825 h 50824"/>
                <a:gd name="connsiteX4" fmla="*/ 0 w 99460"/>
                <a:gd name="connsiteY4" fmla="*/ 50418 h 5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0" h="50824">
                  <a:moveTo>
                    <a:pt x="0" y="50418"/>
                  </a:moveTo>
                  <a:cubicBezTo>
                    <a:pt x="5286" y="44319"/>
                    <a:pt x="12808" y="41880"/>
                    <a:pt x="19517" y="38017"/>
                  </a:cubicBezTo>
                  <a:cubicBezTo>
                    <a:pt x="41270" y="25209"/>
                    <a:pt x="63429" y="12604"/>
                    <a:pt x="85386" y="0"/>
                  </a:cubicBezTo>
                  <a:cubicBezTo>
                    <a:pt x="94331" y="15857"/>
                    <a:pt x="100837" y="32121"/>
                    <a:pt x="99210" y="50825"/>
                  </a:cubicBezTo>
                  <a:cubicBezTo>
                    <a:pt x="66072" y="50825"/>
                    <a:pt x="32934" y="50622"/>
                    <a:pt x="0" y="50418"/>
                  </a:cubicBezTo>
                  <a:close/>
                </a:path>
              </a:pathLst>
            </a:custGeom>
            <a:solidFill>
              <a:srgbClr val="1E4C4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293">
              <a:extLst>
                <a:ext uri="{FF2B5EF4-FFF2-40B4-BE49-F238E27FC236}">
                  <a16:creationId xmlns:a16="http://schemas.microsoft.com/office/drawing/2014/main" id="{D0FCD421-1AD4-4B2A-ACE4-40F7E2962DB6}"/>
                </a:ext>
              </a:extLst>
            </p:cNvPr>
            <p:cNvSpPr/>
            <p:nvPr/>
          </p:nvSpPr>
          <p:spPr>
            <a:xfrm>
              <a:off x="9434387" y="5025306"/>
              <a:ext cx="131161" cy="43502"/>
            </a:xfrm>
            <a:custGeom>
              <a:avLst/>
              <a:gdLst>
                <a:gd name="connsiteX0" fmla="*/ 44774 w 89906"/>
                <a:gd name="connsiteY0" fmla="*/ 26647 h 26866"/>
                <a:gd name="connsiteX1" fmla="*/ 8383 w 89906"/>
                <a:gd name="connsiteY1" fmla="*/ 26850 h 26866"/>
                <a:gd name="connsiteX2" fmla="*/ 48 w 89906"/>
                <a:gd name="connsiteY2" fmla="*/ 18922 h 26866"/>
                <a:gd name="connsiteX3" fmla="*/ 18752 w 89906"/>
                <a:gd name="connsiteY3" fmla="*/ 218 h 26866"/>
                <a:gd name="connsiteX4" fmla="*/ 80555 w 89906"/>
                <a:gd name="connsiteY4" fmla="*/ 15 h 26866"/>
                <a:gd name="connsiteX5" fmla="*/ 89906 w 89906"/>
                <a:gd name="connsiteY5" fmla="*/ 8960 h 26866"/>
                <a:gd name="connsiteX6" fmla="*/ 72219 w 89906"/>
                <a:gd name="connsiteY6" fmla="*/ 26647 h 26866"/>
                <a:gd name="connsiteX7" fmla="*/ 44774 w 89906"/>
                <a:gd name="connsiteY7" fmla="*/ 26647 h 2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906" h="26866">
                  <a:moveTo>
                    <a:pt x="44774" y="26647"/>
                  </a:moveTo>
                  <a:cubicBezTo>
                    <a:pt x="32576" y="26647"/>
                    <a:pt x="20378" y="26444"/>
                    <a:pt x="8383" y="26850"/>
                  </a:cubicBezTo>
                  <a:cubicBezTo>
                    <a:pt x="2488" y="27054"/>
                    <a:pt x="48" y="25427"/>
                    <a:pt x="48" y="18922"/>
                  </a:cubicBezTo>
                  <a:cubicBezTo>
                    <a:pt x="-155" y="218"/>
                    <a:pt x="-562" y="218"/>
                    <a:pt x="18752" y="218"/>
                  </a:cubicBezTo>
                  <a:cubicBezTo>
                    <a:pt x="39285" y="218"/>
                    <a:pt x="60021" y="421"/>
                    <a:pt x="80555" y="15"/>
                  </a:cubicBezTo>
                  <a:cubicBezTo>
                    <a:pt x="87467" y="-188"/>
                    <a:pt x="89906" y="1641"/>
                    <a:pt x="89906" y="8960"/>
                  </a:cubicBezTo>
                  <a:cubicBezTo>
                    <a:pt x="89703" y="26647"/>
                    <a:pt x="90110" y="26647"/>
                    <a:pt x="72219" y="26647"/>
                  </a:cubicBezTo>
                  <a:cubicBezTo>
                    <a:pt x="63071" y="26647"/>
                    <a:pt x="53922" y="26647"/>
                    <a:pt x="44774" y="26647"/>
                  </a:cubicBezTo>
                  <a:close/>
                </a:path>
              </a:pathLst>
            </a:custGeom>
            <a:solidFill>
              <a:srgbClr val="1D4B4B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294">
              <a:extLst>
                <a:ext uri="{FF2B5EF4-FFF2-40B4-BE49-F238E27FC236}">
                  <a16:creationId xmlns:a16="http://schemas.microsoft.com/office/drawing/2014/main" id="{61CB01AB-E2CC-45AA-9A5F-D50E98588A99}"/>
                </a:ext>
              </a:extLst>
            </p:cNvPr>
            <p:cNvSpPr/>
            <p:nvPr/>
          </p:nvSpPr>
          <p:spPr>
            <a:xfrm>
              <a:off x="9588079" y="5025277"/>
              <a:ext cx="78828" cy="44339"/>
            </a:xfrm>
            <a:custGeom>
              <a:avLst/>
              <a:gdLst>
                <a:gd name="connsiteX0" fmla="*/ 26436 w 54034"/>
                <a:gd name="connsiteY0" fmla="*/ 26665 h 27383"/>
                <a:gd name="connsiteX1" fmla="*/ 18304 w 54034"/>
                <a:gd name="connsiteY1" fmla="*/ 26665 h 27383"/>
                <a:gd name="connsiteX2" fmla="*/ 2040 w 54034"/>
                <a:gd name="connsiteY2" fmla="*/ 25242 h 27383"/>
                <a:gd name="connsiteX3" fmla="*/ 821 w 54034"/>
                <a:gd name="connsiteY3" fmla="*/ 3489 h 27383"/>
                <a:gd name="connsiteX4" fmla="*/ 6716 w 54034"/>
                <a:gd name="connsiteY4" fmla="*/ 32 h 27383"/>
                <a:gd name="connsiteX5" fmla="*/ 47376 w 54034"/>
                <a:gd name="connsiteY5" fmla="*/ 32 h 27383"/>
                <a:gd name="connsiteX6" fmla="*/ 53679 w 54034"/>
                <a:gd name="connsiteY6" fmla="*/ 6741 h 27383"/>
                <a:gd name="connsiteX7" fmla="*/ 34568 w 54034"/>
                <a:gd name="connsiteY7" fmla="*/ 27071 h 27383"/>
                <a:gd name="connsiteX8" fmla="*/ 26436 w 54034"/>
                <a:gd name="connsiteY8" fmla="*/ 26665 h 2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34" h="27383">
                  <a:moveTo>
                    <a:pt x="26436" y="26665"/>
                  </a:moveTo>
                  <a:cubicBezTo>
                    <a:pt x="23794" y="26665"/>
                    <a:pt x="20947" y="26868"/>
                    <a:pt x="18304" y="26665"/>
                  </a:cubicBezTo>
                  <a:cubicBezTo>
                    <a:pt x="12612" y="26258"/>
                    <a:pt x="4683" y="29308"/>
                    <a:pt x="2040" y="25242"/>
                  </a:cubicBezTo>
                  <a:cubicBezTo>
                    <a:pt x="-1822" y="19346"/>
                    <a:pt x="1024" y="10807"/>
                    <a:pt x="821" y="3489"/>
                  </a:cubicBezTo>
                  <a:cubicBezTo>
                    <a:pt x="821" y="-577"/>
                    <a:pt x="4073" y="32"/>
                    <a:pt x="6716" y="32"/>
                  </a:cubicBezTo>
                  <a:cubicBezTo>
                    <a:pt x="20337" y="32"/>
                    <a:pt x="33755" y="236"/>
                    <a:pt x="47376" y="32"/>
                  </a:cubicBezTo>
                  <a:cubicBezTo>
                    <a:pt x="52459" y="32"/>
                    <a:pt x="53475" y="2269"/>
                    <a:pt x="53679" y="6741"/>
                  </a:cubicBezTo>
                  <a:cubicBezTo>
                    <a:pt x="54695" y="27071"/>
                    <a:pt x="54898" y="27071"/>
                    <a:pt x="34568" y="27071"/>
                  </a:cubicBezTo>
                  <a:cubicBezTo>
                    <a:pt x="31722" y="26665"/>
                    <a:pt x="29079" y="26665"/>
                    <a:pt x="26436" y="26665"/>
                  </a:cubicBezTo>
                  <a:close/>
                </a:path>
              </a:pathLst>
            </a:custGeom>
            <a:solidFill>
              <a:srgbClr val="1C4B4B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295">
              <a:extLst>
                <a:ext uri="{FF2B5EF4-FFF2-40B4-BE49-F238E27FC236}">
                  <a16:creationId xmlns:a16="http://schemas.microsoft.com/office/drawing/2014/main" id="{7B5793B3-1800-47AB-B21E-16DD9BCC04E8}"/>
                </a:ext>
              </a:extLst>
            </p:cNvPr>
            <p:cNvSpPr/>
            <p:nvPr/>
          </p:nvSpPr>
          <p:spPr>
            <a:xfrm>
              <a:off x="9357096" y="5023591"/>
              <a:ext cx="47814" cy="44862"/>
            </a:xfrm>
            <a:custGeom>
              <a:avLst/>
              <a:gdLst>
                <a:gd name="connsiteX0" fmla="*/ 17654 w 32775"/>
                <a:gd name="connsiteY0" fmla="*/ 27706 h 27706"/>
                <a:gd name="connsiteX1" fmla="*/ 2609 w 32775"/>
                <a:gd name="connsiteY1" fmla="*/ 4937 h 27706"/>
                <a:gd name="connsiteX2" fmla="*/ 25989 w 32775"/>
                <a:gd name="connsiteY2" fmla="*/ 1074 h 27706"/>
                <a:gd name="connsiteX3" fmla="*/ 32698 w 32775"/>
                <a:gd name="connsiteY3" fmla="*/ 6970 h 27706"/>
                <a:gd name="connsiteX4" fmla="*/ 32698 w 32775"/>
                <a:gd name="connsiteY4" fmla="*/ 13069 h 27706"/>
                <a:gd name="connsiteX5" fmla="*/ 17654 w 32775"/>
                <a:gd name="connsiteY5" fmla="*/ 27706 h 2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75" h="27706">
                  <a:moveTo>
                    <a:pt x="17654" y="27706"/>
                  </a:moveTo>
                  <a:cubicBezTo>
                    <a:pt x="1999" y="27706"/>
                    <a:pt x="-3896" y="20591"/>
                    <a:pt x="2609" y="4937"/>
                  </a:cubicBezTo>
                  <a:cubicBezTo>
                    <a:pt x="6269" y="-4415"/>
                    <a:pt x="18060" y="2700"/>
                    <a:pt x="25989" y="1074"/>
                  </a:cubicBezTo>
                  <a:cubicBezTo>
                    <a:pt x="30258" y="57"/>
                    <a:pt x="33308" y="1684"/>
                    <a:pt x="32698" y="6970"/>
                  </a:cubicBezTo>
                  <a:cubicBezTo>
                    <a:pt x="32494" y="9003"/>
                    <a:pt x="32698" y="11036"/>
                    <a:pt x="32698" y="13069"/>
                  </a:cubicBezTo>
                  <a:cubicBezTo>
                    <a:pt x="32901" y="27706"/>
                    <a:pt x="32901" y="27706"/>
                    <a:pt x="17654" y="27706"/>
                  </a:cubicBezTo>
                  <a:close/>
                </a:path>
              </a:pathLst>
            </a:custGeom>
            <a:solidFill>
              <a:srgbClr val="9CC00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296">
              <a:extLst>
                <a:ext uri="{FF2B5EF4-FFF2-40B4-BE49-F238E27FC236}">
                  <a16:creationId xmlns:a16="http://schemas.microsoft.com/office/drawing/2014/main" id="{0635D700-E2E3-48E0-A505-D5F401386829}"/>
                </a:ext>
              </a:extLst>
            </p:cNvPr>
            <p:cNvSpPr/>
            <p:nvPr/>
          </p:nvSpPr>
          <p:spPr>
            <a:xfrm>
              <a:off x="9359608" y="4939262"/>
              <a:ext cx="45644" cy="45397"/>
            </a:xfrm>
            <a:custGeom>
              <a:avLst/>
              <a:gdLst>
                <a:gd name="connsiteX0" fmla="*/ 16745 w 31287"/>
                <a:gd name="connsiteY0" fmla="*/ 499 h 28036"/>
                <a:gd name="connsiteX1" fmla="*/ 29960 w 31287"/>
                <a:gd name="connsiteY1" fmla="*/ 2532 h 28036"/>
                <a:gd name="connsiteX2" fmla="*/ 30773 w 31287"/>
                <a:gd name="connsiteY2" fmla="*/ 24488 h 28036"/>
                <a:gd name="connsiteX3" fmla="*/ 25284 w 31287"/>
                <a:gd name="connsiteY3" fmla="*/ 27538 h 28036"/>
                <a:gd name="connsiteX4" fmla="*/ 12273 w 31287"/>
                <a:gd name="connsiteY4" fmla="*/ 27741 h 28036"/>
                <a:gd name="connsiteX5" fmla="*/ 75 w 31287"/>
                <a:gd name="connsiteY5" fmla="*/ 15543 h 28036"/>
                <a:gd name="connsiteX6" fmla="*/ 16745 w 31287"/>
                <a:gd name="connsiteY6" fmla="*/ 499 h 2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87" h="28036">
                  <a:moveTo>
                    <a:pt x="16745" y="499"/>
                  </a:moveTo>
                  <a:cubicBezTo>
                    <a:pt x="20811" y="1515"/>
                    <a:pt x="28333" y="-2347"/>
                    <a:pt x="29960" y="2532"/>
                  </a:cubicBezTo>
                  <a:cubicBezTo>
                    <a:pt x="32196" y="9241"/>
                    <a:pt x="30976" y="17169"/>
                    <a:pt x="30773" y="24488"/>
                  </a:cubicBezTo>
                  <a:cubicBezTo>
                    <a:pt x="30773" y="27538"/>
                    <a:pt x="27723" y="27538"/>
                    <a:pt x="25284" y="27538"/>
                  </a:cubicBezTo>
                  <a:cubicBezTo>
                    <a:pt x="21014" y="27538"/>
                    <a:pt x="16542" y="27131"/>
                    <a:pt x="12273" y="27741"/>
                  </a:cubicBezTo>
                  <a:cubicBezTo>
                    <a:pt x="2514" y="29164"/>
                    <a:pt x="-535" y="25505"/>
                    <a:pt x="75" y="15543"/>
                  </a:cubicBezTo>
                  <a:cubicBezTo>
                    <a:pt x="1091" y="-2144"/>
                    <a:pt x="-1755" y="702"/>
                    <a:pt x="16745" y="499"/>
                  </a:cubicBezTo>
                  <a:close/>
                </a:path>
              </a:pathLst>
            </a:custGeom>
            <a:solidFill>
              <a:srgbClr val="43BAC5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0" name="그룹 189">
            <a:extLst>
              <a:ext uri="{FF2B5EF4-FFF2-40B4-BE49-F238E27FC236}">
                <a16:creationId xmlns:a16="http://schemas.microsoft.com/office/drawing/2014/main" id="{1CBCBAE4-71BF-4D8B-B3E5-C357855C935D}"/>
              </a:ext>
            </a:extLst>
          </p:cNvPr>
          <p:cNvGrpSpPr/>
          <p:nvPr/>
        </p:nvGrpSpPr>
        <p:grpSpPr>
          <a:xfrm>
            <a:off x="5381635" y="5245601"/>
            <a:ext cx="987361" cy="446584"/>
            <a:chOff x="9245361" y="5825009"/>
            <a:chExt cx="1174138" cy="531063"/>
          </a:xfrm>
        </p:grpSpPr>
        <p:sp>
          <p:nvSpPr>
            <p:cNvPr id="191" name="Freeform: Shape 256">
              <a:extLst>
                <a:ext uri="{FF2B5EF4-FFF2-40B4-BE49-F238E27FC236}">
                  <a16:creationId xmlns:a16="http://schemas.microsoft.com/office/drawing/2014/main" id="{3E569647-44B8-4C20-B68F-277FE5095D68}"/>
                </a:ext>
              </a:extLst>
            </p:cNvPr>
            <p:cNvSpPr/>
            <p:nvPr/>
          </p:nvSpPr>
          <p:spPr>
            <a:xfrm>
              <a:off x="9257377" y="5898336"/>
              <a:ext cx="1132684" cy="396255"/>
            </a:xfrm>
            <a:custGeom>
              <a:avLst/>
              <a:gdLst>
                <a:gd name="connsiteX0" fmla="*/ 8347 w 776413"/>
                <a:gd name="connsiteY0" fmla="*/ 233998 h 244719"/>
                <a:gd name="connsiteX1" fmla="*/ 12 w 776413"/>
                <a:gd name="connsiteY1" fmla="*/ 227086 h 244719"/>
                <a:gd name="connsiteX2" fmla="*/ 4281 w 776413"/>
                <a:gd name="connsiteY2" fmla="*/ 222207 h 244719"/>
                <a:gd name="connsiteX3" fmla="*/ 73200 w 776413"/>
                <a:gd name="connsiteY3" fmla="*/ 168332 h 244719"/>
                <a:gd name="connsiteX4" fmla="*/ 150860 w 776413"/>
                <a:gd name="connsiteY4" fmla="*/ 68309 h 244719"/>
                <a:gd name="connsiteX5" fmla="*/ 179322 w 776413"/>
                <a:gd name="connsiteY5" fmla="*/ 5896 h 244719"/>
                <a:gd name="connsiteX6" fmla="*/ 182778 w 776413"/>
                <a:gd name="connsiteY6" fmla="*/ 0 h 244719"/>
                <a:gd name="connsiteX7" fmla="*/ 183795 w 776413"/>
                <a:gd name="connsiteY7" fmla="*/ 407 h 244719"/>
                <a:gd name="connsiteX8" fmla="*/ 194976 w 776413"/>
                <a:gd name="connsiteY8" fmla="*/ 48589 h 244719"/>
                <a:gd name="connsiteX9" fmla="*/ 192333 w 776413"/>
                <a:gd name="connsiteY9" fmla="*/ 55094 h 244719"/>
                <a:gd name="connsiteX10" fmla="*/ 197619 w 776413"/>
                <a:gd name="connsiteY10" fmla="*/ 58347 h 244719"/>
                <a:gd name="connsiteX11" fmla="*/ 296016 w 776413"/>
                <a:gd name="connsiteY11" fmla="*/ 49605 h 244719"/>
                <a:gd name="connsiteX12" fmla="*/ 377336 w 776413"/>
                <a:gd name="connsiteY12" fmla="*/ 51435 h 244719"/>
                <a:gd name="connsiteX13" fmla="*/ 429381 w 776413"/>
                <a:gd name="connsiteY13" fmla="*/ 57940 h 244719"/>
                <a:gd name="connsiteX14" fmla="*/ 435073 w 776413"/>
                <a:gd name="connsiteY14" fmla="*/ 56721 h 244719"/>
                <a:gd name="connsiteX15" fmla="*/ 441782 w 776413"/>
                <a:gd name="connsiteY15" fmla="*/ 41880 h 244719"/>
                <a:gd name="connsiteX16" fmla="*/ 446662 w 776413"/>
                <a:gd name="connsiteY16" fmla="*/ 42896 h 244719"/>
                <a:gd name="connsiteX17" fmla="*/ 525949 w 776413"/>
                <a:gd name="connsiteY17" fmla="*/ 64853 h 244719"/>
                <a:gd name="connsiteX18" fmla="*/ 639186 w 776413"/>
                <a:gd name="connsiteY18" fmla="*/ 68919 h 244719"/>
                <a:gd name="connsiteX19" fmla="*/ 736567 w 776413"/>
                <a:gd name="connsiteY19" fmla="*/ 56721 h 244719"/>
                <a:gd name="connsiteX20" fmla="*/ 764012 w 776413"/>
                <a:gd name="connsiteY20" fmla="*/ 46556 h 244719"/>
                <a:gd name="connsiteX21" fmla="*/ 774584 w 776413"/>
                <a:gd name="connsiteY21" fmla="*/ 44523 h 244719"/>
                <a:gd name="connsiteX22" fmla="*/ 776007 w 776413"/>
                <a:gd name="connsiteY22" fmla="*/ 67699 h 244719"/>
                <a:gd name="connsiteX23" fmla="*/ 771738 w 776413"/>
                <a:gd name="connsiteY23" fmla="*/ 75424 h 244719"/>
                <a:gd name="connsiteX24" fmla="*/ 761166 w 776413"/>
                <a:gd name="connsiteY24" fmla="*/ 86199 h 244719"/>
                <a:gd name="connsiteX25" fmla="*/ 725792 w 776413"/>
                <a:gd name="connsiteY25" fmla="*/ 96364 h 244719"/>
                <a:gd name="connsiteX26" fmla="*/ 637357 w 776413"/>
                <a:gd name="connsiteY26" fmla="*/ 105309 h 244719"/>
                <a:gd name="connsiteX27" fmla="*/ 553597 w 776413"/>
                <a:gd name="connsiteY27" fmla="*/ 104090 h 244719"/>
                <a:gd name="connsiteX28" fmla="*/ 449304 w 776413"/>
                <a:gd name="connsiteY28" fmla="*/ 83150 h 244719"/>
                <a:gd name="connsiteX29" fmla="*/ 438530 w 776413"/>
                <a:gd name="connsiteY29" fmla="*/ 89655 h 244719"/>
                <a:gd name="connsiteX30" fmla="*/ 394413 w 776413"/>
                <a:gd name="connsiteY30" fmla="*/ 99414 h 244719"/>
                <a:gd name="connsiteX31" fmla="*/ 286055 w 776413"/>
                <a:gd name="connsiteY31" fmla="*/ 103480 h 244719"/>
                <a:gd name="connsiteX32" fmla="*/ 188267 w 776413"/>
                <a:gd name="connsiteY32" fmla="*/ 92908 h 244719"/>
                <a:gd name="connsiteX33" fmla="*/ 183388 w 776413"/>
                <a:gd name="connsiteY33" fmla="*/ 91892 h 244719"/>
                <a:gd name="connsiteX34" fmla="*/ 175663 w 776413"/>
                <a:gd name="connsiteY34" fmla="*/ 94738 h 244719"/>
                <a:gd name="connsiteX35" fmla="*/ 181559 w 776413"/>
                <a:gd name="connsiteY35" fmla="*/ 100024 h 244719"/>
                <a:gd name="connsiteX36" fmla="*/ 240516 w 776413"/>
                <a:gd name="connsiteY36" fmla="*/ 109782 h 244719"/>
                <a:gd name="connsiteX37" fmla="*/ 355990 w 776413"/>
                <a:gd name="connsiteY37" fmla="*/ 111612 h 244719"/>
                <a:gd name="connsiteX38" fmla="*/ 424502 w 776413"/>
                <a:gd name="connsiteY38" fmla="*/ 103886 h 244719"/>
                <a:gd name="connsiteX39" fmla="*/ 440563 w 776413"/>
                <a:gd name="connsiteY39" fmla="*/ 88029 h 244719"/>
                <a:gd name="connsiteX40" fmla="*/ 448085 w 776413"/>
                <a:gd name="connsiteY40" fmla="*/ 88435 h 244719"/>
                <a:gd name="connsiteX41" fmla="*/ 536113 w 776413"/>
                <a:gd name="connsiteY41" fmla="*/ 109985 h 244719"/>
                <a:gd name="connsiteX42" fmla="*/ 605845 w 776413"/>
                <a:gd name="connsiteY42" fmla="*/ 113238 h 244719"/>
                <a:gd name="connsiteX43" fmla="*/ 738803 w 776413"/>
                <a:gd name="connsiteY43" fmla="*/ 100024 h 244719"/>
                <a:gd name="connsiteX44" fmla="*/ 763402 w 776413"/>
                <a:gd name="connsiteY44" fmla="*/ 90468 h 244719"/>
                <a:gd name="connsiteX45" fmla="*/ 774787 w 776413"/>
                <a:gd name="connsiteY45" fmla="*/ 87419 h 244719"/>
                <a:gd name="connsiteX46" fmla="*/ 776414 w 776413"/>
                <a:gd name="connsiteY46" fmla="*/ 112222 h 244719"/>
                <a:gd name="connsiteX47" fmla="*/ 760963 w 776413"/>
                <a:gd name="connsiteY47" fmla="*/ 126453 h 244719"/>
                <a:gd name="connsiteX48" fmla="*/ 752018 w 776413"/>
                <a:gd name="connsiteY48" fmla="*/ 131942 h 244719"/>
                <a:gd name="connsiteX49" fmla="*/ 752018 w 776413"/>
                <a:gd name="connsiteY49" fmla="*/ 152882 h 244719"/>
                <a:gd name="connsiteX50" fmla="*/ 749375 w 776413"/>
                <a:gd name="connsiteY50" fmla="*/ 160404 h 244719"/>
                <a:gd name="connsiteX51" fmla="*/ 737990 w 776413"/>
                <a:gd name="connsiteY51" fmla="*/ 172195 h 244719"/>
                <a:gd name="connsiteX52" fmla="*/ 680253 w 776413"/>
                <a:gd name="connsiteY52" fmla="*/ 186832 h 244719"/>
                <a:gd name="connsiteX53" fmla="*/ 555833 w 776413"/>
                <a:gd name="connsiteY53" fmla="*/ 192931 h 244719"/>
                <a:gd name="connsiteX54" fmla="*/ 456623 w 776413"/>
                <a:gd name="connsiteY54" fmla="*/ 179920 h 244719"/>
                <a:gd name="connsiteX55" fmla="*/ 435480 w 776413"/>
                <a:gd name="connsiteY55" fmla="*/ 180124 h 244719"/>
                <a:gd name="connsiteX56" fmla="*/ 275077 w 776413"/>
                <a:gd name="connsiteY56" fmla="*/ 192931 h 244719"/>
                <a:gd name="connsiteX57" fmla="*/ 192537 w 776413"/>
                <a:gd name="connsiteY57" fmla="*/ 183376 h 244719"/>
                <a:gd name="connsiteX58" fmla="*/ 331187 w 776413"/>
                <a:gd name="connsiteY58" fmla="*/ 195371 h 244719"/>
                <a:gd name="connsiteX59" fmla="*/ 349687 w 776413"/>
                <a:gd name="connsiteY59" fmla="*/ 198827 h 244719"/>
                <a:gd name="connsiteX60" fmla="*/ 337286 w 776413"/>
                <a:gd name="connsiteY60" fmla="*/ 205333 h 244719"/>
                <a:gd name="connsiteX61" fmla="*/ 273450 w 776413"/>
                <a:gd name="connsiteY61" fmla="*/ 205129 h 244719"/>
                <a:gd name="connsiteX62" fmla="*/ 207988 w 776413"/>
                <a:gd name="connsiteY62" fmla="*/ 198827 h 244719"/>
                <a:gd name="connsiteX63" fmla="*/ 154316 w 776413"/>
                <a:gd name="connsiteY63" fmla="*/ 175651 h 244719"/>
                <a:gd name="connsiteX64" fmla="*/ 130937 w 776413"/>
                <a:gd name="connsiteY64" fmla="*/ 152678 h 244719"/>
                <a:gd name="connsiteX65" fmla="*/ 82958 w 776413"/>
                <a:gd name="connsiteY65" fmla="*/ 205536 h 244719"/>
                <a:gd name="connsiteX66" fmla="*/ 37622 w 776413"/>
                <a:gd name="connsiteY66" fmla="*/ 240504 h 244719"/>
                <a:gd name="connsiteX67" fmla="*/ 8347 w 776413"/>
                <a:gd name="connsiteY67" fmla="*/ 233998 h 24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776413" h="244719">
                  <a:moveTo>
                    <a:pt x="8347" y="233998"/>
                  </a:moveTo>
                  <a:cubicBezTo>
                    <a:pt x="5501" y="231762"/>
                    <a:pt x="2655" y="229322"/>
                    <a:pt x="12" y="227086"/>
                  </a:cubicBezTo>
                  <a:cubicBezTo>
                    <a:pt x="-191" y="224036"/>
                    <a:pt x="2248" y="223020"/>
                    <a:pt x="4281" y="222207"/>
                  </a:cubicBezTo>
                  <a:cubicBezTo>
                    <a:pt x="32337" y="210822"/>
                    <a:pt x="53073" y="189679"/>
                    <a:pt x="73200" y="168332"/>
                  </a:cubicBezTo>
                  <a:cubicBezTo>
                    <a:pt x="102069" y="137431"/>
                    <a:pt x="128701" y="104699"/>
                    <a:pt x="150860" y="68309"/>
                  </a:cubicBezTo>
                  <a:cubicBezTo>
                    <a:pt x="162855" y="48589"/>
                    <a:pt x="174646" y="28869"/>
                    <a:pt x="179322" y="5896"/>
                  </a:cubicBezTo>
                  <a:cubicBezTo>
                    <a:pt x="179729" y="3659"/>
                    <a:pt x="180542" y="1220"/>
                    <a:pt x="182778" y="0"/>
                  </a:cubicBezTo>
                  <a:cubicBezTo>
                    <a:pt x="183185" y="203"/>
                    <a:pt x="183388" y="203"/>
                    <a:pt x="183795" y="407"/>
                  </a:cubicBezTo>
                  <a:cubicBezTo>
                    <a:pt x="206971" y="19313"/>
                    <a:pt x="207174" y="20737"/>
                    <a:pt x="194976" y="48589"/>
                  </a:cubicBezTo>
                  <a:cubicBezTo>
                    <a:pt x="193960" y="50825"/>
                    <a:pt x="193350" y="52858"/>
                    <a:pt x="192333" y="55094"/>
                  </a:cubicBezTo>
                  <a:cubicBezTo>
                    <a:pt x="192943" y="58144"/>
                    <a:pt x="194976" y="58754"/>
                    <a:pt x="197619" y="58347"/>
                  </a:cubicBezTo>
                  <a:cubicBezTo>
                    <a:pt x="230147" y="52248"/>
                    <a:pt x="263082" y="50622"/>
                    <a:pt x="296016" y="49605"/>
                  </a:cubicBezTo>
                  <a:cubicBezTo>
                    <a:pt x="323259" y="48792"/>
                    <a:pt x="350297" y="50012"/>
                    <a:pt x="377336" y="51435"/>
                  </a:cubicBezTo>
                  <a:cubicBezTo>
                    <a:pt x="394820" y="52451"/>
                    <a:pt x="412101" y="54891"/>
                    <a:pt x="429381" y="57940"/>
                  </a:cubicBezTo>
                  <a:cubicBezTo>
                    <a:pt x="431414" y="58347"/>
                    <a:pt x="433447" y="58347"/>
                    <a:pt x="435073" y="56721"/>
                  </a:cubicBezTo>
                  <a:cubicBezTo>
                    <a:pt x="438733" y="52451"/>
                    <a:pt x="435683" y="45133"/>
                    <a:pt x="441782" y="41880"/>
                  </a:cubicBezTo>
                  <a:cubicBezTo>
                    <a:pt x="443612" y="41676"/>
                    <a:pt x="445238" y="42083"/>
                    <a:pt x="446662" y="42896"/>
                  </a:cubicBezTo>
                  <a:cubicBezTo>
                    <a:pt x="470651" y="59160"/>
                    <a:pt x="498706" y="60787"/>
                    <a:pt x="525949" y="64853"/>
                  </a:cubicBezTo>
                  <a:cubicBezTo>
                    <a:pt x="563559" y="70342"/>
                    <a:pt x="601373" y="70138"/>
                    <a:pt x="639186" y="68919"/>
                  </a:cubicBezTo>
                  <a:cubicBezTo>
                    <a:pt x="671918" y="67699"/>
                    <a:pt x="704649" y="65056"/>
                    <a:pt x="736567" y="56721"/>
                  </a:cubicBezTo>
                  <a:cubicBezTo>
                    <a:pt x="746122" y="54281"/>
                    <a:pt x="755474" y="51232"/>
                    <a:pt x="764012" y="46556"/>
                  </a:cubicBezTo>
                  <a:cubicBezTo>
                    <a:pt x="767265" y="44726"/>
                    <a:pt x="770518" y="42693"/>
                    <a:pt x="774584" y="44523"/>
                  </a:cubicBezTo>
                  <a:cubicBezTo>
                    <a:pt x="776617" y="52045"/>
                    <a:pt x="773974" y="59973"/>
                    <a:pt x="776007" y="67699"/>
                  </a:cubicBezTo>
                  <a:cubicBezTo>
                    <a:pt x="774584" y="70342"/>
                    <a:pt x="773161" y="72781"/>
                    <a:pt x="771738" y="75424"/>
                  </a:cubicBezTo>
                  <a:cubicBezTo>
                    <a:pt x="770721" y="81523"/>
                    <a:pt x="766045" y="84166"/>
                    <a:pt x="761166" y="86199"/>
                  </a:cubicBezTo>
                  <a:cubicBezTo>
                    <a:pt x="749781" y="91078"/>
                    <a:pt x="737787" y="93925"/>
                    <a:pt x="725792" y="96364"/>
                  </a:cubicBezTo>
                  <a:cubicBezTo>
                    <a:pt x="696517" y="100837"/>
                    <a:pt x="667038" y="102870"/>
                    <a:pt x="637357" y="105309"/>
                  </a:cubicBezTo>
                  <a:cubicBezTo>
                    <a:pt x="609098" y="107546"/>
                    <a:pt x="581246" y="105716"/>
                    <a:pt x="553597" y="104090"/>
                  </a:cubicBezTo>
                  <a:cubicBezTo>
                    <a:pt x="518223" y="102057"/>
                    <a:pt x="482239" y="98600"/>
                    <a:pt x="449304" y="83150"/>
                  </a:cubicBezTo>
                  <a:cubicBezTo>
                    <a:pt x="443205" y="81117"/>
                    <a:pt x="442189" y="87622"/>
                    <a:pt x="438530" y="89655"/>
                  </a:cubicBezTo>
                  <a:cubicBezTo>
                    <a:pt x="424908" y="97584"/>
                    <a:pt x="409254" y="97381"/>
                    <a:pt x="394413" y="99414"/>
                  </a:cubicBezTo>
                  <a:cubicBezTo>
                    <a:pt x="358429" y="104090"/>
                    <a:pt x="322242" y="104496"/>
                    <a:pt x="286055" y="103480"/>
                  </a:cubicBezTo>
                  <a:cubicBezTo>
                    <a:pt x="253323" y="102463"/>
                    <a:pt x="220389" y="100430"/>
                    <a:pt x="188267" y="92908"/>
                  </a:cubicBezTo>
                  <a:cubicBezTo>
                    <a:pt x="186641" y="92501"/>
                    <a:pt x="185015" y="92095"/>
                    <a:pt x="183388" y="91892"/>
                  </a:cubicBezTo>
                  <a:cubicBezTo>
                    <a:pt x="180339" y="91485"/>
                    <a:pt x="176679" y="91078"/>
                    <a:pt x="175663" y="94738"/>
                  </a:cubicBezTo>
                  <a:cubicBezTo>
                    <a:pt x="174443" y="99210"/>
                    <a:pt x="178712" y="99210"/>
                    <a:pt x="181559" y="100024"/>
                  </a:cubicBezTo>
                  <a:cubicBezTo>
                    <a:pt x="200872" y="105309"/>
                    <a:pt x="220795" y="107749"/>
                    <a:pt x="240516" y="109782"/>
                  </a:cubicBezTo>
                  <a:cubicBezTo>
                    <a:pt x="278939" y="113645"/>
                    <a:pt x="317566" y="112628"/>
                    <a:pt x="355990" y="111612"/>
                  </a:cubicBezTo>
                  <a:cubicBezTo>
                    <a:pt x="378963" y="111002"/>
                    <a:pt x="401732" y="107546"/>
                    <a:pt x="424502" y="103886"/>
                  </a:cubicBezTo>
                  <a:cubicBezTo>
                    <a:pt x="434870" y="102260"/>
                    <a:pt x="436497" y="94534"/>
                    <a:pt x="440563" y="88029"/>
                  </a:cubicBezTo>
                  <a:cubicBezTo>
                    <a:pt x="443205" y="85996"/>
                    <a:pt x="445848" y="87216"/>
                    <a:pt x="448085" y="88435"/>
                  </a:cubicBezTo>
                  <a:cubicBezTo>
                    <a:pt x="475530" y="103480"/>
                    <a:pt x="506025" y="105716"/>
                    <a:pt x="536113" y="109985"/>
                  </a:cubicBezTo>
                  <a:cubicBezTo>
                    <a:pt x="559289" y="113238"/>
                    <a:pt x="582872" y="113441"/>
                    <a:pt x="605845" y="113238"/>
                  </a:cubicBezTo>
                  <a:cubicBezTo>
                    <a:pt x="650368" y="112831"/>
                    <a:pt x="695094" y="111815"/>
                    <a:pt x="738803" y="100024"/>
                  </a:cubicBezTo>
                  <a:cubicBezTo>
                    <a:pt x="747342" y="97787"/>
                    <a:pt x="755474" y="94738"/>
                    <a:pt x="763402" y="90468"/>
                  </a:cubicBezTo>
                  <a:cubicBezTo>
                    <a:pt x="766859" y="88639"/>
                    <a:pt x="770315" y="85793"/>
                    <a:pt x="774787" y="87419"/>
                  </a:cubicBezTo>
                  <a:cubicBezTo>
                    <a:pt x="776820" y="95551"/>
                    <a:pt x="773974" y="104090"/>
                    <a:pt x="776414" y="112222"/>
                  </a:cubicBezTo>
                  <a:cubicBezTo>
                    <a:pt x="773567" y="119540"/>
                    <a:pt x="767875" y="123403"/>
                    <a:pt x="760963" y="126453"/>
                  </a:cubicBezTo>
                  <a:cubicBezTo>
                    <a:pt x="757913" y="127876"/>
                    <a:pt x="753847" y="128282"/>
                    <a:pt x="752018" y="131942"/>
                  </a:cubicBezTo>
                  <a:cubicBezTo>
                    <a:pt x="750595" y="138854"/>
                    <a:pt x="750595" y="145766"/>
                    <a:pt x="752018" y="152882"/>
                  </a:cubicBezTo>
                  <a:cubicBezTo>
                    <a:pt x="751204" y="155321"/>
                    <a:pt x="750188" y="157964"/>
                    <a:pt x="749375" y="160404"/>
                  </a:cubicBezTo>
                  <a:cubicBezTo>
                    <a:pt x="748765" y="167316"/>
                    <a:pt x="743072" y="169552"/>
                    <a:pt x="737990" y="172195"/>
                  </a:cubicBezTo>
                  <a:cubicBezTo>
                    <a:pt x="719693" y="181140"/>
                    <a:pt x="699973" y="183986"/>
                    <a:pt x="680253" y="186832"/>
                  </a:cubicBezTo>
                  <a:cubicBezTo>
                    <a:pt x="638983" y="192931"/>
                    <a:pt x="597307" y="194558"/>
                    <a:pt x="555833" y="192931"/>
                  </a:cubicBezTo>
                  <a:cubicBezTo>
                    <a:pt x="522492" y="191712"/>
                    <a:pt x="489151" y="187849"/>
                    <a:pt x="456623" y="179920"/>
                  </a:cubicBezTo>
                  <a:cubicBezTo>
                    <a:pt x="449508" y="178091"/>
                    <a:pt x="442596" y="178497"/>
                    <a:pt x="435480" y="180124"/>
                  </a:cubicBezTo>
                  <a:cubicBezTo>
                    <a:pt x="382622" y="192118"/>
                    <a:pt x="328951" y="194964"/>
                    <a:pt x="275077" y="192931"/>
                  </a:cubicBezTo>
                  <a:cubicBezTo>
                    <a:pt x="246005" y="191915"/>
                    <a:pt x="216526" y="190492"/>
                    <a:pt x="192537" y="183376"/>
                  </a:cubicBezTo>
                  <a:cubicBezTo>
                    <a:pt x="235230" y="193541"/>
                    <a:pt x="283005" y="196388"/>
                    <a:pt x="331187" y="195371"/>
                  </a:cubicBezTo>
                  <a:cubicBezTo>
                    <a:pt x="337489" y="195168"/>
                    <a:pt x="344198" y="193948"/>
                    <a:pt x="349687" y="198827"/>
                  </a:cubicBezTo>
                  <a:cubicBezTo>
                    <a:pt x="348671" y="206959"/>
                    <a:pt x="342165" y="205129"/>
                    <a:pt x="337286" y="205333"/>
                  </a:cubicBezTo>
                  <a:cubicBezTo>
                    <a:pt x="315940" y="205739"/>
                    <a:pt x="294593" y="206349"/>
                    <a:pt x="273450" y="205129"/>
                  </a:cubicBezTo>
                  <a:cubicBezTo>
                    <a:pt x="251494" y="203910"/>
                    <a:pt x="229537" y="202080"/>
                    <a:pt x="207988" y="198827"/>
                  </a:cubicBezTo>
                  <a:cubicBezTo>
                    <a:pt x="188064" y="195778"/>
                    <a:pt x="168751" y="191508"/>
                    <a:pt x="154316" y="175651"/>
                  </a:cubicBezTo>
                  <a:cubicBezTo>
                    <a:pt x="145778" y="169349"/>
                    <a:pt x="134596" y="165893"/>
                    <a:pt x="130937" y="152678"/>
                  </a:cubicBezTo>
                  <a:cubicBezTo>
                    <a:pt x="115486" y="171585"/>
                    <a:pt x="99832" y="189069"/>
                    <a:pt x="82958" y="205536"/>
                  </a:cubicBezTo>
                  <a:cubicBezTo>
                    <a:pt x="69337" y="219157"/>
                    <a:pt x="54496" y="231152"/>
                    <a:pt x="37622" y="240504"/>
                  </a:cubicBezTo>
                  <a:cubicBezTo>
                    <a:pt x="24205" y="247822"/>
                    <a:pt x="15259" y="245586"/>
                    <a:pt x="8347" y="233998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259">
              <a:extLst>
                <a:ext uri="{FF2B5EF4-FFF2-40B4-BE49-F238E27FC236}">
                  <a16:creationId xmlns:a16="http://schemas.microsoft.com/office/drawing/2014/main" id="{6A80AC76-3EE5-4808-BF05-37AF5D03FE81}"/>
                </a:ext>
              </a:extLst>
            </p:cNvPr>
            <p:cNvSpPr/>
            <p:nvPr/>
          </p:nvSpPr>
          <p:spPr>
            <a:xfrm>
              <a:off x="9459299" y="6202861"/>
              <a:ext cx="951227" cy="103695"/>
            </a:xfrm>
            <a:custGeom>
              <a:avLst/>
              <a:gdLst>
                <a:gd name="connsiteX0" fmla="*/ 652032 w 652031"/>
                <a:gd name="connsiteY0" fmla="*/ 26008 h 64040"/>
                <a:gd name="connsiteX1" fmla="*/ 649999 w 652031"/>
                <a:gd name="connsiteY1" fmla="*/ 31496 h 64040"/>
                <a:gd name="connsiteX2" fmla="*/ 633938 w 652031"/>
                <a:gd name="connsiteY2" fmla="*/ 45321 h 64040"/>
                <a:gd name="connsiteX3" fmla="*/ 573964 w 652031"/>
                <a:gd name="connsiteY3" fmla="*/ 59145 h 64040"/>
                <a:gd name="connsiteX4" fmla="*/ 429418 w 652031"/>
                <a:gd name="connsiteY4" fmla="*/ 63211 h 64040"/>
                <a:gd name="connsiteX5" fmla="*/ 394654 w 652031"/>
                <a:gd name="connsiteY5" fmla="*/ 58332 h 64040"/>
                <a:gd name="connsiteX6" fmla="*/ 344033 w 652031"/>
                <a:gd name="connsiteY6" fmla="*/ 48167 h 64040"/>
                <a:gd name="connsiteX7" fmla="*/ 310895 w 652031"/>
                <a:gd name="connsiteY7" fmla="*/ 48574 h 64040"/>
                <a:gd name="connsiteX8" fmla="*/ 238317 w 652031"/>
                <a:gd name="connsiteY8" fmla="*/ 61585 h 64040"/>
                <a:gd name="connsiteX9" fmla="*/ 139106 w 652031"/>
                <a:gd name="connsiteY9" fmla="*/ 63415 h 64040"/>
                <a:gd name="connsiteX10" fmla="*/ 39693 w 652031"/>
                <a:gd name="connsiteY10" fmla="*/ 51217 h 64040"/>
                <a:gd name="connsiteX11" fmla="*/ 4319 w 652031"/>
                <a:gd name="connsiteY11" fmla="*/ 34749 h 64040"/>
                <a:gd name="connsiteX12" fmla="*/ 862 w 652031"/>
                <a:gd name="connsiteY12" fmla="*/ 9134 h 64040"/>
                <a:gd name="connsiteX13" fmla="*/ 3505 w 652031"/>
                <a:gd name="connsiteY13" fmla="*/ 595 h 64040"/>
                <a:gd name="connsiteX14" fmla="*/ 11231 w 652031"/>
                <a:gd name="connsiteY14" fmla="*/ 1612 h 64040"/>
                <a:gd name="connsiteX15" fmla="*/ 93161 w 652031"/>
                <a:gd name="connsiteY15" fmla="*/ 22958 h 64040"/>
                <a:gd name="connsiteX16" fmla="*/ 193387 w 652031"/>
                <a:gd name="connsiteY16" fmla="*/ 27227 h 64040"/>
                <a:gd name="connsiteX17" fmla="*/ 297883 w 652031"/>
                <a:gd name="connsiteY17" fmla="*/ 14826 h 64040"/>
                <a:gd name="connsiteX18" fmla="*/ 314757 w 652031"/>
                <a:gd name="connsiteY18" fmla="*/ 3645 h 64040"/>
                <a:gd name="connsiteX19" fmla="*/ 324109 w 652031"/>
                <a:gd name="connsiteY19" fmla="*/ 2018 h 64040"/>
                <a:gd name="connsiteX20" fmla="*/ 410105 w 652031"/>
                <a:gd name="connsiteY20" fmla="*/ 23365 h 64040"/>
                <a:gd name="connsiteX21" fmla="*/ 503216 w 652031"/>
                <a:gd name="connsiteY21" fmla="*/ 27227 h 64040"/>
                <a:gd name="connsiteX22" fmla="*/ 609948 w 652031"/>
                <a:gd name="connsiteY22" fmla="*/ 15029 h 64040"/>
                <a:gd name="connsiteX23" fmla="*/ 640443 w 652031"/>
                <a:gd name="connsiteY23" fmla="*/ 4051 h 64040"/>
                <a:gd name="connsiteX24" fmla="*/ 650812 w 652031"/>
                <a:gd name="connsiteY24" fmla="*/ 2628 h 64040"/>
                <a:gd name="connsiteX25" fmla="*/ 652032 w 652031"/>
                <a:gd name="connsiteY25" fmla="*/ 26008 h 6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52031" h="64040">
                  <a:moveTo>
                    <a:pt x="652032" y="26008"/>
                  </a:moveTo>
                  <a:cubicBezTo>
                    <a:pt x="650202" y="27431"/>
                    <a:pt x="650405" y="29667"/>
                    <a:pt x="649999" y="31496"/>
                  </a:cubicBezTo>
                  <a:cubicBezTo>
                    <a:pt x="648169" y="40238"/>
                    <a:pt x="640850" y="42678"/>
                    <a:pt x="633938" y="45321"/>
                  </a:cubicBezTo>
                  <a:cubicBezTo>
                    <a:pt x="614624" y="53046"/>
                    <a:pt x="594294" y="56502"/>
                    <a:pt x="573964" y="59145"/>
                  </a:cubicBezTo>
                  <a:cubicBezTo>
                    <a:pt x="525986" y="65854"/>
                    <a:pt x="477600" y="63821"/>
                    <a:pt x="429418" y="63211"/>
                  </a:cubicBezTo>
                  <a:cubicBezTo>
                    <a:pt x="418237" y="59349"/>
                    <a:pt x="406039" y="61585"/>
                    <a:pt x="394654" y="58332"/>
                  </a:cubicBezTo>
                  <a:cubicBezTo>
                    <a:pt x="377577" y="56096"/>
                    <a:pt x="360296" y="54673"/>
                    <a:pt x="344033" y="48167"/>
                  </a:cubicBezTo>
                  <a:cubicBezTo>
                    <a:pt x="332851" y="43694"/>
                    <a:pt x="322483" y="44304"/>
                    <a:pt x="310895" y="48574"/>
                  </a:cubicBezTo>
                  <a:cubicBezTo>
                    <a:pt x="287515" y="57112"/>
                    <a:pt x="262713" y="58942"/>
                    <a:pt x="238317" y="61585"/>
                  </a:cubicBezTo>
                  <a:cubicBezTo>
                    <a:pt x="205382" y="65041"/>
                    <a:pt x="172041" y="64024"/>
                    <a:pt x="139106" y="63415"/>
                  </a:cubicBezTo>
                  <a:cubicBezTo>
                    <a:pt x="105562" y="63008"/>
                    <a:pt x="72424" y="59145"/>
                    <a:pt x="39693" y="51217"/>
                  </a:cubicBezTo>
                  <a:cubicBezTo>
                    <a:pt x="26885" y="48167"/>
                    <a:pt x="14280" y="43898"/>
                    <a:pt x="4319" y="34749"/>
                  </a:cubicBezTo>
                  <a:cubicBezTo>
                    <a:pt x="-1374" y="26821"/>
                    <a:pt x="-154" y="18079"/>
                    <a:pt x="862" y="9134"/>
                  </a:cubicBezTo>
                  <a:cubicBezTo>
                    <a:pt x="862" y="6084"/>
                    <a:pt x="862" y="2831"/>
                    <a:pt x="3505" y="595"/>
                  </a:cubicBezTo>
                  <a:cubicBezTo>
                    <a:pt x="6352" y="-625"/>
                    <a:pt x="8791" y="189"/>
                    <a:pt x="11231" y="1612"/>
                  </a:cubicBezTo>
                  <a:cubicBezTo>
                    <a:pt x="36643" y="16046"/>
                    <a:pt x="64902" y="19705"/>
                    <a:pt x="93161" y="22958"/>
                  </a:cubicBezTo>
                  <a:cubicBezTo>
                    <a:pt x="126502" y="26821"/>
                    <a:pt x="159843" y="28854"/>
                    <a:pt x="193387" y="27227"/>
                  </a:cubicBezTo>
                  <a:cubicBezTo>
                    <a:pt x="228558" y="25601"/>
                    <a:pt x="263729" y="23568"/>
                    <a:pt x="297883" y="14826"/>
                  </a:cubicBezTo>
                  <a:cubicBezTo>
                    <a:pt x="304796" y="12996"/>
                    <a:pt x="311708" y="11777"/>
                    <a:pt x="314757" y="3645"/>
                  </a:cubicBezTo>
                  <a:cubicBezTo>
                    <a:pt x="316587" y="-1031"/>
                    <a:pt x="320653" y="-15"/>
                    <a:pt x="324109" y="2018"/>
                  </a:cubicBezTo>
                  <a:cubicBezTo>
                    <a:pt x="350945" y="16859"/>
                    <a:pt x="380423" y="20315"/>
                    <a:pt x="410105" y="23365"/>
                  </a:cubicBezTo>
                  <a:cubicBezTo>
                    <a:pt x="441006" y="26618"/>
                    <a:pt x="472111" y="28651"/>
                    <a:pt x="503216" y="27227"/>
                  </a:cubicBezTo>
                  <a:cubicBezTo>
                    <a:pt x="538997" y="25601"/>
                    <a:pt x="574778" y="23568"/>
                    <a:pt x="609948" y="15029"/>
                  </a:cubicBezTo>
                  <a:cubicBezTo>
                    <a:pt x="620520" y="12387"/>
                    <a:pt x="630685" y="9134"/>
                    <a:pt x="640443" y="4051"/>
                  </a:cubicBezTo>
                  <a:cubicBezTo>
                    <a:pt x="643696" y="2222"/>
                    <a:pt x="646949" y="392"/>
                    <a:pt x="650812" y="2628"/>
                  </a:cubicBezTo>
                  <a:cubicBezTo>
                    <a:pt x="652438" y="10354"/>
                    <a:pt x="649999" y="18282"/>
                    <a:pt x="652032" y="26008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260">
              <a:extLst>
                <a:ext uri="{FF2B5EF4-FFF2-40B4-BE49-F238E27FC236}">
                  <a16:creationId xmlns:a16="http://schemas.microsoft.com/office/drawing/2014/main" id="{9D5CCC09-570F-41C6-9680-CD6006574991}"/>
                </a:ext>
              </a:extLst>
            </p:cNvPr>
            <p:cNvSpPr/>
            <p:nvPr/>
          </p:nvSpPr>
          <p:spPr>
            <a:xfrm>
              <a:off x="9461348" y="6161687"/>
              <a:ext cx="948881" cy="92471"/>
            </a:xfrm>
            <a:custGeom>
              <a:avLst/>
              <a:gdLst>
                <a:gd name="connsiteX0" fmla="*/ 648594 w 650423"/>
                <a:gd name="connsiteY0" fmla="*/ 27852 h 57108"/>
                <a:gd name="connsiteX1" fmla="*/ 561785 w 650423"/>
                <a:gd name="connsiteY1" fmla="*/ 52248 h 57108"/>
                <a:gd name="connsiteX2" fmla="*/ 461558 w 650423"/>
                <a:gd name="connsiteY2" fmla="*/ 56517 h 57108"/>
                <a:gd name="connsiteX3" fmla="*/ 349133 w 650423"/>
                <a:gd name="connsiteY3" fmla="*/ 42693 h 57108"/>
                <a:gd name="connsiteX4" fmla="*/ 315182 w 650423"/>
                <a:gd name="connsiteY4" fmla="*/ 26429 h 57108"/>
                <a:gd name="connsiteX5" fmla="*/ 301968 w 650423"/>
                <a:gd name="connsiteY5" fmla="*/ 42896 h 57108"/>
                <a:gd name="connsiteX6" fmla="*/ 212719 w 650423"/>
                <a:gd name="connsiteY6" fmla="*/ 55094 h 57108"/>
                <a:gd name="connsiteX7" fmla="*/ 147867 w 650423"/>
                <a:gd name="connsiteY7" fmla="*/ 56314 h 57108"/>
                <a:gd name="connsiteX8" fmla="*/ 27716 w 650423"/>
                <a:gd name="connsiteY8" fmla="*/ 39847 h 57108"/>
                <a:gd name="connsiteX9" fmla="*/ 2101 w 650423"/>
                <a:gd name="connsiteY9" fmla="*/ 26022 h 57108"/>
                <a:gd name="connsiteX10" fmla="*/ 12672 w 650423"/>
                <a:gd name="connsiteY10" fmla="*/ 9555 h 57108"/>
                <a:gd name="connsiteX11" fmla="*/ 21617 w 650423"/>
                <a:gd name="connsiteY11" fmla="*/ 11385 h 57108"/>
                <a:gd name="connsiteX12" fmla="*/ 45810 w 650423"/>
                <a:gd name="connsiteY12" fmla="*/ 27242 h 57108"/>
                <a:gd name="connsiteX13" fmla="*/ 206010 w 650423"/>
                <a:gd name="connsiteY13" fmla="*/ 38017 h 57108"/>
                <a:gd name="connsiteX14" fmla="*/ 209670 w 650423"/>
                <a:gd name="connsiteY14" fmla="*/ 36594 h 57108"/>
                <a:gd name="connsiteX15" fmla="*/ 238742 w 650423"/>
                <a:gd name="connsiteY15" fmla="*/ 30698 h 57108"/>
                <a:gd name="connsiteX16" fmla="*/ 309083 w 650423"/>
                <a:gd name="connsiteY16" fmla="*/ 16467 h 57108"/>
                <a:gd name="connsiteX17" fmla="*/ 318029 w 650423"/>
                <a:gd name="connsiteY17" fmla="*/ 15247 h 57108"/>
                <a:gd name="connsiteX18" fmla="*/ 411546 w 650423"/>
                <a:gd name="connsiteY18" fmla="*/ 31511 h 57108"/>
                <a:gd name="connsiteX19" fmla="*/ 446920 w 650423"/>
                <a:gd name="connsiteY19" fmla="*/ 33138 h 57108"/>
                <a:gd name="connsiteX20" fmla="*/ 465014 w 650423"/>
                <a:gd name="connsiteY20" fmla="*/ 35374 h 57108"/>
                <a:gd name="connsiteX21" fmla="*/ 547961 w 650423"/>
                <a:gd name="connsiteY21" fmla="*/ 33138 h 57108"/>
                <a:gd name="connsiteX22" fmla="*/ 609764 w 650423"/>
                <a:gd name="connsiteY22" fmla="*/ 22363 h 57108"/>
                <a:gd name="connsiteX23" fmla="*/ 617286 w 650423"/>
                <a:gd name="connsiteY23" fmla="*/ 19517 h 57108"/>
                <a:gd name="connsiteX24" fmla="*/ 618302 w 650423"/>
                <a:gd name="connsiteY24" fmla="*/ 9758 h 57108"/>
                <a:gd name="connsiteX25" fmla="*/ 611797 w 650423"/>
                <a:gd name="connsiteY25" fmla="*/ 4879 h 57108"/>
                <a:gd name="connsiteX26" fmla="*/ 612000 w 650423"/>
                <a:gd name="connsiteY26" fmla="*/ 0 h 57108"/>
                <a:gd name="connsiteX27" fmla="*/ 639039 w 650423"/>
                <a:gd name="connsiteY27" fmla="*/ 9555 h 57108"/>
                <a:gd name="connsiteX28" fmla="*/ 650424 w 650423"/>
                <a:gd name="connsiteY28" fmla="*/ 23583 h 57108"/>
                <a:gd name="connsiteX29" fmla="*/ 648594 w 650423"/>
                <a:gd name="connsiteY29" fmla="*/ 27852 h 5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50423" h="57108">
                  <a:moveTo>
                    <a:pt x="648594" y="27852"/>
                  </a:moveTo>
                  <a:cubicBezTo>
                    <a:pt x="622368" y="45539"/>
                    <a:pt x="591670" y="48589"/>
                    <a:pt x="561785" y="52248"/>
                  </a:cubicBezTo>
                  <a:cubicBezTo>
                    <a:pt x="528647" y="56314"/>
                    <a:pt x="495103" y="58144"/>
                    <a:pt x="461558" y="56517"/>
                  </a:cubicBezTo>
                  <a:cubicBezTo>
                    <a:pt x="423744" y="54484"/>
                    <a:pt x="385930" y="53061"/>
                    <a:pt x="349133" y="42693"/>
                  </a:cubicBezTo>
                  <a:cubicBezTo>
                    <a:pt x="337545" y="39440"/>
                    <a:pt x="325754" y="36187"/>
                    <a:pt x="315182" y="26429"/>
                  </a:cubicBezTo>
                  <a:cubicBezTo>
                    <a:pt x="317012" y="38627"/>
                    <a:pt x="310303" y="41067"/>
                    <a:pt x="301968" y="42896"/>
                  </a:cubicBezTo>
                  <a:cubicBezTo>
                    <a:pt x="272693" y="49808"/>
                    <a:pt x="243011" y="53265"/>
                    <a:pt x="212719" y="55094"/>
                  </a:cubicBezTo>
                  <a:cubicBezTo>
                    <a:pt x="190966" y="56314"/>
                    <a:pt x="169416" y="57331"/>
                    <a:pt x="147867" y="56314"/>
                  </a:cubicBezTo>
                  <a:cubicBezTo>
                    <a:pt x="107410" y="54281"/>
                    <a:pt x="66953" y="52451"/>
                    <a:pt x="27716" y="39847"/>
                  </a:cubicBezTo>
                  <a:cubicBezTo>
                    <a:pt x="18365" y="36797"/>
                    <a:pt x="9419" y="32731"/>
                    <a:pt x="2101" y="26022"/>
                  </a:cubicBezTo>
                  <a:cubicBezTo>
                    <a:pt x="-2779" y="15451"/>
                    <a:pt x="881" y="9758"/>
                    <a:pt x="12672" y="9555"/>
                  </a:cubicBezTo>
                  <a:cubicBezTo>
                    <a:pt x="16128" y="7929"/>
                    <a:pt x="20398" y="7929"/>
                    <a:pt x="21617" y="11385"/>
                  </a:cubicBezTo>
                  <a:cubicBezTo>
                    <a:pt x="25683" y="23176"/>
                    <a:pt x="36255" y="25006"/>
                    <a:pt x="45810" y="27242"/>
                  </a:cubicBezTo>
                  <a:cubicBezTo>
                    <a:pt x="98668" y="39034"/>
                    <a:pt x="152339" y="39237"/>
                    <a:pt x="206010" y="38017"/>
                  </a:cubicBezTo>
                  <a:cubicBezTo>
                    <a:pt x="207230" y="38017"/>
                    <a:pt x="208450" y="37001"/>
                    <a:pt x="209670" y="36594"/>
                  </a:cubicBezTo>
                  <a:cubicBezTo>
                    <a:pt x="218208" y="29275"/>
                    <a:pt x="228983" y="32121"/>
                    <a:pt x="238742" y="30698"/>
                  </a:cubicBezTo>
                  <a:cubicBezTo>
                    <a:pt x="262528" y="27649"/>
                    <a:pt x="286517" y="25412"/>
                    <a:pt x="309083" y="16467"/>
                  </a:cubicBezTo>
                  <a:cubicBezTo>
                    <a:pt x="311930" y="15247"/>
                    <a:pt x="314979" y="14434"/>
                    <a:pt x="318029" y="15247"/>
                  </a:cubicBezTo>
                  <a:cubicBezTo>
                    <a:pt x="348320" y="25209"/>
                    <a:pt x="380035" y="27852"/>
                    <a:pt x="411546" y="31511"/>
                  </a:cubicBezTo>
                  <a:cubicBezTo>
                    <a:pt x="423338" y="32935"/>
                    <a:pt x="435332" y="31105"/>
                    <a:pt x="446920" y="33138"/>
                  </a:cubicBezTo>
                  <a:cubicBezTo>
                    <a:pt x="452816" y="34968"/>
                    <a:pt x="458712" y="35374"/>
                    <a:pt x="465014" y="35374"/>
                  </a:cubicBezTo>
                  <a:cubicBezTo>
                    <a:pt x="492663" y="35374"/>
                    <a:pt x="520515" y="36187"/>
                    <a:pt x="547961" y="33138"/>
                  </a:cubicBezTo>
                  <a:cubicBezTo>
                    <a:pt x="568697" y="30698"/>
                    <a:pt x="589434" y="27852"/>
                    <a:pt x="609764" y="22363"/>
                  </a:cubicBezTo>
                  <a:cubicBezTo>
                    <a:pt x="612406" y="21753"/>
                    <a:pt x="615049" y="20737"/>
                    <a:pt x="617286" y="19517"/>
                  </a:cubicBezTo>
                  <a:cubicBezTo>
                    <a:pt x="623791" y="16061"/>
                    <a:pt x="623995" y="13824"/>
                    <a:pt x="618302" y="9758"/>
                  </a:cubicBezTo>
                  <a:cubicBezTo>
                    <a:pt x="616066" y="8132"/>
                    <a:pt x="613626" y="7115"/>
                    <a:pt x="611797" y="4879"/>
                  </a:cubicBezTo>
                  <a:cubicBezTo>
                    <a:pt x="610780" y="3253"/>
                    <a:pt x="610780" y="1626"/>
                    <a:pt x="612000" y="0"/>
                  </a:cubicBezTo>
                  <a:cubicBezTo>
                    <a:pt x="621352" y="2236"/>
                    <a:pt x="630500" y="4879"/>
                    <a:pt x="639039" y="9555"/>
                  </a:cubicBezTo>
                  <a:cubicBezTo>
                    <a:pt x="644934" y="12808"/>
                    <a:pt x="649204" y="16874"/>
                    <a:pt x="650424" y="23583"/>
                  </a:cubicBezTo>
                  <a:cubicBezTo>
                    <a:pt x="649610" y="25006"/>
                    <a:pt x="650220" y="27039"/>
                    <a:pt x="648594" y="27852"/>
                  </a:cubicBezTo>
                  <a:close/>
                </a:path>
              </a:pathLst>
            </a:custGeom>
            <a:solidFill>
              <a:srgbClr val="FB790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261">
              <a:extLst>
                <a:ext uri="{FF2B5EF4-FFF2-40B4-BE49-F238E27FC236}">
                  <a16:creationId xmlns:a16="http://schemas.microsoft.com/office/drawing/2014/main" id="{AEDF5B4C-CB71-471E-BFAA-F21ABE86CABA}"/>
                </a:ext>
              </a:extLst>
            </p:cNvPr>
            <p:cNvSpPr/>
            <p:nvPr/>
          </p:nvSpPr>
          <p:spPr>
            <a:xfrm>
              <a:off x="9268341" y="6211584"/>
              <a:ext cx="472492" cy="141751"/>
            </a:xfrm>
            <a:custGeom>
              <a:avLst/>
              <a:gdLst>
                <a:gd name="connsiteX0" fmla="*/ 133587 w 323875"/>
                <a:gd name="connsiteY0" fmla="*/ 3542 h 88216"/>
                <a:gd name="connsiteX1" fmla="*/ 137043 w 323875"/>
                <a:gd name="connsiteY1" fmla="*/ 27735 h 88216"/>
                <a:gd name="connsiteX2" fmla="*/ 148225 w 323875"/>
                <a:gd name="connsiteY2" fmla="*/ 48471 h 88216"/>
                <a:gd name="connsiteX3" fmla="*/ 208198 w 323875"/>
                <a:gd name="connsiteY3" fmla="*/ 62499 h 88216"/>
                <a:gd name="connsiteX4" fmla="*/ 309035 w 323875"/>
                <a:gd name="connsiteY4" fmla="*/ 68801 h 88216"/>
                <a:gd name="connsiteX5" fmla="*/ 323876 w 323875"/>
                <a:gd name="connsiteY5" fmla="*/ 74290 h 88216"/>
                <a:gd name="connsiteX6" fmla="*/ 271628 w 323875"/>
                <a:gd name="connsiteY6" fmla="*/ 83236 h 88216"/>
                <a:gd name="connsiteX7" fmla="*/ 205352 w 323875"/>
                <a:gd name="connsiteY7" fmla="*/ 87302 h 88216"/>
                <a:gd name="connsiteX8" fmla="*/ 168962 w 323875"/>
                <a:gd name="connsiteY8" fmla="*/ 87302 h 88216"/>
                <a:gd name="connsiteX9" fmla="*/ 60196 w 323875"/>
                <a:gd name="connsiteY9" fmla="*/ 76527 h 88216"/>
                <a:gd name="connsiteX10" fmla="*/ 5712 w 323875"/>
                <a:gd name="connsiteY10" fmla="*/ 54977 h 88216"/>
                <a:gd name="connsiteX11" fmla="*/ 426 w 323875"/>
                <a:gd name="connsiteY11" fmla="*/ 40746 h 88216"/>
                <a:gd name="connsiteX12" fmla="*/ 34784 w 323875"/>
                <a:gd name="connsiteY12" fmla="*/ 40339 h 88216"/>
                <a:gd name="connsiteX13" fmla="*/ 72598 w 323875"/>
                <a:gd name="connsiteY13" fmla="*/ 9844 h 88216"/>
                <a:gd name="connsiteX14" fmla="*/ 125252 w 323875"/>
                <a:gd name="connsiteY14" fmla="*/ 86 h 88216"/>
                <a:gd name="connsiteX15" fmla="*/ 133587 w 323875"/>
                <a:gd name="connsiteY15" fmla="*/ 3542 h 88216"/>
                <a:gd name="connsiteX0" fmla="*/ 133587 w 323876"/>
                <a:gd name="connsiteY0" fmla="*/ 3542 h 87542"/>
                <a:gd name="connsiteX1" fmla="*/ 137043 w 323876"/>
                <a:gd name="connsiteY1" fmla="*/ 27735 h 87542"/>
                <a:gd name="connsiteX2" fmla="*/ 148225 w 323876"/>
                <a:gd name="connsiteY2" fmla="*/ 48471 h 87542"/>
                <a:gd name="connsiteX3" fmla="*/ 208198 w 323876"/>
                <a:gd name="connsiteY3" fmla="*/ 62499 h 87542"/>
                <a:gd name="connsiteX4" fmla="*/ 309035 w 323876"/>
                <a:gd name="connsiteY4" fmla="*/ 68801 h 87542"/>
                <a:gd name="connsiteX5" fmla="*/ 323876 w 323876"/>
                <a:gd name="connsiteY5" fmla="*/ 74290 h 87542"/>
                <a:gd name="connsiteX6" fmla="*/ 271628 w 323876"/>
                <a:gd name="connsiteY6" fmla="*/ 83236 h 87542"/>
                <a:gd name="connsiteX7" fmla="*/ 168962 w 323876"/>
                <a:gd name="connsiteY7" fmla="*/ 87302 h 87542"/>
                <a:gd name="connsiteX8" fmla="*/ 60196 w 323876"/>
                <a:gd name="connsiteY8" fmla="*/ 76527 h 87542"/>
                <a:gd name="connsiteX9" fmla="*/ 5712 w 323876"/>
                <a:gd name="connsiteY9" fmla="*/ 54977 h 87542"/>
                <a:gd name="connsiteX10" fmla="*/ 426 w 323876"/>
                <a:gd name="connsiteY10" fmla="*/ 40746 h 87542"/>
                <a:gd name="connsiteX11" fmla="*/ 34784 w 323876"/>
                <a:gd name="connsiteY11" fmla="*/ 40339 h 87542"/>
                <a:gd name="connsiteX12" fmla="*/ 72598 w 323876"/>
                <a:gd name="connsiteY12" fmla="*/ 9844 h 87542"/>
                <a:gd name="connsiteX13" fmla="*/ 125252 w 323876"/>
                <a:gd name="connsiteY13" fmla="*/ 86 h 87542"/>
                <a:gd name="connsiteX14" fmla="*/ 133587 w 323876"/>
                <a:gd name="connsiteY14" fmla="*/ 3542 h 8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76" h="87542">
                  <a:moveTo>
                    <a:pt x="133587" y="3542"/>
                  </a:moveTo>
                  <a:cubicBezTo>
                    <a:pt x="135620" y="11471"/>
                    <a:pt x="131758" y="20213"/>
                    <a:pt x="137043" y="27735"/>
                  </a:cubicBezTo>
                  <a:cubicBezTo>
                    <a:pt x="134807" y="41152"/>
                    <a:pt x="135620" y="43185"/>
                    <a:pt x="148225" y="48471"/>
                  </a:cubicBezTo>
                  <a:cubicBezTo>
                    <a:pt x="167335" y="56400"/>
                    <a:pt x="187665" y="59856"/>
                    <a:pt x="208198" y="62499"/>
                  </a:cubicBezTo>
                  <a:cubicBezTo>
                    <a:pt x="241743" y="66972"/>
                    <a:pt x="275287" y="68598"/>
                    <a:pt x="309035" y="68801"/>
                  </a:cubicBezTo>
                  <a:cubicBezTo>
                    <a:pt x="314321" y="68801"/>
                    <a:pt x="320826" y="67175"/>
                    <a:pt x="323876" y="74290"/>
                  </a:cubicBezTo>
                  <a:cubicBezTo>
                    <a:pt x="306392" y="77137"/>
                    <a:pt x="297447" y="81067"/>
                    <a:pt x="271628" y="83236"/>
                  </a:cubicBezTo>
                  <a:cubicBezTo>
                    <a:pt x="245809" y="85405"/>
                    <a:pt x="204201" y="88420"/>
                    <a:pt x="168962" y="87302"/>
                  </a:cubicBezTo>
                  <a:cubicBezTo>
                    <a:pt x="132368" y="87505"/>
                    <a:pt x="95977" y="84659"/>
                    <a:pt x="60196" y="76527"/>
                  </a:cubicBezTo>
                  <a:cubicBezTo>
                    <a:pt x="41086" y="72257"/>
                    <a:pt x="21163" y="68801"/>
                    <a:pt x="5712" y="54977"/>
                  </a:cubicBezTo>
                  <a:cubicBezTo>
                    <a:pt x="1239" y="50911"/>
                    <a:pt x="-997" y="46642"/>
                    <a:pt x="426" y="40746"/>
                  </a:cubicBezTo>
                  <a:cubicBezTo>
                    <a:pt x="12014" y="52334"/>
                    <a:pt x="23196" y="47861"/>
                    <a:pt x="34784" y="40339"/>
                  </a:cubicBezTo>
                  <a:cubicBezTo>
                    <a:pt x="48405" y="31394"/>
                    <a:pt x="60400" y="20416"/>
                    <a:pt x="72598" y="9844"/>
                  </a:cubicBezTo>
                  <a:cubicBezTo>
                    <a:pt x="89065" y="493"/>
                    <a:pt x="107565" y="2322"/>
                    <a:pt x="125252" y="86"/>
                  </a:cubicBezTo>
                  <a:cubicBezTo>
                    <a:pt x="128708" y="-321"/>
                    <a:pt x="131554" y="696"/>
                    <a:pt x="133587" y="3542"/>
                  </a:cubicBezTo>
                  <a:close/>
                </a:path>
              </a:pathLst>
            </a:custGeom>
            <a:solidFill>
              <a:srgbClr val="8B9DA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262">
              <a:extLst>
                <a:ext uri="{FF2B5EF4-FFF2-40B4-BE49-F238E27FC236}">
                  <a16:creationId xmlns:a16="http://schemas.microsoft.com/office/drawing/2014/main" id="{4F014C2A-95AC-42AB-AE9D-335F4AF93559}"/>
                </a:ext>
              </a:extLst>
            </p:cNvPr>
            <p:cNvSpPr/>
            <p:nvPr/>
          </p:nvSpPr>
          <p:spPr>
            <a:xfrm>
              <a:off x="9879149" y="5892794"/>
              <a:ext cx="495786" cy="102356"/>
            </a:xfrm>
            <a:custGeom>
              <a:avLst/>
              <a:gdLst>
                <a:gd name="connsiteX0" fmla="*/ 339843 w 339843"/>
                <a:gd name="connsiteY0" fmla="*/ 24160 h 63213"/>
                <a:gd name="connsiteX1" fmla="*/ 338217 w 339843"/>
                <a:gd name="connsiteY1" fmla="*/ 29446 h 63213"/>
                <a:gd name="connsiteX2" fmla="*/ 314024 w 339843"/>
                <a:gd name="connsiteY2" fmla="*/ 47133 h 63213"/>
                <a:gd name="connsiteX3" fmla="*/ 207088 w 339843"/>
                <a:gd name="connsiteY3" fmla="*/ 61567 h 63213"/>
                <a:gd name="connsiteX4" fmla="*/ 158500 w 339843"/>
                <a:gd name="connsiteY4" fmla="*/ 62990 h 63213"/>
                <a:gd name="connsiteX5" fmla="*/ 30421 w 339843"/>
                <a:gd name="connsiteY5" fmla="*/ 46930 h 63213"/>
                <a:gd name="connsiteX6" fmla="*/ 12531 w 339843"/>
                <a:gd name="connsiteY6" fmla="*/ 39814 h 63213"/>
                <a:gd name="connsiteX7" fmla="*/ 3992 w 339843"/>
                <a:gd name="connsiteY7" fmla="*/ 984 h 63213"/>
                <a:gd name="connsiteX8" fmla="*/ 12734 w 339843"/>
                <a:gd name="connsiteY8" fmla="*/ 2204 h 63213"/>
                <a:gd name="connsiteX9" fmla="*/ 88971 w 339843"/>
                <a:gd name="connsiteY9" fmla="*/ 21517 h 63213"/>
                <a:gd name="connsiteX10" fmla="*/ 198143 w 339843"/>
                <a:gd name="connsiteY10" fmla="*/ 25583 h 63213"/>
                <a:gd name="connsiteX11" fmla="*/ 299590 w 339843"/>
                <a:gd name="connsiteY11" fmla="*/ 13385 h 63213"/>
                <a:gd name="connsiteX12" fmla="*/ 327035 w 339843"/>
                <a:gd name="connsiteY12" fmla="*/ 3017 h 63213"/>
                <a:gd name="connsiteX13" fmla="*/ 338217 w 339843"/>
                <a:gd name="connsiteY13" fmla="*/ 984 h 63213"/>
                <a:gd name="connsiteX14" fmla="*/ 339843 w 339843"/>
                <a:gd name="connsiteY14" fmla="*/ 24160 h 6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9843" h="63213">
                  <a:moveTo>
                    <a:pt x="339843" y="24160"/>
                  </a:moveTo>
                  <a:cubicBezTo>
                    <a:pt x="339233" y="25990"/>
                    <a:pt x="338827" y="27616"/>
                    <a:pt x="338217" y="29446"/>
                  </a:cubicBezTo>
                  <a:cubicBezTo>
                    <a:pt x="334354" y="41237"/>
                    <a:pt x="324392" y="44287"/>
                    <a:pt x="314024" y="47133"/>
                  </a:cubicBezTo>
                  <a:cubicBezTo>
                    <a:pt x="278853" y="56281"/>
                    <a:pt x="243276" y="60347"/>
                    <a:pt x="207088" y="61567"/>
                  </a:cubicBezTo>
                  <a:cubicBezTo>
                    <a:pt x="191028" y="62177"/>
                    <a:pt x="174764" y="63804"/>
                    <a:pt x="158500" y="62990"/>
                  </a:cubicBezTo>
                  <a:cubicBezTo>
                    <a:pt x="115400" y="60551"/>
                    <a:pt x="72301" y="59534"/>
                    <a:pt x="30421" y="46930"/>
                  </a:cubicBezTo>
                  <a:cubicBezTo>
                    <a:pt x="23915" y="45913"/>
                    <a:pt x="18630" y="42050"/>
                    <a:pt x="12531" y="39814"/>
                  </a:cubicBezTo>
                  <a:cubicBezTo>
                    <a:pt x="-277" y="30666"/>
                    <a:pt x="-3530" y="15825"/>
                    <a:pt x="3992" y="984"/>
                  </a:cubicBezTo>
                  <a:cubicBezTo>
                    <a:pt x="7041" y="-439"/>
                    <a:pt x="10091" y="781"/>
                    <a:pt x="12734" y="2204"/>
                  </a:cubicBezTo>
                  <a:cubicBezTo>
                    <a:pt x="36520" y="14605"/>
                    <a:pt x="62746" y="18061"/>
                    <a:pt x="88971" y="21517"/>
                  </a:cubicBezTo>
                  <a:cubicBezTo>
                    <a:pt x="125159" y="26396"/>
                    <a:pt x="161753" y="26396"/>
                    <a:pt x="198143" y="25583"/>
                  </a:cubicBezTo>
                  <a:cubicBezTo>
                    <a:pt x="232298" y="24770"/>
                    <a:pt x="266249" y="21517"/>
                    <a:pt x="299590" y="13385"/>
                  </a:cubicBezTo>
                  <a:cubicBezTo>
                    <a:pt x="309145" y="11149"/>
                    <a:pt x="318293" y="7693"/>
                    <a:pt x="327035" y="3017"/>
                  </a:cubicBezTo>
                  <a:cubicBezTo>
                    <a:pt x="330491" y="1187"/>
                    <a:pt x="333947" y="-1456"/>
                    <a:pt x="338217" y="984"/>
                  </a:cubicBezTo>
                  <a:cubicBezTo>
                    <a:pt x="340250" y="8506"/>
                    <a:pt x="337607" y="16435"/>
                    <a:pt x="339843" y="24160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263">
              <a:extLst>
                <a:ext uri="{FF2B5EF4-FFF2-40B4-BE49-F238E27FC236}">
                  <a16:creationId xmlns:a16="http://schemas.microsoft.com/office/drawing/2014/main" id="{F02582D9-C211-43AC-9E4D-408E48B79B43}"/>
                </a:ext>
              </a:extLst>
            </p:cNvPr>
            <p:cNvSpPr/>
            <p:nvPr/>
          </p:nvSpPr>
          <p:spPr>
            <a:xfrm>
              <a:off x="9880609" y="5826985"/>
              <a:ext cx="493361" cy="114585"/>
            </a:xfrm>
            <a:custGeom>
              <a:avLst/>
              <a:gdLst>
                <a:gd name="connsiteX0" fmla="*/ 337013 w 338181"/>
                <a:gd name="connsiteY0" fmla="*/ 41422 h 70765"/>
                <a:gd name="connsiteX1" fmla="*/ 247561 w 338181"/>
                <a:gd name="connsiteY1" fmla="*/ 66428 h 70765"/>
                <a:gd name="connsiteX2" fmla="*/ 136356 w 338181"/>
                <a:gd name="connsiteY2" fmla="*/ 70088 h 70765"/>
                <a:gd name="connsiteX3" fmla="*/ 31453 w 338181"/>
                <a:gd name="connsiteY3" fmla="*/ 55653 h 70765"/>
                <a:gd name="connsiteX4" fmla="*/ 3398 w 338181"/>
                <a:gd name="connsiteY4" fmla="*/ 41829 h 70765"/>
                <a:gd name="connsiteX5" fmla="*/ 11733 w 338181"/>
                <a:gd name="connsiteY5" fmla="*/ 23329 h 70765"/>
                <a:gd name="connsiteX6" fmla="*/ 43855 w 338181"/>
                <a:gd name="connsiteY6" fmla="*/ 12147 h 70765"/>
                <a:gd name="connsiteX7" fmla="*/ 147944 w 338181"/>
                <a:gd name="connsiteY7" fmla="*/ 762 h 70765"/>
                <a:gd name="connsiteX8" fmla="*/ 192467 w 338181"/>
                <a:gd name="connsiteY8" fmla="*/ 762 h 70765"/>
                <a:gd name="connsiteX9" fmla="*/ 306721 w 338181"/>
                <a:gd name="connsiteY9" fmla="*/ 15400 h 70765"/>
                <a:gd name="connsiteX10" fmla="*/ 337216 w 338181"/>
                <a:gd name="connsiteY10" fmla="*/ 31664 h 70765"/>
                <a:gd name="connsiteX11" fmla="*/ 337013 w 338181"/>
                <a:gd name="connsiteY11" fmla="*/ 41422 h 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181" h="70765">
                  <a:moveTo>
                    <a:pt x="337013" y="41422"/>
                  </a:moveTo>
                  <a:cubicBezTo>
                    <a:pt x="309974" y="59719"/>
                    <a:pt x="278666" y="62362"/>
                    <a:pt x="247561" y="66428"/>
                  </a:cubicBezTo>
                  <a:cubicBezTo>
                    <a:pt x="210560" y="71307"/>
                    <a:pt x="173356" y="71307"/>
                    <a:pt x="136356" y="70088"/>
                  </a:cubicBezTo>
                  <a:cubicBezTo>
                    <a:pt x="100982" y="68868"/>
                    <a:pt x="65811" y="65412"/>
                    <a:pt x="31453" y="55653"/>
                  </a:cubicBezTo>
                  <a:cubicBezTo>
                    <a:pt x="21288" y="52807"/>
                    <a:pt x="11733" y="48538"/>
                    <a:pt x="3398" y="41829"/>
                  </a:cubicBezTo>
                  <a:cubicBezTo>
                    <a:pt x="-3311" y="32884"/>
                    <a:pt x="145" y="25362"/>
                    <a:pt x="11733" y="23329"/>
                  </a:cubicBezTo>
                  <a:cubicBezTo>
                    <a:pt x="22101" y="18449"/>
                    <a:pt x="32876" y="15603"/>
                    <a:pt x="43855" y="12147"/>
                  </a:cubicBezTo>
                  <a:cubicBezTo>
                    <a:pt x="78212" y="5032"/>
                    <a:pt x="112976" y="1982"/>
                    <a:pt x="147944" y="762"/>
                  </a:cubicBezTo>
                  <a:cubicBezTo>
                    <a:pt x="162785" y="-254"/>
                    <a:pt x="177626" y="-254"/>
                    <a:pt x="192467" y="762"/>
                  </a:cubicBezTo>
                  <a:cubicBezTo>
                    <a:pt x="230890" y="2592"/>
                    <a:pt x="269314" y="5235"/>
                    <a:pt x="306721" y="15400"/>
                  </a:cubicBezTo>
                  <a:cubicBezTo>
                    <a:pt x="317902" y="18449"/>
                    <a:pt x="329084" y="22312"/>
                    <a:pt x="337216" y="31664"/>
                  </a:cubicBezTo>
                  <a:cubicBezTo>
                    <a:pt x="338436" y="34917"/>
                    <a:pt x="338639" y="38170"/>
                    <a:pt x="337013" y="41422"/>
                  </a:cubicBezTo>
                  <a:close/>
                </a:path>
              </a:pathLst>
            </a:custGeom>
            <a:solidFill>
              <a:srgbClr val="FB790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264">
              <a:extLst>
                <a:ext uri="{FF2B5EF4-FFF2-40B4-BE49-F238E27FC236}">
                  <a16:creationId xmlns:a16="http://schemas.microsoft.com/office/drawing/2014/main" id="{4A54A518-1536-41D4-B884-ADD3A3860A9B}"/>
                </a:ext>
              </a:extLst>
            </p:cNvPr>
            <p:cNvSpPr/>
            <p:nvPr/>
          </p:nvSpPr>
          <p:spPr>
            <a:xfrm>
              <a:off x="9458749" y="6256493"/>
              <a:ext cx="503931" cy="72455"/>
            </a:xfrm>
            <a:custGeom>
              <a:avLst/>
              <a:gdLst>
                <a:gd name="connsiteX0" fmla="*/ 193561 w 345426"/>
                <a:gd name="connsiteY0" fmla="*/ 46556 h 46691"/>
                <a:gd name="connsiteX1" fmla="*/ 184209 w 345426"/>
                <a:gd name="connsiteY1" fmla="*/ 44726 h 46691"/>
                <a:gd name="connsiteX2" fmla="*/ 44339 w 345426"/>
                <a:gd name="connsiteY2" fmla="*/ 32934 h 46691"/>
                <a:gd name="connsiteX3" fmla="*/ 8152 w 345426"/>
                <a:gd name="connsiteY3" fmla="*/ 20330 h 46691"/>
                <a:gd name="connsiteX4" fmla="*/ 6525 w 345426"/>
                <a:gd name="connsiteY4" fmla="*/ 0 h 46691"/>
                <a:gd name="connsiteX5" fmla="*/ 81746 w 345426"/>
                <a:gd name="connsiteY5" fmla="*/ 21956 h 46691"/>
                <a:gd name="connsiteX6" fmla="*/ 292975 w 345426"/>
                <a:gd name="connsiteY6" fmla="*/ 16670 h 46691"/>
                <a:gd name="connsiteX7" fmla="*/ 310459 w 345426"/>
                <a:gd name="connsiteY7" fmla="*/ 11791 h 46691"/>
                <a:gd name="connsiteX8" fmla="*/ 345426 w 345426"/>
                <a:gd name="connsiteY8" fmla="*/ 12808 h 46691"/>
                <a:gd name="connsiteX9" fmla="*/ 330992 w 345426"/>
                <a:gd name="connsiteY9" fmla="*/ 26226 h 46691"/>
                <a:gd name="connsiteX10" fmla="*/ 294398 w 345426"/>
                <a:gd name="connsiteY10" fmla="*/ 35577 h 46691"/>
                <a:gd name="connsiteX11" fmla="*/ 292568 w 345426"/>
                <a:gd name="connsiteY11" fmla="*/ 36391 h 46691"/>
                <a:gd name="connsiteX12" fmla="*/ 240727 w 345426"/>
                <a:gd name="connsiteY12" fmla="*/ 42693 h 46691"/>
                <a:gd name="connsiteX13" fmla="*/ 233815 w 345426"/>
                <a:gd name="connsiteY13" fmla="*/ 42693 h 46691"/>
                <a:gd name="connsiteX14" fmla="*/ 202303 w 345426"/>
                <a:gd name="connsiteY14" fmla="*/ 44523 h 46691"/>
                <a:gd name="connsiteX15" fmla="*/ 193561 w 345426"/>
                <a:gd name="connsiteY15" fmla="*/ 46556 h 46691"/>
                <a:gd name="connsiteX0" fmla="*/ 193561 w 345426"/>
                <a:gd name="connsiteY0" fmla="*/ 46556 h 46691"/>
                <a:gd name="connsiteX1" fmla="*/ 184209 w 345426"/>
                <a:gd name="connsiteY1" fmla="*/ 44726 h 46691"/>
                <a:gd name="connsiteX2" fmla="*/ 44339 w 345426"/>
                <a:gd name="connsiteY2" fmla="*/ 32934 h 46691"/>
                <a:gd name="connsiteX3" fmla="*/ 8152 w 345426"/>
                <a:gd name="connsiteY3" fmla="*/ 20330 h 46691"/>
                <a:gd name="connsiteX4" fmla="*/ 6525 w 345426"/>
                <a:gd name="connsiteY4" fmla="*/ 0 h 46691"/>
                <a:gd name="connsiteX5" fmla="*/ 81746 w 345426"/>
                <a:gd name="connsiteY5" fmla="*/ 21956 h 46691"/>
                <a:gd name="connsiteX6" fmla="*/ 292975 w 345426"/>
                <a:gd name="connsiteY6" fmla="*/ 16670 h 46691"/>
                <a:gd name="connsiteX7" fmla="*/ 310459 w 345426"/>
                <a:gd name="connsiteY7" fmla="*/ 11791 h 46691"/>
                <a:gd name="connsiteX8" fmla="*/ 345426 w 345426"/>
                <a:gd name="connsiteY8" fmla="*/ 12808 h 46691"/>
                <a:gd name="connsiteX9" fmla="*/ 330992 w 345426"/>
                <a:gd name="connsiteY9" fmla="*/ 26226 h 46691"/>
                <a:gd name="connsiteX10" fmla="*/ 294398 w 345426"/>
                <a:gd name="connsiteY10" fmla="*/ 35577 h 46691"/>
                <a:gd name="connsiteX11" fmla="*/ 292568 w 345426"/>
                <a:gd name="connsiteY11" fmla="*/ 36391 h 46691"/>
                <a:gd name="connsiteX12" fmla="*/ 240727 w 345426"/>
                <a:gd name="connsiteY12" fmla="*/ 42693 h 46691"/>
                <a:gd name="connsiteX13" fmla="*/ 202303 w 345426"/>
                <a:gd name="connsiteY13" fmla="*/ 44523 h 46691"/>
                <a:gd name="connsiteX14" fmla="*/ 193561 w 345426"/>
                <a:gd name="connsiteY14" fmla="*/ 46556 h 46691"/>
                <a:gd name="connsiteX0" fmla="*/ 202303 w 345426"/>
                <a:gd name="connsiteY0" fmla="*/ 44523 h 45607"/>
                <a:gd name="connsiteX1" fmla="*/ 184209 w 345426"/>
                <a:gd name="connsiteY1" fmla="*/ 44726 h 45607"/>
                <a:gd name="connsiteX2" fmla="*/ 44339 w 345426"/>
                <a:gd name="connsiteY2" fmla="*/ 32934 h 45607"/>
                <a:gd name="connsiteX3" fmla="*/ 8152 w 345426"/>
                <a:gd name="connsiteY3" fmla="*/ 20330 h 45607"/>
                <a:gd name="connsiteX4" fmla="*/ 6525 w 345426"/>
                <a:gd name="connsiteY4" fmla="*/ 0 h 45607"/>
                <a:gd name="connsiteX5" fmla="*/ 81746 w 345426"/>
                <a:gd name="connsiteY5" fmla="*/ 21956 h 45607"/>
                <a:gd name="connsiteX6" fmla="*/ 292975 w 345426"/>
                <a:gd name="connsiteY6" fmla="*/ 16670 h 45607"/>
                <a:gd name="connsiteX7" fmla="*/ 310459 w 345426"/>
                <a:gd name="connsiteY7" fmla="*/ 11791 h 45607"/>
                <a:gd name="connsiteX8" fmla="*/ 345426 w 345426"/>
                <a:gd name="connsiteY8" fmla="*/ 12808 h 45607"/>
                <a:gd name="connsiteX9" fmla="*/ 330992 w 345426"/>
                <a:gd name="connsiteY9" fmla="*/ 26226 h 45607"/>
                <a:gd name="connsiteX10" fmla="*/ 294398 w 345426"/>
                <a:gd name="connsiteY10" fmla="*/ 35577 h 45607"/>
                <a:gd name="connsiteX11" fmla="*/ 292568 w 345426"/>
                <a:gd name="connsiteY11" fmla="*/ 36391 h 45607"/>
                <a:gd name="connsiteX12" fmla="*/ 240727 w 345426"/>
                <a:gd name="connsiteY12" fmla="*/ 42693 h 45607"/>
                <a:gd name="connsiteX13" fmla="*/ 202303 w 345426"/>
                <a:gd name="connsiteY13" fmla="*/ 44523 h 45607"/>
                <a:gd name="connsiteX0" fmla="*/ 202303 w 345426"/>
                <a:gd name="connsiteY0" fmla="*/ 44523 h 45607"/>
                <a:gd name="connsiteX1" fmla="*/ 184209 w 345426"/>
                <a:gd name="connsiteY1" fmla="*/ 44726 h 45607"/>
                <a:gd name="connsiteX2" fmla="*/ 44339 w 345426"/>
                <a:gd name="connsiteY2" fmla="*/ 32934 h 45607"/>
                <a:gd name="connsiteX3" fmla="*/ 8152 w 345426"/>
                <a:gd name="connsiteY3" fmla="*/ 20330 h 45607"/>
                <a:gd name="connsiteX4" fmla="*/ 6525 w 345426"/>
                <a:gd name="connsiteY4" fmla="*/ 0 h 45607"/>
                <a:gd name="connsiteX5" fmla="*/ 81746 w 345426"/>
                <a:gd name="connsiteY5" fmla="*/ 21956 h 45607"/>
                <a:gd name="connsiteX6" fmla="*/ 292975 w 345426"/>
                <a:gd name="connsiteY6" fmla="*/ 16670 h 45607"/>
                <a:gd name="connsiteX7" fmla="*/ 310459 w 345426"/>
                <a:gd name="connsiteY7" fmla="*/ 11791 h 45607"/>
                <a:gd name="connsiteX8" fmla="*/ 345426 w 345426"/>
                <a:gd name="connsiteY8" fmla="*/ 12808 h 45607"/>
                <a:gd name="connsiteX9" fmla="*/ 330992 w 345426"/>
                <a:gd name="connsiteY9" fmla="*/ 26226 h 45607"/>
                <a:gd name="connsiteX10" fmla="*/ 294398 w 345426"/>
                <a:gd name="connsiteY10" fmla="*/ 35577 h 45607"/>
                <a:gd name="connsiteX11" fmla="*/ 240727 w 345426"/>
                <a:gd name="connsiteY11" fmla="*/ 42693 h 45607"/>
                <a:gd name="connsiteX12" fmla="*/ 202303 w 345426"/>
                <a:gd name="connsiteY12" fmla="*/ 44523 h 45607"/>
                <a:gd name="connsiteX0" fmla="*/ 240727 w 345426"/>
                <a:gd name="connsiteY0" fmla="*/ 42693 h 45309"/>
                <a:gd name="connsiteX1" fmla="*/ 184209 w 345426"/>
                <a:gd name="connsiteY1" fmla="*/ 44726 h 45309"/>
                <a:gd name="connsiteX2" fmla="*/ 44339 w 345426"/>
                <a:gd name="connsiteY2" fmla="*/ 32934 h 45309"/>
                <a:gd name="connsiteX3" fmla="*/ 8152 w 345426"/>
                <a:gd name="connsiteY3" fmla="*/ 20330 h 45309"/>
                <a:gd name="connsiteX4" fmla="*/ 6525 w 345426"/>
                <a:gd name="connsiteY4" fmla="*/ 0 h 45309"/>
                <a:gd name="connsiteX5" fmla="*/ 81746 w 345426"/>
                <a:gd name="connsiteY5" fmla="*/ 21956 h 45309"/>
                <a:gd name="connsiteX6" fmla="*/ 292975 w 345426"/>
                <a:gd name="connsiteY6" fmla="*/ 16670 h 45309"/>
                <a:gd name="connsiteX7" fmla="*/ 310459 w 345426"/>
                <a:gd name="connsiteY7" fmla="*/ 11791 h 45309"/>
                <a:gd name="connsiteX8" fmla="*/ 345426 w 345426"/>
                <a:gd name="connsiteY8" fmla="*/ 12808 h 45309"/>
                <a:gd name="connsiteX9" fmla="*/ 330992 w 345426"/>
                <a:gd name="connsiteY9" fmla="*/ 26226 h 45309"/>
                <a:gd name="connsiteX10" fmla="*/ 294398 w 345426"/>
                <a:gd name="connsiteY10" fmla="*/ 35577 h 45309"/>
                <a:gd name="connsiteX11" fmla="*/ 240727 w 345426"/>
                <a:gd name="connsiteY11" fmla="*/ 42693 h 45309"/>
                <a:gd name="connsiteX0" fmla="*/ 294398 w 345426"/>
                <a:gd name="connsiteY0" fmla="*/ 35577 h 44747"/>
                <a:gd name="connsiteX1" fmla="*/ 184209 w 345426"/>
                <a:gd name="connsiteY1" fmla="*/ 44726 h 44747"/>
                <a:gd name="connsiteX2" fmla="*/ 44339 w 345426"/>
                <a:gd name="connsiteY2" fmla="*/ 32934 h 44747"/>
                <a:gd name="connsiteX3" fmla="*/ 8152 w 345426"/>
                <a:gd name="connsiteY3" fmla="*/ 20330 h 44747"/>
                <a:gd name="connsiteX4" fmla="*/ 6525 w 345426"/>
                <a:gd name="connsiteY4" fmla="*/ 0 h 44747"/>
                <a:gd name="connsiteX5" fmla="*/ 81746 w 345426"/>
                <a:gd name="connsiteY5" fmla="*/ 21956 h 44747"/>
                <a:gd name="connsiteX6" fmla="*/ 292975 w 345426"/>
                <a:gd name="connsiteY6" fmla="*/ 16670 h 44747"/>
                <a:gd name="connsiteX7" fmla="*/ 310459 w 345426"/>
                <a:gd name="connsiteY7" fmla="*/ 11791 h 44747"/>
                <a:gd name="connsiteX8" fmla="*/ 345426 w 345426"/>
                <a:gd name="connsiteY8" fmla="*/ 12808 h 44747"/>
                <a:gd name="connsiteX9" fmla="*/ 330992 w 345426"/>
                <a:gd name="connsiteY9" fmla="*/ 26226 h 44747"/>
                <a:gd name="connsiteX10" fmla="*/ 294398 w 345426"/>
                <a:gd name="connsiteY10" fmla="*/ 35577 h 4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426" h="44747">
                  <a:moveTo>
                    <a:pt x="294398" y="35577"/>
                  </a:moveTo>
                  <a:cubicBezTo>
                    <a:pt x="269934" y="38660"/>
                    <a:pt x="225885" y="45166"/>
                    <a:pt x="184209" y="44726"/>
                  </a:cubicBezTo>
                  <a:cubicBezTo>
                    <a:pt x="142533" y="44286"/>
                    <a:pt x="90488" y="42693"/>
                    <a:pt x="44339" y="32934"/>
                  </a:cubicBezTo>
                  <a:cubicBezTo>
                    <a:pt x="31735" y="30292"/>
                    <a:pt x="19333" y="27039"/>
                    <a:pt x="8152" y="20330"/>
                  </a:cubicBezTo>
                  <a:cubicBezTo>
                    <a:pt x="-2216" y="14028"/>
                    <a:pt x="-2623" y="8538"/>
                    <a:pt x="6525" y="0"/>
                  </a:cubicBezTo>
                  <a:cubicBezTo>
                    <a:pt x="29295" y="15247"/>
                    <a:pt x="55724" y="18907"/>
                    <a:pt x="81746" y="21956"/>
                  </a:cubicBezTo>
                  <a:cubicBezTo>
                    <a:pt x="152291" y="30292"/>
                    <a:pt x="222836" y="30088"/>
                    <a:pt x="292975" y="16670"/>
                  </a:cubicBezTo>
                  <a:cubicBezTo>
                    <a:pt x="298871" y="15451"/>
                    <a:pt x="305580" y="14841"/>
                    <a:pt x="310459" y="11791"/>
                  </a:cubicBezTo>
                  <a:cubicBezTo>
                    <a:pt x="322656" y="4269"/>
                    <a:pt x="334041" y="6099"/>
                    <a:pt x="345426" y="12808"/>
                  </a:cubicBezTo>
                  <a:cubicBezTo>
                    <a:pt x="345426" y="22566"/>
                    <a:pt x="337294" y="23583"/>
                    <a:pt x="330992" y="26226"/>
                  </a:cubicBezTo>
                  <a:cubicBezTo>
                    <a:pt x="318591" y="28462"/>
                    <a:pt x="306189" y="31105"/>
                    <a:pt x="294398" y="3557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265">
              <a:extLst>
                <a:ext uri="{FF2B5EF4-FFF2-40B4-BE49-F238E27FC236}">
                  <a16:creationId xmlns:a16="http://schemas.microsoft.com/office/drawing/2014/main" id="{229E9BF1-9DC1-474E-8E38-CF7DCF3621FE}"/>
                </a:ext>
              </a:extLst>
            </p:cNvPr>
            <p:cNvSpPr/>
            <p:nvPr/>
          </p:nvSpPr>
          <p:spPr>
            <a:xfrm>
              <a:off x="9245361" y="5890180"/>
              <a:ext cx="278671" cy="375860"/>
            </a:xfrm>
            <a:custGeom>
              <a:avLst/>
              <a:gdLst>
                <a:gd name="connsiteX0" fmla="*/ 191014 w 191019"/>
                <a:gd name="connsiteY0" fmla="*/ 4834 h 232123"/>
                <a:gd name="connsiteX1" fmla="*/ 179833 w 191019"/>
                <a:gd name="connsiteY1" fmla="*/ 43461 h 232123"/>
                <a:gd name="connsiteX2" fmla="*/ 111321 w 191019"/>
                <a:gd name="connsiteY2" fmla="*/ 144704 h 232123"/>
                <a:gd name="connsiteX3" fmla="*/ 41386 w 191019"/>
                <a:gd name="connsiteY3" fmla="*/ 214843 h 232123"/>
                <a:gd name="connsiteX4" fmla="*/ 8451 w 191019"/>
                <a:gd name="connsiteY4" fmla="*/ 232123 h 232123"/>
                <a:gd name="connsiteX5" fmla="*/ 3775 w 191019"/>
                <a:gd name="connsiteY5" fmla="*/ 205694 h 232123"/>
                <a:gd name="connsiteX6" fmla="*/ 50331 w 191019"/>
                <a:gd name="connsiteY6" fmla="*/ 124781 h 232123"/>
                <a:gd name="connsiteX7" fmla="*/ 97090 w 191019"/>
                <a:gd name="connsiteY7" fmla="*/ 66637 h 232123"/>
                <a:gd name="connsiteX8" fmla="*/ 170074 w 191019"/>
                <a:gd name="connsiteY8" fmla="*/ 3411 h 232123"/>
                <a:gd name="connsiteX9" fmla="*/ 191014 w 191019"/>
                <a:gd name="connsiteY9" fmla="*/ 4834 h 23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19" h="232123">
                  <a:moveTo>
                    <a:pt x="191014" y="4834"/>
                  </a:moveTo>
                  <a:cubicBezTo>
                    <a:pt x="191218" y="18862"/>
                    <a:pt x="185729" y="31263"/>
                    <a:pt x="179833" y="43461"/>
                  </a:cubicBezTo>
                  <a:cubicBezTo>
                    <a:pt x="161536" y="80258"/>
                    <a:pt x="137547" y="113396"/>
                    <a:pt x="111321" y="144704"/>
                  </a:cubicBezTo>
                  <a:cubicBezTo>
                    <a:pt x="89975" y="170117"/>
                    <a:pt x="67612" y="194513"/>
                    <a:pt x="41386" y="214843"/>
                  </a:cubicBezTo>
                  <a:cubicBezTo>
                    <a:pt x="31424" y="222568"/>
                    <a:pt x="20446" y="228260"/>
                    <a:pt x="8451" y="232123"/>
                  </a:cubicBezTo>
                  <a:cubicBezTo>
                    <a:pt x="-1510" y="223991"/>
                    <a:pt x="-2120" y="220738"/>
                    <a:pt x="3775" y="205694"/>
                  </a:cubicBezTo>
                  <a:cubicBezTo>
                    <a:pt x="15363" y="176419"/>
                    <a:pt x="32034" y="150193"/>
                    <a:pt x="50331" y="124781"/>
                  </a:cubicBezTo>
                  <a:cubicBezTo>
                    <a:pt x="64969" y="104451"/>
                    <a:pt x="80419" y="84934"/>
                    <a:pt x="97090" y="66637"/>
                  </a:cubicBezTo>
                  <a:cubicBezTo>
                    <a:pt x="118843" y="42648"/>
                    <a:pt x="141003" y="18862"/>
                    <a:pt x="170074" y="3411"/>
                  </a:cubicBezTo>
                  <a:cubicBezTo>
                    <a:pt x="176580" y="-249"/>
                    <a:pt x="184305" y="-2485"/>
                    <a:pt x="191014" y="4834"/>
                  </a:cubicBezTo>
                  <a:close/>
                </a:path>
              </a:pathLst>
            </a:custGeom>
            <a:solidFill>
              <a:srgbClr val="FB7A0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266">
              <a:extLst>
                <a:ext uri="{FF2B5EF4-FFF2-40B4-BE49-F238E27FC236}">
                  <a16:creationId xmlns:a16="http://schemas.microsoft.com/office/drawing/2014/main" id="{9C3C54CA-3178-44DD-A03E-E71EA3CE1A47}"/>
                </a:ext>
              </a:extLst>
            </p:cNvPr>
            <p:cNvSpPr/>
            <p:nvPr/>
          </p:nvSpPr>
          <p:spPr>
            <a:xfrm>
              <a:off x="9510680" y="6157738"/>
              <a:ext cx="843880" cy="65031"/>
            </a:xfrm>
            <a:custGeom>
              <a:avLst/>
              <a:gdLst>
                <a:gd name="connsiteX0" fmla="*/ 413918 w 578449"/>
                <a:gd name="connsiteY0" fmla="*/ 39237 h 40162"/>
                <a:gd name="connsiteX1" fmla="*/ 298037 w 578449"/>
                <a:gd name="connsiteY1" fmla="*/ 23989 h 40162"/>
                <a:gd name="connsiteX2" fmla="*/ 271608 w 578449"/>
                <a:gd name="connsiteY2" fmla="*/ 24396 h 40162"/>
                <a:gd name="connsiteX3" fmla="*/ 210415 w 578449"/>
                <a:gd name="connsiteY3" fmla="*/ 36594 h 40162"/>
                <a:gd name="connsiteX4" fmla="*/ 176058 w 578449"/>
                <a:gd name="connsiteY4" fmla="*/ 39033 h 40162"/>
                <a:gd name="connsiteX5" fmla="*/ 108969 w 578449"/>
                <a:gd name="connsiteY5" fmla="*/ 38627 h 40162"/>
                <a:gd name="connsiteX6" fmla="*/ 9352 w 578449"/>
                <a:gd name="connsiteY6" fmla="*/ 22363 h 40162"/>
                <a:gd name="connsiteX7" fmla="*/ 0 w 578449"/>
                <a:gd name="connsiteY7" fmla="*/ 17077 h 40162"/>
                <a:gd name="connsiteX8" fmla="*/ 40050 w 578449"/>
                <a:gd name="connsiteY8" fmla="*/ 23176 h 40162"/>
                <a:gd name="connsiteX9" fmla="*/ 171382 w 578449"/>
                <a:gd name="connsiteY9" fmla="*/ 27242 h 40162"/>
                <a:gd name="connsiteX10" fmla="*/ 266526 w 578449"/>
                <a:gd name="connsiteY10" fmla="*/ 14028 h 40162"/>
                <a:gd name="connsiteX11" fmla="*/ 295191 w 578449"/>
                <a:gd name="connsiteY11" fmla="*/ 18907 h 40162"/>
                <a:gd name="connsiteX12" fmla="*/ 452545 w 578449"/>
                <a:gd name="connsiteY12" fmla="*/ 27242 h 40162"/>
                <a:gd name="connsiteX13" fmla="*/ 545657 w 578449"/>
                <a:gd name="connsiteY13" fmla="*/ 14434 h 40162"/>
                <a:gd name="connsiteX14" fmla="*/ 575542 w 578449"/>
                <a:gd name="connsiteY14" fmla="*/ 0 h 40162"/>
                <a:gd name="connsiteX15" fmla="*/ 578388 w 578449"/>
                <a:gd name="connsiteY15" fmla="*/ 2643 h 40162"/>
                <a:gd name="connsiteX16" fmla="*/ 578388 w 578449"/>
                <a:gd name="connsiteY16" fmla="*/ 6302 h 40162"/>
                <a:gd name="connsiteX17" fmla="*/ 565377 w 578449"/>
                <a:gd name="connsiteY17" fmla="*/ 22363 h 40162"/>
                <a:gd name="connsiteX18" fmla="*/ 506826 w 578449"/>
                <a:gd name="connsiteY18" fmla="*/ 36797 h 40162"/>
                <a:gd name="connsiteX19" fmla="*/ 419814 w 578449"/>
                <a:gd name="connsiteY19" fmla="*/ 40050 h 40162"/>
                <a:gd name="connsiteX20" fmla="*/ 413918 w 578449"/>
                <a:gd name="connsiteY20" fmla="*/ 39237 h 4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8449" h="40162">
                  <a:moveTo>
                    <a:pt x="413918" y="39237"/>
                  </a:moveTo>
                  <a:cubicBezTo>
                    <a:pt x="374682" y="39033"/>
                    <a:pt x="335648" y="35577"/>
                    <a:pt x="298037" y="23989"/>
                  </a:cubicBezTo>
                  <a:cubicBezTo>
                    <a:pt x="288686" y="21143"/>
                    <a:pt x="281164" y="20127"/>
                    <a:pt x="271608" y="24396"/>
                  </a:cubicBezTo>
                  <a:cubicBezTo>
                    <a:pt x="252295" y="32731"/>
                    <a:pt x="231152" y="34358"/>
                    <a:pt x="210415" y="36594"/>
                  </a:cubicBezTo>
                  <a:cubicBezTo>
                    <a:pt x="199031" y="37814"/>
                    <a:pt x="187646" y="38220"/>
                    <a:pt x="176058" y="39033"/>
                  </a:cubicBezTo>
                  <a:cubicBezTo>
                    <a:pt x="153695" y="39033"/>
                    <a:pt x="131332" y="39847"/>
                    <a:pt x="108969" y="38627"/>
                  </a:cubicBezTo>
                  <a:cubicBezTo>
                    <a:pt x="75221" y="36797"/>
                    <a:pt x="41473" y="33951"/>
                    <a:pt x="9352" y="22363"/>
                  </a:cubicBezTo>
                  <a:cubicBezTo>
                    <a:pt x="6302" y="21346"/>
                    <a:pt x="2643" y="21346"/>
                    <a:pt x="0" y="17077"/>
                  </a:cubicBezTo>
                  <a:cubicBezTo>
                    <a:pt x="13824" y="19110"/>
                    <a:pt x="26835" y="21550"/>
                    <a:pt x="40050" y="23176"/>
                  </a:cubicBezTo>
                  <a:cubicBezTo>
                    <a:pt x="83759" y="28462"/>
                    <a:pt x="127469" y="30088"/>
                    <a:pt x="171382" y="27242"/>
                  </a:cubicBezTo>
                  <a:cubicBezTo>
                    <a:pt x="203503" y="25209"/>
                    <a:pt x="235218" y="21550"/>
                    <a:pt x="266526" y="14028"/>
                  </a:cubicBezTo>
                  <a:cubicBezTo>
                    <a:pt x="276284" y="11588"/>
                    <a:pt x="285636" y="17077"/>
                    <a:pt x="295191" y="18907"/>
                  </a:cubicBezTo>
                  <a:cubicBezTo>
                    <a:pt x="347236" y="28259"/>
                    <a:pt x="399687" y="30495"/>
                    <a:pt x="452545" y="27242"/>
                  </a:cubicBezTo>
                  <a:cubicBezTo>
                    <a:pt x="484057" y="25412"/>
                    <a:pt x="515162" y="22160"/>
                    <a:pt x="545657" y="14434"/>
                  </a:cubicBezTo>
                  <a:cubicBezTo>
                    <a:pt x="556635" y="11588"/>
                    <a:pt x="566800" y="7522"/>
                    <a:pt x="575542" y="0"/>
                  </a:cubicBezTo>
                  <a:cubicBezTo>
                    <a:pt x="576558" y="813"/>
                    <a:pt x="577371" y="1830"/>
                    <a:pt x="578388" y="2643"/>
                  </a:cubicBezTo>
                  <a:cubicBezTo>
                    <a:pt x="578388" y="3863"/>
                    <a:pt x="578388" y="5082"/>
                    <a:pt x="578388" y="6302"/>
                  </a:cubicBezTo>
                  <a:cubicBezTo>
                    <a:pt x="579201" y="15857"/>
                    <a:pt x="571882" y="19110"/>
                    <a:pt x="565377" y="22363"/>
                  </a:cubicBezTo>
                  <a:cubicBezTo>
                    <a:pt x="547080" y="31918"/>
                    <a:pt x="526953" y="34561"/>
                    <a:pt x="506826" y="36797"/>
                  </a:cubicBezTo>
                  <a:cubicBezTo>
                    <a:pt x="477958" y="39847"/>
                    <a:pt x="448886" y="40457"/>
                    <a:pt x="419814" y="40050"/>
                  </a:cubicBezTo>
                  <a:cubicBezTo>
                    <a:pt x="417984" y="39847"/>
                    <a:pt x="415951" y="40050"/>
                    <a:pt x="413918" y="39237"/>
                  </a:cubicBezTo>
                  <a:close/>
                </a:path>
              </a:pathLst>
            </a:custGeom>
            <a:solidFill>
              <a:srgbClr val="F97B02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267">
              <a:extLst>
                <a:ext uri="{FF2B5EF4-FFF2-40B4-BE49-F238E27FC236}">
                  <a16:creationId xmlns:a16="http://schemas.microsoft.com/office/drawing/2014/main" id="{C962319F-8B88-4092-9614-24BEC6C9A00E}"/>
                </a:ext>
              </a:extLst>
            </p:cNvPr>
            <p:cNvSpPr/>
            <p:nvPr/>
          </p:nvSpPr>
          <p:spPr>
            <a:xfrm>
              <a:off x="9898059" y="5940473"/>
              <a:ext cx="491409" cy="76672"/>
            </a:xfrm>
            <a:custGeom>
              <a:avLst/>
              <a:gdLst>
                <a:gd name="connsiteX0" fmla="*/ 303299 w 336843"/>
                <a:gd name="connsiteY0" fmla="*/ 14434 h 47351"/>
                <a:gd name="connsiteX1" fmla="*/ 325052 w 336843"/>
                <a:gd name="connsiteY1" fmla="*/ 0 h 47351"/>
                <a:gd name="connsiteX2" fmla="*/ 336843 w 336843"/>
                <a:gd name="connsiteY2" fmla="*/ 15451 h 47351"/>
                <a:gd name="connsiteX3" fmla="*/ 335217 w 336843"/>
                <a:gd name="connsiteY3" fmla="*/ 18297 h 47351"/>
                <a:gd name="connsiteX4" fmla="*/ 266501 w 336843"/>
                <a:gd name="connsiteY4" fmla="*/ 40660 h 47351"/>
                <a:gd name="connsiteX5" fmla="*/ 136999 w 336843"/>
                <a:gd name="connsiteY5" fmla="*/ 46759 h 47351"/>
                <a:gd name="connsiteX6" fmla="*/ 30877 w 336843"/>
                <a:gd name="connsiteY6" fmla="*/ 32528 h 47351"/>
                <a:gd name="connsiteX7" fmla="*/ 1805 w 336843"/>
                <a:gd name="connsiteY7" fmla="*/ 16670 h 47351"/>
                <a:gd name="connsiteX8" fmla="*/ 2008 w 336843"/>
                <a:gd name="connsiteY8" fmla="*/ 8538 h 47351"/>
                <a:gd name="connsiteX9" fmla="*/ 15833 w 336843"/>
                <a:gd name="connsiteY9" fmla="*/ 14028 h 47351"/>
                <a:gd name="connsiteX10" fmla="*/ 66658 w 336843"/>
                <a:gd name="connsiteY10" fmla="*/ 26429 h 47351"/>
                <a:gd name="connsiteX11" fmla="*/ 161395 w 336843"/>
                <a:gd name="connsiteY11" fmla="*/ 32528 h 47351"/>
                <a:gd name="connsiteX12" fmla="*/ 286831 w 336843"/>
                <a:gd name="connsiteY12" fmla="*/ 19720 h 47351"/>
                <a:gd name="connsiteX13" fmla="*/ 303299 w 336843"/>
                <a:gd name="connsiteY13" fmla="*/ 14434 h 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6843" h="47351">
                  <a:moveTo>
                    <a:pt x="303299" y="14434"/>
                  </a:moveTo>
                  <a:cubicBezTo>
                    <a:pt x="311634" y="11385"/>
                    <a:pt x="318343" y="5692"/>
                    <a:pt x="325052" y="0"/>
                  </a:cubicBezTo>
                  <a:cubicBezTo>
                    <a:pt x="332370" y="2643"/>
                    <a:pt x="336640" y="7522"/>
                    <a:pt x="336843" y="15451"/>
                  </a:cubicBezTo>
                  <a:cubicBezTo>
                    <a:pt x="336640" y="16670"/>
                    <a:pt x="336640" y="17890"/>
                    <a:pt x="335217" y="18297"/>
                  </a:cubicBezTo>
                  <a:cubicBezTo>
                    <a:pt x="314887" y="33748"/>
                    <a:pt x="290491" y="36797"/>
                    <a:pt x="266501" y="40660"/>
                  </a:cubicBezTo>
                  <a:cubicBezTo>
                    <a:pt x="223605" y="47369"/>
                    <a:pt x="180302" y="48182"/>
                    <a:pt x="136999" y="46759"/>
                  </a:cubicBezTo>
                  <a:cubicBezTo>
                    <a:pt x="101219" y="45539"/>
                    <a:pt x="65641" y="41676"/>
                    <a:pt x="30877" y="32528"/>
                  </a:cubicBezTo>
                  <a:cubicBezTo>
                    <a:pt x="19899" y="29682"/>
                    <a:pt x="10140" y="24396"/>
                    <a:pt x="1805" y="16670"/>
                  </a:cubicBezTo>
                  <a:cubicBezTo>
                    <a:pt x="-635" y="13824"/>
                    <a:pt x="-635" y="11181"/>
                    <a:pt x="2008" y="8538"/>
                  </a:cubicBezTo>
                  <a:cubicBezTo>
                    <a:pt x="6684" y="10368"/>
                    <a:pt x="11360" y="12198"/>
                    <a:pt x="15833" y="14028"/>
                  </a:cubicBezTo>
                  <a:cubicBezTo>
                    <a:pt x="31893" y="21753"/>
                    <a:pt x="49377" y="23989"/>
                    <a:pt x="66658" y="26429"/>
                  </a:cubicBezTo>
                  <a:cubicBezTo>
                    <a:pt x="97966" y="30901"/>
                    <a:pt x="129884" y="33138"/>
                    <a:pt x="161395" y="32528"/>
                  </a:cubicBezTo>
                  <a:cubicBezTo>
                    <a:pt x="203478" y="31715"/>
                    <a:pt x="245765" y="30292"/>
                    <a:pt x="286831" y="19720"/>
                  </a:cubicBezTo>
                  <a:cubicBezTo>
                    <a:pt x="292524" y="17890"/>
                    <a:pt x="298013" y="16467"/>
                    <a:pt x="303299" y="14434"/>
                  </a:cubicBezTo>
                  <a:close/>
                </a:path>
              </a:pathLst>
            </a:custGeom>
            <a:solidFill>
              <a:srgbClr val="FB7A0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69">
              <a:extLst>
                <a:ext uri="{FF2B5EF4-FFF2-40B4-BE49-F238E27FC236}">
                  <a16:creationId xmlns:a16="http://schemas.microsoft.com/office/drawing/2014/main" id="{CD104CF8-8B3E-4C42-91B7-39C2C7810883}"/>
                </a:ext>
              </a:extLst>
            </p:cNvPr>
            <p:cNvSpPr/>
            <p:nvPr/>
          </p:nvSpPr>
          <p:spPr>
            <a:xfrm>
              <a:off x="9900692" y="6020136"/>
              <a:ext cx="489491" cy="66445"/>
            </a:xfrm>
            <a:custGeom>
              <a:avLst/>
              <a:gdLst>
                <a:gd name="connsiteX0" fmla="*/ 0 w 335528"/>
                <a:gd name="connsiteY0" fmla="*/ 11995 h 41035"/>
                <a:gd name="connsiteX1" fmla="*/ 6099 w 335528"/>
                <a:gd name="connsiteY1" fmla="*/ 2846 h 41035"/>
                <a:gd name="connsiteX2" fmla="*/ 47775 w 335528"/>
                <a:gd name="connsiteY2" fmla="*/ 19517 h 41035"/>
                <a:gd name="connsiteX3" fmla="*/ 134178 w 335528"/>
                <a:gd name="connsiteY3" fmla="*/ 28462 h 41035"/>
                <a:gd name="connsiteX4" fmla="*/ 244366 w 335528"/>
                <a:gd name="connsiteY4" fmla="*/ 25006 h 41035"/>
                <a:gd name="connsiteX5" fmla="*/ 286856 w 335528"/>
                <a:gd name="connsiteY5" fmla="*/ 17687 h 41035"/>
                <a:gd name="connsiteX6" fmla="*/ 314708 w 335528"/>
                <a:gd name="connsiteY6" fmla="*/ 9352 h 41035"/>
                <a:gd name="connsiteX7" fmla="*/ 331175 w 335528"/>
                <a:gd name="connsiteY7" fmla="*/ 0 h 41035"/>
                <a:gd name="connsiteX8" fmla="*/ 335445 w 335528"/>
                <a:gd name="connsiteY8" fmla="*/ 9555 h 41035"/>
                <a:gd name="connsiteX9" fmla="*/ 333615 w 335528"/>
                <a:gd name="connsiteY9" fmla="*/ 11995 h 41035"/>
                <a:gd name="connsiteX10" fmla="*/ 269372 w 335528"/>
                <a:gd name="connsiteY10" fmla="*/ 34154 h 41035"/>
                <a:gd name="connsiteX11" fmla="*/ 180530 w 335528"/>
                <a:gd name="connsiteY11" fmla="*/ 40863 h 41035"/>
                <a:gd name="connsiteX12" fmla="*/ 43709 w 335528"/>
                <a:gd name="connsiteY12" fmla="*/ 30088 h 41035"/>
                <a:gd name="connsiteX13" fmla="*/ 0 w 335528"/>
                <a:gd name="connsiteY13" fmla="*/ 11995 h 41035"/>
                <a:gd name="connsiteX14" fmla="*/ 0 w 335528"/>
                <a:gd name="connsiteY14" fmla="*/ 11995 h 4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5528" h="41035">
                  <a:moveTo>
                    <a:pt x="0" y="11995"/>
                  </a:moveTo>
                  <a:cubicBezTo>
                    <a:pt x="0" y="1220"/>
                    <a:pt x="0" y="1220"/>
                    <a:pt x="6099" y="2846"/>
                  </a:cubicBezTo>
                  <a:cubicBezTo>
                    <a:pt x="17484" y="14638"/>
                    <a:pt x="33138" y="16671"/>
                    <a:pt x="47775" y="19517"/>
                  </a:cubicBezTo>
                  <a:cubicBezTo>
                    <a:pt x="76237" y="25209"/>
                    <a:pt x="105106" y="27445"/>
                    <a:pt x="134178" y="28462"/>
                  </a:cubicBezTo>
                  <a:cubicBezTo>
                    <a:pt x="170975" y="29682"/>
                    <a:pt x="207772" y="28869"/>
                    <a:pt x="244366" y="25006"/>
                  </a:cubicBezTo>
                  <a:cubicBezTo>
                    <a:pt x="258597" y="23379"/>
                    <a:pt x="273032" y="22160"/>
                    <a:pt x="286856" y="17687"/>
                  </a:cubicBezTo>
                  <a:cubicBezTo>
                    <a:pt x="296208" y="14841"/>
                    <a:pt x="305356" y="12198"/>
                    <a:pt x="314708" y="9352"/>
                  </a:cubicBezTo>
                  <a:cubicBezTo>
                    <a:pt x="321010" y="7522"/>
                    <a:pt x="326296" y="4269"/>
                    <a:pt x="331175" y="0"/>
                  </a:cubicBezTo>
                  <a:cubicBezTo>
                    <a:pt x="333208" y="2846"/>
                    <a:pt x="336055" y="5489"/>
                    <a:pt x="335445" y="9555"/>
                  </a:cubicBezTo>
                  <a:cubicBezTo>
                    <a:pt x="335038" y="10572"/>
                    <a:pt x="335038" y="11791"/>
                    <a:pt x="333615" y="11995"/>
                  </a:cubicBezTo>
                  <a:cubicBezTo>
                    <a:pt x="314911" y="27445"/>
                    <a:pt x="291938" y="30495"/>
                    <a:pt x="269372" y="34154"/>
                  </a:cubicBezTo>
                  <a:cubicBezTo>
                    <a:pt x="239894" y="39034"/>
                    <a:pt x="210415" y="40253"/>
                    <a:pt x="180530" y="40863"/>
                  </a:cubicBezTo>
                  <a:cubicBezTo>
                    <a:pt x="134584" y="41676"/>
                    <a:pt x="88842" y="39847"/>
                    <a:pt x="43709" y="30088"/>
                  </a:cubicBezTo>
                  <a:cubicBezTo>
                    <a:pt x="27852" y="26836"/>
                    <a:pt x="12401" y="22770"/>
                    <a:pt x="0" y="11995"/>
                  </a:cubicBezTo>
                  <a:lnTo>
                    <a:pt x="0" y="11995"/>
                  </a:lnTo>
                  <a:close/>
                </a:path>
              </a:pathLst>
            </a:custGeom>
            <a:solidFill>
              <a:srgbClr val="FA7A0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71">
              <a:extLst>
                <a:ext uri="{FF2B5EF4-FFF2-40B4-BE49-F238E27FC236}">
                  <a16:creationId xmlns:a16="http://schemas.microsoft.com/office/drawing/2014/main" id="{5886C36A-87C4-4970-B099-1B3DEADA2106}"/>
                </a:ext>
              </a:extLst>
            </p:cNvPr>
            <p:cNvSpPr/>
            <p:nvPr/>
          </p:nvSpPr>
          <p:spPr>
            <a:xfrm>
              <a:off x="9536166" y="5966143"/>
              <a:ext cx="361944" cy="34020"/>
            </a:xfrm>
            <a:custGeom>
              <a:avLst/>
              <a:gdLst>
                <a:gd name="connsiteX0" fmla="*/ 77471 w 248099"/>
                <a:gd name="connsiteY0" fmla="*/ 5900 h 21010"/>
                <a:gd name="connsiteX1" fmla="*/ 115691 w 248099"/>
                <a:gd name="connsiteY1" fmla="*/ 4274 h 21010"/>
                <a:gd name="connsiteX2" fmla="*/ 142120 w 248099"/>
                <a:gd name="connsiteY2" fmla="*/ 818 h 21010"/>
                <a:gd name="connsiteX3" fmla="*/ 226490 w 248099"/>
                <a:gd name="connsiteY3" fmla="*/ 9153 h 21010"/>
                <a:gd name="connsiteX4" fmla="*/ 246210 w 248099"/>
                <a:gd name="connsiteY4" fmla="*/ 17488 h 21010"/>
                <a:gd name="connsiteX5" fmla="*/ 244787 w 248099"/>
                <a:gd name="connsiteY5" fmla="*/ 20741 h 21010"/>
                <a:gd name="connsiteX6" fmla="*/ 203924 w 248099"/>
                <a:gd name="connsiteY6" fmla="*/ 14032 h 21010"/>
                <a:gd name="connsiteX7" fmla="*/ 169566 w 248099"/>
                <a:gd name="connsiteY7" fmla="*/ 10983 h 21010"/>
                <a:gd name="connsiteX8" fmla="*/ 72388 w 248099"/>
                <a:gd name="connsiteY8" fmla="*/ 10983 h 21010"/>
                <a:gd name="connsiteX9" fmla="*/ 8146 w 248099"/>
                <a:gd name="connsiteY9" fmla="*/ 18302 h 21010"/>
                <a:gd name="connsiteX10" fmla="*/ 1234 w 248099"/>
                <a:gd name="connsiteY10" fmla="*/ 13219 h 21010"/>
                <a:gd name="connsiteX11" fmla="*/ 12415 w 248099"/>
                <a:gd name="connsiteY11" fmla="*/ 12812 h 21010"/>
                <a:gd name="connsiteX12" fmla="*/ 77471 w 248099"/>
                <a:gd name="connsiteY12" fmla="*/ 5900 h 2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099" h="21010">
                  <a:moveTo>
                    <a:pt x="77471" y="5900"/>
                  </a:moveTo>
                  <a:cubicBezTo>
                    <a:pt x="90279" y="5290"/>
                    <a:pt x="103087" y="4884"/>
                    <a:pt x="115691" y="4274"/>
                  </a:cubicBezTo>
                  <a:cubicBezTo>
                    <a:pt x="123823" y="-1825"/>
                    <a:pt x="133378" y="208"/>
                    <a:pt x="142120" y="818"/>
                  </a:cubicBezTo>
                  <a:cubicBezTo>
                    <a:pt x="170379" y="2851"/>
                    <a:pt x="198638" y="3867"/>
                    <a:pt x="226490" y="9153"/>
                  </a:cubicBezTo>
                  <a:cubicBezTo>
                    <a:pt x="233402" y="10373"/>
                    <a:pt x="241737" y="9763"/>
                    <a:pt x="246210" y="17488"/>
                  </a:cubicBezTo>
                  <a:cubicBezTo>
                    <a:pt x="248649" y="19725"/>
                    <a:pt x="249259" y="21758"/>
                    <a:pt x="244787" y="20741"/>
                  </a:cubicBezTo>
                  <a:cubicBezTo>
                    <a:pt x="231369" y="17488"/>
                    <a:pt x="217544" y="15455"/>
                    <a:pt x="203924" y="14032"/>
                  </a:cubicBezTo>
                  <a:cubicBezTo>
                    <a:pt x="192539" y="12812"/>
                    <a:pt x="181154" y="11389"/>
                    <a:pt x="169566" y="10983"/>
                  </a:cubicBezTo>
                  <a:cubicBezTo>
                    <a:pt x="137241" y="9966"/>
                    <a:pt x="104713" y="9153"/>
                    <a:pt x="72388" y="10983"/>
                  </a:cubicBezTo>
                  <a:cubicBezTo>
                    <a:pt x="50839" y="12203"/>
                    <a:pt x="29289" y="14236"/>
                    <a:pt x="8146" y="18302"/>
                  </a:cubicBezTo>
                  <a:cubicBezTo>
                    <a:pt x="5706" y="18708"/>
                    <a:pt x="-3239" y="23587"/>
                    <a:pt x="1234" y="13219"/>
                  </a:cubicBezTo>
                  <a:cubicBezTo>
                    <a:pt x="5096" y="17082"/>
                    <a:pt x="8959" y="13422"/>
                    <a:pt x="12415" y="12812"/>
                  </a:cubicBezTo>
                  <a:cubicBezTo>
                    <a:pt x="33965" y="9560"/>
                    <a:pt x="55718" y="7323"/>
                    <a:pt x="77471" y="5900"/>
                  </a:cubicBezTo>
                  <a:close/>
                </a:path>
              </a:pathLst>
            </a:custGeom>
            <a:solidFill>
              <a:srgbClr val="F97A0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73">
              <a:extLst>
                <a:ext uri="{FF2B5EF4-FFF2-40B4-BE49-F238E27FC236}">
                  <a16:creationId xmlns:a16="http://schemas.microsoft.com/office/drawing/2014/main" id="{700C0382-30B3-48E3-8AD7-81B1D14E8BE9}"/>
                </a:ext>
              </a:extLst>
            </p:cNvPr>
            <p:cNvSpPr/>
            <p:nvPr/>
          </p:nvSpPr>
          <p:spPr>
            <a:xfrm>
              <a:off x="10096736" y="5825009"/>
              <a:ext cx="64952" cy="3209"/>
            </a:xfrm>
            <a:custGeom>
              <a:avLst/>
              <a:gdLst>
                <a:gd name="connsiteX0" fmla="*/ 44523 w 44522"/>
                <a:gd name="connsiteY0" fmla="*/ 1982 h 1982"/>
                <a:gd name="connsiteX1" fmla="*/ 0 w 44522"/>
                <a:gd name="connsiteY1" fmla="*/ 1982 h 1982"/>
                <a:gd name="connsiteX2" fmla="*/ 44523 w 44522"/>
                <a:gd name="connsiteY2" fmla="*/ 1982 h 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22" h="1982">
                  <a:moveTo>
                    <a:pt x="44523" y="1982"/>
                  </a:moveTo>
                  <a:cubicBezTo>
                    <a:pt x="29682" y="1982"/>
                    <a:pt x="14841" y="1982"/>
                    <a:pt x="0" y="1982"/>
                  </a:cubicBezTo>
                  <a:cubicBezTo>
                    <a:pt x="14638" y="-661"/>
                    <a:pt x="29682" y="-661"/>
                    <a:pt x="44523" y="1982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74">
              <a:extLst>
                <a:ext uri="{FF2B5EF4-FFF2-40B4-BE49-F238E27FC236}">
                  <a16:creationId xmlns:a16="http://schemas.microsoft.com/office/drawing/2014/main" id="{56C6249B-D4E3-47A6-8766-5B4568C73265}"/>
                </a:ext>
              </a:extLst>
            </p:cNvPr>
            <p:cNvSpPr/>
            <p:nvPr/>
          </p:nvSpPr>
          <p:spPr>
            <a:xfrm>
              <a:off x="9515426" y="6352617"/>
              <a:ext cx="53088" cy="3455"/>
            </a:xfrm>
            <a:custGeom>
              <a:avLst/>
              <a:gdLst>
                <a:gd name="connsiteX0" fmla="*/ 0 w 36390"/>
                <a:gd name="connsiteY0" fmla="*/ 0 h 2134"/>
                <a:gd name="connsiteX1" fmla="*/ 36391 w 36390"/>
                <a:gd name="connsiteY1" fmla="*/ 0 h 2134"/>
                <a:gd name="connsiteX2" fmla="*/ 0 w 36390"/>
                <a:gd name="connsiteY2" fmla="*/ 0 h 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90" h="2134">
                  <a:moveTo>
                    <a:pt x="0" y="0"/>
                  </a:moveTo>
                  <a:cubicBezTo>
                    <a:pt x="12198" y="0"/>
                    <a:pt x="24193" y="0"/>
                    <a:pt x="36391" y="0"/>
                  </a:cubicBezTo>
                  <a:cubicBezTo>
                    <a:pt x="24193" y="2846"/>
                    <a:pt x="11995" y="2846"/>
                    <a:pt x="0" y="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75">
              <a:extLst>
                <a:ext uri="{FF2B5EF4-FFF2-40B4-BE49-F238E27FC236}">
                  <a16:creationId xmlns:a16="http://schemas.microsoft.com/office/drawing/2014/main" id="{800ED1C6-711D-4964-92E4-BD6967F53FA0}"/>
                </a:ext>
              </a:extLst>
            </p:cNvPr>
            <p:cNvSpPr/>
            <p:nvPr/>
          </p:nvSpPr>
          <p:spPr>
            <a:xfrm>
              <a:off x="10372267" y="5878256"/>
              <a:ext cx="3316" cy="53656"/>
            </a:xfrm>
            <a:custGeom>
              <a:avLst/>
              <a:gdLst>
                <a:gd name="connsiteX0" fmla="*/ 0 w 2273"/>
                <a:gd name="connsiteY0" fmla="*/ 9758 h 33137"/>
                <a:gd name="connsiteX1" fmla="*/ 203 w 2273"/>
                <a:gd name="connsiteY1" fmla="*/ 0 h 33137"/>
                <a:gd name="connsiteX2" fmla="*/ 1830 w 2273"/>
                <a:gd name="connsiteY2" fmla="*/ 33138 h 33137"/>
                <a:gd name="connsiteX3" fmla="*/ 0 w 2273"/>
                <a:gd name="connsiteY3" fmla="*/ 9758 h 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" h="33137">
                  <a:moveTo>
                    <a:pt x="0" y="9758"/>
                  </a:moveTo>
                  <a:cubicBezTo>
                    <a:pt x="0" y="6506"/>
                    <a:pt x="203" y="3253"/>
                    <a:pt x="203" y="0"/>
                  </a:cubicBezTo>
                  <a:cubicBezTo>
                    <a:pt x="4066" y="10775"/>
                    <a:pt x="1220" y="21956"/>
                    <a:pt x="1830" y="33138"/>
                  </a:cubicBezTo>
                  <a:cubicBezTo>
                    <a:pt x="-1016" y="25616"/>
                    <a:pt x="1830" y="17484"/>
                    <a:pt x="0" y="9758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76">
              <a:extLst>
                <a:ext uri="{FF2B5EF4-FFF2-40B4-BE49-F238E27FC236}">
                  <a16:creationId xmlns:a16="http://schemas.microsoft.com/office/drawing/2014/main" id="{FE2538C9-4AD3-4F5C-A436-ADAE2DDF8160}"/>
                </a:ext>
              </a:extLst>
            </p:cNvPr>
            <p:cNvSpPr/>
            <p:nvPr/>
          </p:nvSpPr>
          <p:spPr>
            <a:xfrm>
              <a:off x="9753882" y="6325953"/>
              <a:ext cx="45970" cy="3619"/>
            </a:xfrm>
            <a:custGeom>
              <a:avLst/>
              <a:gdLst>
                <a:gd name="connsiteX0" fmla="*/ 0 w 31511"/>
                <a:gd name="connsiteY0" fmla="*/ 1830 h 2235"/>
                <a:gd name="connsiteX1" fmla="*/ 31511 w 31511"/>
                <a:gd name="connsiteY1" fmla="*/ 0 h 2235"/>
                <a:gd name="connsiteX2" fmla="*/ 0 w 31511"/>
                <a:gd name="connsiteY2" fmla="*/ 1830 h 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1" h="2235">
                  <a:moveTo>
                    <a:pt x="0" y="1830"/>
                  </a:moveTo>
                  <a:cubicBezTo>
                    <a:pt x="10368" y="-407"/>
                    <a:pt x="20940" y="203"/>
                    <a:pt x="31511" y="0"/>
                  </a:cubicBezTo>
                  <a:cubicBezTo>
                    <a:pt x="21143" y="4066"/>
                    <a:pt x="10571" y="1220"/>
                    <a:pt x="0" y="183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77">
              <a:extLst>
                <a:ext uri="{FF2B5EF4-FFF2-40B4-BE49-F238E27FC236}">
                  <a16:creationId xmlns:a16="http://schemas.microsoft.com/office/drawing/2014/main" id="{04624FEF-BB23-4C95-99B7-3A7363589B11}"/>
                </a:ext>
              </a:extLst>
            </p:cNvPr>
            <p:cNvSpPr/>
            <p:nvPr/>
          </p:nvSpPr>
          <p:spPr>
            <a:xfrm>
              <a:off x="10407561" y="6199873"/>
              <a:ext cx="2964" cy="44768"/>
            </a:xfrm>
            <a:custGeom>
              <a:avLst/>
              <a:gdLst>
                <a:gd name="connsiteX0" fmla="*/ 0 w 2032"/>
                <a:gd name="connsiteY0" fmla="*/ 4269 h 27648"/>
                <a:gd name="connsiteX1" fmla="*/ 2033 w 2032"/>
                <a:gd name="connsiteY1" fmla="*/ 0 h 27648"/>
                <a:gd name="connsiteX2" fmla="*/ 2033 w 2032"/>
                <a:gd name="connsiteY2" fmla="*/ 27649 h 27648"/>
                <a:gd name="connsiteX3" fmla="*/ 0 w 2032"/>
                <a:gd name="connsiteY3" fmla="*/ 4269 h 2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" h="27648">
                  <a:moveTo>
                    <a:pt x="0" y="4269"/>
                  </a:moveTo>
                  <a:cubicBezTo>
                    <a:pt x="610" y="2846"/>
                    <a:pt x="1423" y="1423"/>
                    <a:pt x="2033" y="0"/>
                  </a:cubicBezTo>
                  <a:cubicBezTo>
                    <a:pt x="2033" y="9148"/>
                    <a:pt x="2033" y="18500"/>
                    <a:pt x="2033" y="27649"/>
                  </a:cubicBezTo>
                  <a:cubicBezTo>
                    <a:pt x="-1423" y="20126"/>
                    <a:pt x="1830" y="11994"/>
                    <a:pt x="0" y="4269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78">
              <a:extLst>
                <a:ext uri="{FF2B5EF4-FFF2-40B4-BE49-F238E27FC236}">
                  <a16:creationId xmlns:a16="http://schemas.microsoft.com/office/drawing/2014/main" id="{C8EF00B9-B226-45DF-B27F-56D077C5DCF4}"/>
                </a:ext>
              </a:extLst>
            </p:cNvPr>
            <p:cNvSpPr/>
            <p:nvPr/>
          </p:nvSpPr>
          <p:spPr>
            <a:xfrm>
              <a:off x="10387096" y="6035609"/>
              <a:ext cx="2964" cy="44111"/>
            </a:xfrm>
            <a:custGeom>
              <a:avLst/>
              <a:gdLst>
                <a:gd name="connsiteX0" fmla="*/ 0 w 2032"/>
                <a:gd name="connsiteY0" fmla="*/ 2439 h 27242"/>
                <a:gd name="connsiteX1" fmla="*/ 1830 w 2032"/>
                <a:gd name="connsiteY1" fmla="*/ 0 h 27242"/>
                <a:gd name="connsiteX2" fmla="*/ 2033 w 2032"/>
                <a:gd name="connsiteY2" fmla="*/ 27242 h 27242"/>
                <a:gd name="connsiteX3" fmla="*/ 0 w 2032"/>
                <a:gd name="connsiteY3" fmla="*/ 2439 h 2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" h="27242">
                  <a:moveTo>
                    <a:pt x="0" y="2439"/>
                  </a:moveTo>
                  <a:cubicBezTo>
                    <a:pt x="610" y="1626"/>
                    <a:pt x="1220" y="813"/>
                    <a:pt x="1830" y="0"/>
                  </a:cubicBezTo>
                  <a:cubicBezTo>
                    <a:pt x="1830" y="9148"/>
                    <a:pt x="1830" y="18094"/>
                    <a:pt x="2033" y="27242"/>
                  </a:cubicBezTo>
                  <a:cubicBezTo>
                    <a:pt x="-1423" y="19110"/>
                    <a:pt x="1830" y="10571"/>
                    <a:pt x="0" y="2439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80">
              <a:extLst>
                <a:ext uri="{FF2B5EF4-FFF2-40B4-BE49-F238E27FC236}">
                  <a16:creationId xmlns:a16="http://schemas.microsoft.com/office/drawing/2014/main" id="{DD4AFBD0-A500-4338-91EB-E72C2B72DD75}"/>
                </a:ext>
              </a:extLst>
            </p:cNvPr>
            <p:cNvSpPr/>
            <p:nvPr/>
          </p:nvSpPr>
          <p:spPr>
            <a:xfrm>
              <a:off x="10087838" y="6325992"/>
              <a:ext cx="38853" cy="3642"/>
            </a:xfrm>
            <a:custGeom>
              <a:avLst/>
              <a:gdLst>
                <a:gd name="connsiteX0" fmla="*/ 0 w 26632"/>
                <a:gd name="connsiteY0" fmla="*/ 179 h 2249"/>
                <a:gd name="connsiteX1" fmla="*/ 26632 w 26632"/>
                <a:gd name="connsiteY1" fmla="*/ 1806 h 2249"/>
                <a:gd name="connsiteX2" fmla="*/ 0 w 26632"/>
                <a:gd name="connsiteY2" fmla="*/ 179 h 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32" h="2249">
                  <a:moveTo>
                    <a:pt x="0" y="179"/>
                  </a:moveTo>
                  <a:cubicBezTo>
                    <a:pt x="8945" y="586"/>
                    <a:pt x="17890" y="-1244"/>
                    <a:pt x="26632" y="1806"/>
                  </a:cubicBezTo>
                  <a:cubicBezTo>
                    <a:pt x="17687" y="1196"/>
                    <a:pt x="8539" y="4042"/>
                    <a:pt x="0" y="179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81">
              <a:extLst>
                <a:ext uri="{FF2B5EF4-FFF2-40B4-BE49-F238E27FC236}">
                  <a16:creationId xmlns:a16="http://schemas.microsoft.com/office/drawing/2014/main" id="{D1B061A9-1CF4-4664-8956-891A0AF72790}"/>
                </a:ext>
              </a:extLst>
            </p:cNvPr>
            <p:cNvSpPr/>
            <p:nvPr/>
          </p:nvSpPr>
          <p:spPr>
            <a:xfrm>
              <a:off x="10208847" y="6325992"/>
              <a:ext cx="38853" cy="3642"/>
            </a:xfrm>
            <a:custGeom>
              <a:avLst/>
              <a:gdLst>
                <a:gd name="connsiteX0" fmla="*/ 0 w 26632"/>
                <a:gd name="connsiteY0" fmla="*/ 1806 h 2249"/>
                <a:gd name="connsiteX1" fmla="*/ 26632 w 26632"/>
                <a:gd name="connsiteY1" fmla="*/ 179 h 2249"/>
                <a:gd name="connsiteX2" fmla="*/ 0 w 26632"/>
                <a:gd name="connsiteY2" fmla="*/ 1806 h 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32" h="2249">
                  <a:moveTo>
                    <a:pt x="0" y="1806"/>
                  </a:moveTo>
                  <a:cubicBezTo>
                    <a:pt x="8742" y="-1244"/>
                    <a:pt x="17687" y="586"/>
                    <a:pt x="26632" y="179"/>
                  </a:cubicBezTo>
                  <a:cubicBezTo>
                    <a:pt x="17890" y="4042"/>
                    <a:pt x="8742" y="1196"/>
                    <a:pt x="0" y="1806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82">
              <a:extLst>
                <a:ext uri="{FF2B5EF4-FFF2-40B4-BE49-F238E27FC236}">
                  <a16:creationId xmlns:a16="http://schemas.microsoft.com/office/drawing/2014/main" id="{CEBDCFA0-3668-45C2-974F-2090DD76435C}"/>
                </a:ext>
              </a:extLst>
            </p:cNvPr>
            <p:cNvSpPr/>
            <p:nvPr/>
          </p:nvSpPr>
          <p:spPr>
            <a:xfrm>
              <a:off x="10387096" y="5965492"/>
              <a:ext cx="2668" cy="42136"/>
            </a:xfrm>
            <a:custGeom>
              <a:avLst/>
              <a:gdLst>
                <a:gd name="connsiteX0" fmla="*/ 0 w 1829"/>
                <a:gd name="connsiteY0" fmla="*/ 2846 h 26022"/>
                <a:gd name="connsiteX1" fmla="*/ 1626 w 1829"/>
                <a:gd name="connsiteY1" fmla="*/ 0 h 26022"/>
                <a:gd name="connsiteX2" fmla="*/ 1830 w 1829"/>
                <a:gd name="connsiteY2" fmla="*/ 26022 h 26022"/>
                <a:gd name="connsiteX3" fmla="*/ 0 w 1829"/>
                <a:gd name="connsiteY3" fmla="*/ 2846 h 2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9" h="26022">
                  <a:moveTo>
                    <a:pt x="0" y="2846"/>
                  </a:moveTo>
                  <a:cubicBezTo>
                    <a:pt x="610" y="1830"/>
                    <a:pt x="1220" y="1016"/>
                    <a:pt x="1626" y="0"/>
                  </a:cubicBezTo>
                  <a:cubicBezTo>
                    <a:pt x="1626" y="8742"/>
                    <a:pt x="1626" y="17280"/>
                    <a:pt x="1830" y="26022"/>
                  </a:cubicBezTo>
                  <a:cubicBezTo>
                    <a:pt x="-1220" y="18500"/>
                    <a:pt x="1830" y="10572"/>
                    <a:pt x="0" y="2846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83">
              <a:extLst>
                <a:ext uri="{FF2B5EF4-FFF2-40B4-BE49-F238E27FC236}">
                  <a16:creationId xmlns:a16="http://schemas.microsoft.com/office/drawing/2014/main" id="{59878FA3-E951-4D0C-B3D0-6DCCAD107848}"/>
                </a:ext>
              </a:extLst>
            </p:cNvPr>
            <p:cNvSpPr/>
            <p:nvPr/>
          </p:nvSpPr>
          <p:spPr>
            <a:xfrm>
              <a:off x="10352470" y="6111321"/>
              <a:ext cx="2002" cy="33905"/>
            </a:xfrm>
            <a:custGeom>
              <a:avLst/>
              <a:gdLst>
                <a:gd name="connsiteX0" fmla="*/ 1372 w 1372"/>
                <a:gd name="connsiteY0" fmla="*/ 20940 h 20939"/>
                <a:gd name="connsiteX1" fmla="*/ 1372 w 1372"/>
                <a:gd name="connsiteY1" fmla="*/ 0 h 20939"/>
                <a:gd name="connsiteX2" fmla="*/ 1372 w 1372"/>
                <a:gd name="connsiteY2" fmla="*/ 20940 h 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2" h="20939">
                  <a:moveTo>
                    <a:pt x="1372" y="20940"/>
                  </a:moveTo>
                  <a:cubicBezTo>
                    <a:pt x="-457" y="14028"/>
                    <a:pt x="-457" y="7115"/>
                    <a:pt x="1372" y="0"/>
                  </a:cubicBezTo>
                  <a:cubicBezTo>
                    <a:pt x="1372" y="7115"/>
                    <a:pt x="1372" y="14028"/>
                    <a:pt x="1372" y="2094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97">
              <a:extLst>
                <a:ext uri="{FF2B5EF4-FFF2-40B4-BE49-F238E27FC236}">
                  <a16:creationId xmlns:a16="http://schemas.microsoft.com/office/drawing/2014/main" id="{0DA3E489-B6F0-4FDF-B65A-07C4130D686F}"/>
                </a:ext>
              </a:extLst>
            </p:cNvPr>
            <p:cNvSpPr/>
            <p:nvPr/>
          </p:nvSpPr>
          <p:spPr>
            <a:xfrm>
              <a:off x="9502299" y="6037598"/>
              <a:ext cx="398393" cy="48802"/>
            </a:xfrm>
            <a:custGeom>
              <a:avLst/>
              <a:gdLst>
                <a:gd name="connsiteX0" fmla="*/ 273084 w 273084"/>
                <a:gd name="connsiteY0" fmla="*/ 1211 h 30139"/>
                <a:gd name="connsiteX1" fmla="*/ 255804 w 273084"/>
                <a:gd name="connsiteY1" fmla="*/ 21541 h 30139"/>
                <a:gd name="connsiteX2" fmla="*/ 167368 w 273084"/>
                <a:gd name="connsiteY2" fmla="*/ 29876 h 30139"/>
                <a:gd name="connsiteX3" fmla="*/ 29328 w 273084"/>
                <a:gd name="connsiteY3" fmla="*/ 21338 h 30139"/>
                <a:gd name="connsiteX4" fmla="*/ 7575 w 273084"/>
                <a:gd name="connsiteY4" fmla="*/ 16255 h 30139"/>
                <a:gd name="connsiteX5" fmla="*/ 459 w 273084"/>
                <a:gd name="connsiteY5" fmla="*/ 10359 h 30139"/>
                <a:gd name="connsiteX6" fmla="*/ 11844 w 273084"/>
                <a:gd name="connsiteY6" fmla="*/ 398 h 30139"/>
                <a:gd name="connsiteX7" fmla="*/ 69581 w 273084"/>
                <a:gd name="connsiteY7" fmla="*/ 10156 h 30139"/>
                <a:gd name="connsiteX8" fmla="*/ 189935 w 273084"/>
                <a:gd name="connsiteY8" fmla="*/ 11986 h 30139"/>
                <a:gd name="connsiteX9" fmla="*/ 273084 w 273084"/>
                <a:gd name="connsiteY9" fmla="*/ 1211 h 30139"/>
                <a:gd name="connsiteX10" fmla="*/ 273084 w 273084"/>
                <a:gd name="connsiteY10" fmla="*/ 1211 h 3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084" h="30139">
                  <a:moveTo>
                    <a:pt x="273084" y="1211"/>
                  </a:moveTo>
                  <a:cubicBezTo>
                    <a:pt x="272881" y="18491"/>
                    <a:pt x="272881" y="18491"/>
                    <a:pt x="255804" y="21541"/>
                  </a:cubicBezTo>
                  <a:cubicBezTo>
                    <a:pt x="226529" y="26827"/>
                    <a:pt x="197050" y="29470"/>
                    <a:pt x="167368" y="29876"/>
                  </a:cubicBezTo>
                  <a:cubicBezTo>
                    <a:pt x="121219" y="30689"/>
                    <a:pt x="75070" y="30080"/>
                    <a:pt x="29328" y="21338"/>
                  </a:cubicBezTo>
                  <a:cubicBezTo>
                    <a:pt x="22009" y="19915"/>
                    <a:pt x="14690" y="18491"/>
                    <a:pt x="7575" y="16255"/>
                  </a:cubicBezTo>
                  <a:cubicBezTo>
                    <a:pt x="4729" y="15442"/>
                    <a:pt x="-1777" y="16052"/>
                    <a:pt x="459" y="10359"/>
                  </a:cubicBezTo>
                  <a:cubicBezTo>
                    <a:pt x="2289" y="5887"/>
                    <a:pt x="3509" y="-1839"/>
                    <a:pt x="11844" y="398"/>
                  </a:cubicBezTo>
                  <a:cubicBezTo>
                    <a:pt x="30751" y="5480"/>
                    <a:pt x="50065" y="8326"/>
                    <a:pt x="69581" y="10156"/>
                  </a:cubicBezTo>
                  <a:cubicBezTo>
                    <a:pt x="109631" y="13612"/>
                    <a:pt x="149681" y="14222"/>
                    <a:pt x="189935" y="11986"/>
                  </a:cubicBezTo>
                  <a:cubicBezTo>
                    <a:pt x="217990" y="10359"/>
                    <a:pt x="245842" y="7513"/>
                    <a:pt x="273084" y="1211"/>
                  </a:cubicBezTo>
                  <a:lnTo>
                    <a:pt x="273084" y="1211"/>
                  </a:lnTo>
                  <a:close/>
                </a:path>
              </a:pathLst>
            </a:custGeom>
            <a:solidFill>
              <a:srgbClr val="FB790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98">
              <a:extLst>
                <a:ext uri="{FF2B5EF4-FFF2-40B4-BE49-F238E27FC236}">
                  <a16:creationId xmlns:a16="http://schemas.microsoft.com/office/drawing/2014/main" id="{4E186268-BB09-47CC-B476-0D1A0A1FC9DB}"/>
                </a:ext>
              </a:extLst>
            </p:cNvPr>
            <p:cNvSpPr/>
            <p:nvPr/>
          </p:nvSpPr>
          <p:spPr>
            <a:xfrm>
              <a:off x="9865287" y="6072805"/>
              <a:ext cx="478803" cy="82689"/>
            </a:xfrm>
            <a:custGeom>
              <a:avLst/>
              <a:gdLst>
                <a:gd name="connsiteX0" fmla="*/ 328202 w 328202"/>
                <a:gd name="connsiteY0" fmla="*/ 25618 h 51067"/>
                <a:gd name="connsiteX1" fmla="*/ 301163 w 328202"/>
                <a:gd name="connsiteY1" fmla="*/ 37002 h 51067"/>
                <a:gd name="connsiteX2" fmla="*/ 230212 w 328202"/>
                <a:gd name="connsiteY2" fmla="*/ 48387 h 51067"/>
                <a:gd name="connsiteX3" fmla="*/ 133848 w 328202"/>
                <a:gd name="connsiteY3" fmla="*/ 50217 h 51067"/>
                <a:gd name="connsiteX4" fmla="*/ 21016 w 328202"/>
                <a:gd name="connsiteY4" fmla="*/ 32936 h 51067"/>
                <a:gd name="connsiteX5" fmla="*/ 4956 w 328202"/>
                <a:gd name="connsiteY5" fmla="*/ 24398 h 51067"/>
                <a:gd name="connsiteX6" fmla="*/ 4956 w 328202"/>
                <a:gd name="connsiteY6" fmla="*/ 7524 h 51067"/>
                <a:gd name="connsiteX7" fmla="*/ 17154 w 328202"/>
                <a:gd name="connsiteY7" fmla="*/ 612 h 51067"/>
                <a:gd name="connsiteX8" fmla="*/ 22643 w 328202"/>
                <a:gd name="connsiteY8" fmla="*/ 5694 h 51067"/>
                <a:gd name="connsiteX9" fmla="*/ 27522 w 328202"/>
                <a:gd name="connsiteY9" fmla="*/ 14436 h 51067"/>
                <a:gd name="connsiteX10" fmla="*/ 91561 w 328202"/>
                <a:gd name="connsiteY10" fmla="*/ 32326 h 51067"/>
                <a:gd name="connsiteX11" fmla="*/ 233261 w 328202"/>
                <a:gd name="connsiteY11" fmla="*/ 38019 h 51067"/>
                <a:gd name="connsiteX12" fmla="*/ 325153 w 328202"/>
                <a:gd name="connsiteY12" fmla="*/ 24804 h 51067"/>
                <a:gd name="connsiteX13" fmla="*/ 328202 w 328202"/>
                <a:gd name="connsiteY13" fmla="*/ 25618 h 5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202" h="51067">
                  <a:moveTo>
                    <a:pt x="328202" y="25618"/>
                  </a:moveTo>
                  <a:cubicBezTo>
                    <a:pt x="319664" y="31717"/>
                    <a:pt x="310312" y="34563"/>
                    <a:pt x="301163" y="37002"/>
                  </a:cubicBezTo>
                  <a:cubicBezTo>
                    <a:pt x="277987" y="43305"/>
                    <a:pt x="254201" y="45948"/>
                    <a:pt x="230212" y="48387"/>
                  </a:cubicBezTo>
                  <a:cubicBezTo>
                    <a:pt x="198090" y="51437"/>
                    <a:pt x="165969" y="51640"/>
                    <a:pt x="133848" y="50217"/>
                  </a:cubicBezTo>
                  <a:cubicBezTo>
                    <a:pt x="95831" y="48387"/>
                    <a:pt x="57610" y="45744"/>
                    <a:pt x="21016" y="32936"/>
                  </a:cubicBezTo>
                  <a:cubicBezTo>
                    <a:pt x="15324" y="30903"/>
                    <a:pt x="9835" y="28464"/>
                    <a:pt x="4956" y="24398"/>
                  </a:cubicBezTo>
                  <a:cubicBezTo>
                    <a:pt x="-1753" y="18502"/>
                    <a:pt x="-1550" y="13216"/>
                    <a:pt x="4956" y="7524"/>
                  </a:cubicBezTo>
                  <a:cubicBezTo>
                    <a:pt x="8615" y="4271"/>
                    <a:pt x="12681" y="2035"/>
                    <a:pt x="17154" y="612"/>
                  </a:cubicBezTo>
                  <a:cubicBezTo>
                    <a:pt x="21423" y="-811"/>
                    <a:pt x="25489" y="2"/>
                    <a:pt x="22643" y="5694"/>
                  </a:cubicBezTo>
                  <a:cubicBezTo>
                    <a:pt x="19797" y="11793"/>
                    <a:pt x="24066" y="12403"/>
                    <a:pt x="27522" y="14436"/>
                  </a:cubicBezTo>
                  <a:cubicBezTo>
                    <a:pt x="47649" y="25008"/>
                    <a:pt x="69605" y="28870"/>
                    <a:pt x="91561" y="32326"/>
                  </a:cubicBezTo>
                  <a:cubicBezTo>
                    <a:pt x="138524" y="40052"/>
                    <a:pt x="185893" y="39849"/>
                    <a:pt x="233261" y="38019"/>
                  </a:cubicBezTo>
                  <a:cubicBezTo>
                    <a:pt x="264163" y="36799"/>
                    <a:pt x="295268" y="34359"/>
                    <a:pt x="325153" y="24804"/>
                  </a:cubicBezTo>
                  <a:cubicBezTo>
                    <a:pt x="325966" y="24601"/>
                    <a:pt x="326779" y="25211"/>
                    <a:pt x="328202" y="25618"/>
                  </a:cubicBezTo>
                  <a:close/>
                </a:path>
              </a:pathLst>
            </a:custGeom>
            <a:solidFill>
              <a:srgbClr val="FA7A0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99">
              <a:extLst>
                <a:ext uri="{FF2B5EF4-FFF2-40B4-BE49-F238E27FC236}">
                  <a16:creationId xmlns:a16="http://schemas.microsoft.com/office/drawing/2014/main" id="{CCBD438E-BBCD-409F-B3AF-32DCD43DD62E}"/>
                </a:ext>
              </a:extLst>
            </p:cNvPr>
            <p:cNvSpPr/>
            <p:nvPr/>
          </p:nvSpPr>
          <p:spPr>
            <a:xfrm>
              <a:off x="9466305" y="6098458"/>
              <a:ext cx="398481" cy="56666"/>
            </a:xfrm>
            <a:custGeom>
              <a:avLst/>
              <a:gdLst>
                <a:gd name="connsiteX0" fmla="*/ 159309 w 273144"/>
                <a:gd name="connsiteY0" fmla="*/ 34983 h 34996"/>
                <a:gd name="connsiteX1" fmla="*/ 23504 w 273144"/>
                <a:gd name="connsiteY1" fmla="*/ 20549 h 34996"/>
                <a:gd name="connsiteX2" fmla="*/ 6224 w 273144"/>
                <a:gd name="connsiteY2" fmla="*/ 14450 h 34996"/>
                <a:gd name="connsiteX3" fmla="*/ 938 w 273144"/>
                <a:gd name="connsiteY3" fmla="*/ 7131 h 34996"/>
                <a:gd name="connsiteX4" fmla="*/ 12120 w 273144"/>
                <a:gd name="connsiteY4" fmla="*/ 1236 h 34996"/>
                <a:gd name="connsiteX5" fmla="*/ 101978 w 273144"/>
                <a:gd name="connsiteY5" fmla="*/ 20346 h 34996"/>
                <a:gd name="connsiteX6" fmla="*/ 203425 w 273144"/>
                <a:gd name="connsiteY6" fmla="*/ 22379 h 34996"/>
                <a:gd name="connsiteX7" fmla="*/ 262992 w 273144"/>
                <a:gd name="connsiteY7" fmla="*/ 17093 h 34996"/>
                <a:gd name="connsiteX8" fmla="*/ 272953 w 273144"/>
                <a:gd name="connsiteY8" fmla="*/ 20346 h 34996"/>
                <a:gd name="connsiteX9" fmla="*/ 265431 w 273144"/>
                <a:gd name="connsiteY9" fmla="*/ 27055 h 34996"/>
                <a:gd name="connsiteX10" fmla="*/ 159309 w 273144"/>
                <a:gd name="connsiteY10" fmla="*/ 34983 h 3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144" h="34996">
                  <a:moveTo>
                    <a:pt x="159309" y="34983"/>
                  </a:moveTo>
                  <a:cubicBezTo>
                    <a:pt x="113566" y="34780"/>
                    <a:pt x="68027" y="32544"/>
                    <a:pt x="23504" y="20549"/>
                  </a:cubicBezTo>
                  <a:cubicBezTo>
                    <a:pt x="17609" y="18923"/>
                    <a:pt x="11916" y="16686"/>
                    <a:pt x="6224" y="14450"/>
                  </a:cubicBezTo>
                  <a:cubicBezTo>
                    <a:pt x="2971" y="13230"/>
                    <a:pt x="-2111" y="12214"/>
                    <a:pt x="938" y="7131"/>
                  </a:cubicBezTo>
                  <a:cubicBezTo>
                    <a:pt x="3174" y="3472"/>
                    <a:pt x="3988" y="-2627"/>
                    <a:pt x="12120" y="1236"/>
                  </a:cubicBezTo>
                  <a:cubicBezTo>
                    <a:pt x="40378" y="14857"/>
                    <a:pt x="71280" y="17093"/>
                    <a:pt x="101978" y="20346"/>
                  </a:cubicBezTo>
                  <a:cubicBezTo>
                    <a:pt x="135726" y="24005"/>
                    <a:pt x="169677" y="22785"/>
                    <a:pt x="203425" y="22379"/>
                  </a:cubicBezTo>
                  <a:cubicBezTo>
                    <a:pt x="223348" y="22176"/>
                    <a:pt x="243271" y="20143"/>
                    <a:pt x="262992" y="17093"/>
                  </a:cubicBezTo>
                  <a:cubicBezTo>
                    <a:pt x="266651" y="16483"/>
                    <a:pt x="271733" y="14247"/>
                    <a:pt x="272953" y="20346"/>
                  </a:cubicBezTo>
                  <a:cubicBezTo>
                    <a:pt x="274173" y="26445"/>
                    <a:pt x="269294" y="26445"/>
                    <a:pt x="265431" y="27055"/>
                  </a:cubicBezTo>
                  <a:cubicBezTo>
                    <a:pt x="230260" y="32950"/>
                    <a:pt x="194886" y="35187"/>
                    <a:pt x="159309" y="34983"/>
                  </a:cubicBezTo>
                  <a:close/>
                </a:path>
              </a:pathLst>
            </a:custGeom>
            <a:solidFill>
              <a:srgbClr val="F97B02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300">
              <a:extLst>
                <a:ext uri="{FF2B5EF4-FFF2-40B4-BE49-F238E27FC236}">
                  <a16:creationId xmlns:a16="http://schemas.microsoft.com/office/drawing/2014/main" id="{F5711443-AB1C-4364-A3B6-5B11725A0CCA}"/>
                </a:ext>
              </a:extLst>
            </p:cNvPr>
            <p:cNvSpPr/>
            <p:nvPr/>
          </p:nvSpPr>
          <p:spPr>
            <a:xfrm>
              <a:off x="9374843" y="6132719"/>
              <a:ext cx="105288" cy="94806"/>
            </a:xfrm>
            <a:custGeom>
              <a:avLst/>
              <a:gdLst>
                <a:gd name="connsiteX0" fmla="*/ 60583 w 72171"/>
                <a:gd name="connsiteY0" fmla="*/ 52248 h 58550"/>
                <a:gd name="connsiteX1" fmla="*/ 0 w 72171"/>
                <a:gd name="connsiteY1" fmla="*/ 58550 h 58550"/>
                <a:gd name="connsiteX2" fmla="*/ 53265 w 72171"/>
                <a:gd name="connsiteY2" fmla="*/ 0 h 58550"/>
                <a:gd name="connsiteX3" fmla="*/ 70545 w 72171"/>
                <a:gd name="connsiteY3" fmla="*/ 24396 h 58550"/>
                <a:gd name="connsiteX4" fmla="*/ 72171 w 72171"/>
                <a:gd name="connsiteY4" fmla="*/ 27649 h 58550"/>
                <a:gd name="connsiteX5" fmla="*/ 61600 w 72171"/>
                <a:gd name="connsiteY5" fmla="*/ 44116 h 58550"/>
                <a:gd name="connsiteX6" fmla="*/ 60583 w 72171"/>
                <a:gd name="connsiteY6" fmla="*/ 52248 h 5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71" h="58550">
                  <a:moveTo>
                    <a:pt x="60583" y="52248"/>
                  </a:moveTo>
                  <a:cubicBezTo>
                    <a:pt x="40457" y="54281"/>
                    <a:pt x="20127" y="56517"/>
                    <a:pt x="0" y="58550"/>
                  </a:cubicBezTo>
                  <a:cubicBezTo>
                    <a:pt x="18094" y="39847"/>
                    <a:pt x="35781" y="20940"/>
                    <a:pt x="53265" y="0"/>
                  </a:cubicBezTo>
                  <a:cubicBezTo>
                    <a:pt x="51232" y="14231"/>
                    <a:pt x="60380" y="19720"/>
                    <a:pt x="70545" y="24396"/>
                  </a:cubicBezTo>
                  <a:cubicBezTo>
                    <a:pt x="71358" y="24802"/>
                    <a:pt x="71765" y="26632"/>
                    <a:pt x="72171" y="27649"/>
                  </a:cubicBezTo>
                  <a:cubicBezTo>
                    <a:pt x="65259" y="30901"/>
                    <a:pt x="59364" y="34967"/>
                    <a:pt x="61600" y="44116"/>
                  </a:cubicBezTo>
                  <a:cubicBezTo>
                    <a:pt x="61193" y="46759"/>
                    <a:pt x="60990" y="49402"/>
                    <a:pt x="60583" y="52248"/>
                  </a:cubicBezTo>
                  <a:close/>
                </a:path>
              </a:pathLst>
            </a:custGeom>
            <a:solidFill>
              <a:srgbClr val="C6E0E4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301">
              <a:extLst>
                <a:ext uri="{FF2B5EF4-FFF2-40B4-BE49-F238E27FC236}">
                  <a16:creationId xmlns:a16="http://schemas.microsoft.com/office/drawing/2014/main" id="{FE641994-3377-4763-BFE5-B674EF49E5DE}"/>
                </a:ext>
              </a:extLst>
            </p:cNvPr>
            <p:cNvSpPr/>
            <p:nvPr/>
          </p:nvSpPr>
          <p:spPr>
            <a:xfrm>
              <a:off x="9909293" y="6024746"/>
              <a:ext cx="409586" cy="46166"/>
            </a:xfrm>
            <a:custGeom>
              <a:avLst/>
              <a:gdLst>
                <a:gd name="connsiteX0" fmla="*/ 280757 w 280756"/>
                <a:gd name="connsiteY0" fmla="*/ 14841 h 28511"/>
                <a:gd name="connsiteX1" fmla="*/ 241723 w 280756"/>
                <a:gd name="connsiteY1" fmla="*/ 23379 h 28511"/>
                <a:gd name="connsiteX2" fmla="*/ 154711 w 280756"/>
                <a:gd name="connsiteY2" fmla="*/ 28462 h 28511"/>
                <a:gd name="connsiteX3" fmla="*/ 22973 w 280756"/>
                <a:gd name="connsiteY3" fmla="*/ 14841 h 28511"/>
                <a:gd name="connsiteX4" fmla="*/ 0 w 280756"/>
                <a:gd name="connsiteY4" fmla="*/ 0 h 28511"/>
                <a:gd name="connsiteX5" fmla="*/ 78067 w 280756"/>
                <a:gd name="connsiteY5" fmla="*/ 19923 h 28511"/>
                <a:gd name="connsiteX6" fmla="*/ 177074 w 280756"/>
                <a:gd name="connsiteY6" fmla="*/ 24803 h 28511"/>
                <a:gd name="connsiteX7" fmla="*/ 280757 w 280756"/>
                <a:gd name="connsiteY7" fmla="*/ 14841 h 2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56" h="28511">
                  <a:moveTo>
                    <a:pt x="280757" y="14841"/>
                  </a:moveTo>
                  <a:cubicBezTo>
                    <a:pt x="268559" y="21346"/>
                    <a:pt x="254734" y="20940"/>
                    <a:pt x="241723" y="23379"/>
                  </a:cubicBezTo>
                  <a:cubicBezTo>
                    <a:pt x="213058" y="28462"/>
                    <a:pt x="183783" y="28665"/>
                    <a:pt x="154711" y="28462"/>
                  </a:cubicBezTo>
                  <a:cubicBezTo>
                    <a:pt x="110595" y="28259"/>
                    <a:pt x="66072" y="27039"/>
                    <a:pt x="22973" y="14841"/>
                  </a:cubicBezTo>
                  <a:cubicBezTo>
                    <a:pt x="14028" y="12401"/>
                    <a:pt x="4269" y="10368"/>
                    <a:pt x="0" y="0"/>
                  </a:cubicBezTo>
                  <a:cubicBezTo>
                    <a:pt x="24396" y="13011"/>
                    <a:pt x="51231" y="16671"/>
                    <a:pt x="78067" y="19923"/>
                  </a:cubicBezTo>
                  <a:cubicBezTo>
                    <a:pt x="111002" y="23989"/>
                    <a:pt x="143936" y="25819"/>
                    <a:pt x="177074" y="24803"/>
                  </a:cubicBezTo>
                  <a:cubicBezTo>
                    <a:pt x="211838" y="23583"/>
                    <a:pt x="246602" y="20737"/>
                    <a:pt x="280757" y="14841"/>
                  </a:cubicBezTo>
                  <a:close/>
                </a:path>
              </a:pathLst>
            </a:custGeom>
            <a:solidFill>
              <a:srgbClr val="B4660E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5B168626-EDA7-475A-A11C-8AC905B100BB}"/>
                </a:ext>
              </a:extLst>
            </p:cNvPr>
            <p:cNvSpPr/>
            <p:nvPr/>
          </p:nvSpPr>
          <p:spPr>
            <a:xfrm>
              <a:off x="9941622" y="6253859"/>
              <a:ext cx="477877" cy="75054"/>
            </a:xfrm>
            <a:custGeom>
              <a:avLst/>
              <a:gdLst>
                <a:gd name="connsiteX0" fmla="*/ 465643 w 477877"/>
                <a:gd name="connsiteY0" fmla="*/ 0 h 75054"/>
                <a:gd name="connsiteX1" fmla="*/ 462677 w 477877"/>
                <a:gd name="connsiteY1" fmla="*/ 37527 h 75054"/>
                <a:gd name="connsiteX2" fmla="*/ 377259 w 477877"/>
                <a:gd name="connsiteY2" fmla="*/ 64850 h 75054"/>
                <a:gd name="connsiteX3" fmla="*/ 306078 w 477877"/>
                <a:gd name="connsiteY3" fmla="*/ 72421 h 75054"/>
                <a:gd name="connsiteX4" fmla="*/ 267225 w 477877"/>
                <a:gd name="connsiteY4" fmla="*/ 75054 h 75054"/>
                <a:gd name="connsiteX5" fmla="*/ 185071 w 477877"/>
                <a:gd name="connsiteY5" fmla="*/ 75054 h 75054"/>
                <a:gd name="connsiteX6" fmla="*/ 146218 w 477877"/>
                <a:gd name="connsiteY6" fmla="*/ 72421 h 75054"/>
                <a:gd name="connsiteX7" fmla="*/ 95501 w 477877"/>
                <a:gd name="connsiteY7" fmla="*/ 68142 h 75054"/>
                <a:gd name="connsiteX8" fmla="*/ 95501 w 477877"/>
                <a:gd name="connsiteY8" fmla="*/ 68143 h 75054"/>
                <a:gd name="connsiteX9" fmla="*/ 0 w 477877"/>
                <a:gd name="connsiteY9" fmla="*/ 45100 h 75054"/>
                <a:gd name="connsiteX10" fmla="*/ 21057 w 477877"/>
                <a:gd name="connsiteY10" fmla="*/ 23373 h 75054"/>
                <a:gd name="connsiteX11" fmla="*/ 91942 w 477877"/>
                <a:gd name="connsiteY11" fmla="*/ 38516 h 75054"/>
                <a:gd name="connsiteX12" fmla="*/ 95500 w 477877"/>
                <a:gd name="connsiteY12" fmla="*/ 65832 h 75054"/>
                <a:gd name="connsiteX13" fmla="*/ 92239 w 477877"/>
                <a:gd name="connsiteY13" fmla="*/ 38515 h 75054"/>
                <a:gd name="connsiteX14" fmla="*/ 142360 w 477877"/>
                <a:gd name="connsiteY14" fmla="*/ 45428 h 75054"/>
                <a:gd name="connsiteX15" fmla="*/ 142362 w 477877"/>
                <a:gd name="connsiteY15" fmla="*/ 45427 h 75054"/>
                <a:gd name="connsiteX16" fmla="*/ 269301 w 477877"/>
                <a:gd name="connsiteY16" fmla="*/ 45758 h 75054"/>
                <a:gd name="connsiteX17" fmla="*/ 433611 w 477877"/>
                <a:gd name="connsiteY17" fmla="*/ 19422 h 75054"/>
                <a:gd name="connsiteX18" fmla="*/ 465643 w 477877"/>
                <a:gd name="connsiteY18" fmla="*/ 0 h 75054"/>
                <a:gd name="connsiteX0" fmla="*/ 465643 w 477877"/>
                <a:gd name="connsiteY0" fmla="*/ 0 h 75054"/>
                <a:gd name="connsiteX1" fmla="*/ 462677 w 477877"/>
                <a:gd name="connsiteY1" fmla="*/ 37527 h 75054"/>
                <a:gd name="connsiteX2" fmla="*/ 377259 w 477877"/>
                <a:gd name="connsiteY2" fmla="*/ 64850 h 75054"/>
                <a:gd name="connsiteX3" fmla="*/ 306078 w 477877"/>
                <a:gd name="connsiteY3" fmla="*/ 72421 h 75054"/>
                <a:gd name="connsiteX4" fmla="*/ 267225 w 477877"/>
                <a:gd name="connsiteY4" fmla="*/ 75054 h 75054"/>
                <a:gd name="connsiteX5" fmla="*/ 185071 w 477877"/>
                <a:gd name="connsiteY5" fmla="*/ 75054 h 75054"/>
                <a:gd name="connsiteX6" fmla="*/ 95501 w 477877"/>
                <a:gd name="connsiteY6" fmla="*/ 68142 h 75054"/>
                <a:gd name="connsiteX7" fmla="*/ 95501 w 477877"/>
                <a:gd name="connsiteY7" fmla="*/ 68143 h 75054"/>
                <a:gd name="connsiteX8" fmla="*/ 0 w 477877"/>
                <a:gd name="connsiteY8" fmla="*/ 45100 h 75054"/>
                <a:gd name="connsiteX9" fmla="*/ 21057 w 477877"/>
                <a:gd name="connsiteY9" fmla="*/ 23373 h 75054"/>
                <a:gd name="connsiteX10" fmla="*/ 91942 w 477877"/>
                <a:gd name="connsiteY10" fmla="*/ 38516 h 75054"/>
                <a:gd name="connsiteX11" fmla="*/ 95500 w 477877"/>
                <a:gd name="connsiteY11" fmla="*/ 65832 h 75054"/>
                <a:gd name="connsiteX12" fmla="*/ 92239 w 477877"/>
                <a:gd name="connsiteY12" fmla="*/ 38515 h 75054"/>
                <a:gd name="connsiteX13" fmla="*/ 142360 w 477877"/>
                <a:gd name="connsiteY13" fmla="*/ 45428 h 75054"/>
                <a:gd name="connsiteX14" fmla="*/ 142362 w 477877"/>
                <a:gd name="connsiteY14" fmla="*/ 45427 h 75054"/>
                <a:gd name="connsiteX15" fmla="*/ 269301 w 477877"/>
                <a:gd name="connsiteY15" fmla="*/ 45758 h 75054"/>
                <a:gd name="connsiteX16" fmla="*/ 433611 w 477877"/>
                <a:gd name="connsiteY16" fmla="*/ 19422 h 75054"/>
                <a:gd name="connsiteX17" fmla="*/ 465643 w 477877"/>
                <a:gd name="connsiteY17" fmla="*/ 0 h 75054"/>
                <a:gd name="connsiteX0" fmla="*/ 465643 w 477877"/>
                <a:gd name="connsiteY0" fmla="*/ 0 h 75054"/>
                <a:gd name="connsiteX1" fmla="*/ 462677 w 477877"/>
                <a:gd name="connsiteY1" fmla="*/ 37527 h 75054"/>
                <a:gd name="connsiteX2" fmla="*/ 377259 w 477877"/>
                <a:gd name="connsiteY2" fmla="*/ 64850 h 75054"/>
                <a:gd name="connsiteX3" fmla="*/ 267225 w 477877"/>
                <a:gd name="connsiteY3" fmla="*/ 75054 h 75054"/>
                <a:gd name="connsiteX4" fmla="*/ 185071 w 477877"/>
                <a:gd name="connsiteY4" fmla="*/ 75054 h 75054"/>
                <a:gd name="connsiteX5" fmla="*/ 95501 w 477877"/>
                <a:gd name="connsiteY5" fmla="*/ 68142 h 75054"/>
                <a:gd name="connsiteX6" fmla="*/ 95501 w 477877"/>
                <a:gd name="connsiteY6" fmla="*/ 68143 h 75054"/>
                <a:gd name="connsiteX7" fmla="*/ 0 w 477877"/>
                <a:gd name="connsiteY7" fmla="*/ 45100 h 75054"/>
                <a:gd name="connsiteX8" fmla="*/ 21057 w 477877"/>
                <a:gd name="connsiteY8" fmla="*/ 23373 h 75054"/>
                <a:gd name="connsiteX9" fmla="*/ 91942 w 477877"/>
                <a:gd name="connsiteY9" fmla="*/ 38516 h 75054"/>
                <a:gd name="connsiteX10" fmla="*/ 95500 w 477877"/>
                <a:gd name="connsiteY10" fmla="*/ 65832 h 75054"/>
                <a:gd name="connsiteX11" fmla="*/ 92239 w 477877"/>
                <a:gd name="connsiteY11" fmla="*/ 38515 h 75054"/>
                <a:gd name="connsiteX12" fmla="*/ 142360 w 477877"/>
                <a:gd name="connsiteY12" fmla="*/ 45428 h 75054"/>
                <a:gd name="connsiteX13" fmla="*/ 142362 w 477877"/>
                <a:gd name="connsiteY13" fmla="*/ 45427 h 75054"/>
                <a:gd name="connsiteX14" fmla="*/ 269301 w 477877"/>
                <a:gd name="connsiteY14" fmla="*/ 45758 h 75054"/>
                <a:gd name="connsiteX15" fmla="*/ 433611 w 477877"/>
                <a:gd name="connsiteY15" fmla="*/ 19422 h 75054"/>
                <a:gd name="connsiteX16" fmla="*/ 465643 w 477877"/>
                <a:gd name="connsiteY16" fmla="*/ 0 h 7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7877" h="75054">
                  <a:moveTo>
                    <a:pt x="465643" y="0"/>
                  </a:moveTo>
                  <a:cubicBezTo>
                    <a:pt x="482844" y="15471"/>
                    <a:pt x="481955" y="26006"/>
                    <a:pt x="462677" y="37527"/>
                  </a:cubicBezTo>
                  <a:cubicBezTo>
                    <a:pt x="435984" y="53329"/>
                    <a:pt x="409834" y="58596"/>
                    <a:pt x="377259" y="64850"/>
                  </a:cubicBezTo>
                  <a:cubicBezTo>
                    <a:pt x="344684" y="71104"/>
                    <a:pt x="299256" y="73353"/>
                    <a:pt x="267225" y="75054"/>
                  </a:cubicBezTo>
                  <a:lnTo>
                    <a:pt x="185071" y="75054"/>
                  </a:lnTo>
                  <a:cubicBezTo>
                    <a:pt x="156450" y="73902"/>
                    <a:pt x="110429" y="69294"/>
                    <a:pt x="95501" y="68142"/>
                  </a:cubicBezTo>
                  <a:lnTo>
                    <a:pt x="95501" y="68143"/>
                  </a:lnTo>
                  <a:cubicBezTo>
                    <a:pt x="62876" y="64521"/>
                    <a:pt x="30845" y="58267"/>
                    <a:pt x="0" y="45100"/>
                  </a:cubicBezTo>
                  <a:cubicBezTo>
                    <a:pt x="4746" y="34893"/>
                    <a:pt x="17202" y="34236"/>
                    <a:pt x="21057" y="23373"/>
                  </a:cubicBezTo>
                  <a:lnTo>
                    <a:pt x="91942" y="38516"/>
                  </a:lnTo>
                  <a:lnTo>
                    <a:pt x="95500" y="65832"/>
                  </a:lnTo>
                  <a:lnTo>
                    <a:pt x="92239" y="38515"/>
                  </a:lnTo>
                  <a:lnTo>
                    <a:pt x="142360" y="45428"/>
                  </a:lnTo>
                  <a:cubicBezTo>
                    <a:pt x="142361" y="45428"/>
                    <a:pt x="142361" y="45427"/>
                    <a:pt x="142362" y="45427"/>
                  </a:cubicBezTo>
                  <a:cubicBezTo>
                    <a:pt x="184775" y="45758"/>
                    <a:pt x="226889" y="47074"/>
                    <a:pt x="269301" y="45758"/>
                  </a:cubicBezTo>
                  <a:cubicBezTo>
                    <a:pt x="324763" y="43782"/>
                    <a:pt x="380225" y="38514"/>
                    <a:pt x="433611" y="19422"/>
                  </a:cubicBezTo>
                  <a:cubicBezTo>
                    <a:pt x="445474" y="15143"/>
                    <a:pt x="456448" y="9216"/>
                    <a:pt x="46564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0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9" name="Freeform: Shape 303">
              <a:extLst>
                <a:ext uri="{FF2B5EF4-FFF2-40B4-BE49-F238E27FC236}">
                  <a16:creationId xmlns:a16="http://schemas.microsoft.com/office/drawing/2014/main" id="{A9024F98-8F66-4D49-B7C6-568E0D7B747B}"/>
                </a:ext>
              </a:extLst>
            </p:cNvPr>
            <p:cNvSpPr/>
            <p:nvPr/>
          </p:nvSpPr>
          <p:spPr>
            <a:xfrm>
              <a:off x="10114531" y="6167942"/>
              <a:ext cx="264302" cy="56493"/>
            </a:xfrm>
            <a:custGeom>
              <a:avLst/>
              <a:gdLst>
                <a:gd name="connsiteX0" fmla="*/ 0 w 181169"/>
                <a:gd name="connsiteY0" fmla="*/ 32935 h 34889"/>
                <a:gd name="connsiteX1" fmla="*/ 112831 w 181169"/>
                <a:gd name="connsiteY1" fmla="*/ 24193 h 34889"/>
                <a:gd name="connsiteX2" fmla="*/ 147596 w 181169"/>
                <a:gd name="connsiteY2" fmla="*/ 13824 h 34889"/>
                <a:gd name="connsiteX3" fmla="*/ 164470 w 181169"/>
                <a:gd name="connsiteY3" fmla="*/ 0 h 34889"/>
                <a:gd name="connsiteX4" fmla="*/ 181140 w 181169"/>
                <a:gd name="connsiteY4" fmla="*/ 10368 h 34889"/>
                <a:gd name="connsiteX5" fmla="*/ 166096 w 181169"/>
                <a:gd name="connsiteY5" fmla="*/ 21550 h 34889"/>
                <a:gd name="connsiteX6" fmla="*/ 102463 w 181169"/>
                <a:gd name="connsiteY6" fmla="*/ 32325 h 34889"/>
                <a:gd name="connsiteX7" fmla="*/ 5489 w 181169"/>
                <a:gd name="connsiteY7" fmla="*/ 34561 h 34889"/>
                <a:gd name="connsiteX8" fmla="*/ 0 w 181169"/>
                <a:gd name="connsiteY8" fmla="*/ 32935 h 3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169" h="34889">
                  <a:moveTo>
                    <a:pt x="0" y="32935"/>
                  </a:moveTo>
                  <a:cubicBezTo>
                    <a:pt x="37814" y="32935"/>
                    <a:pt x="75628" y="31918"/>
                    <a:pt x="112831" y="24193"/>
                  </a:cubicBezTo>
                  <a:cubicBezTo>
                    <a:pt x="124826" y="21753"/>
                    <a:pt x="136414" y="18500"/>
                    <a:pt x="147596" y="13824"/>
                  </a:cubicBezTo>
                  <a:cubicBezTo>
                    <a:pt x="154711" y="10775"/>
                    <a:pt x="160200" y="6302"/>
                    <a:pt x="164470" y="0"/>
                  </a:cubicBezTo>
                  <a:cubicBezTo>
                    <a:pt x="171382" y="1423"/>
                    <a:pt x="180530" y="2643"/>
                    <a:pt x="181140" y="10368"/>
                  </a:cubicBezTo>
                  <a:cubicBezTo>
                    <a:pt x="181750" y="17687"/>
                    <a:pt x="172602" y="19517"/>
                    <a:pt x="166096" y="21550"/>
                  </a:cubicBezTo>
                  <a:cubicBezTo>
                    <a:pt x="145563" y="28259"/>
                    <a:pt x="124013" y="30292"/>
                    <a:pt x="102463" y="32325"/>
                  </a:cubicBezTo>
                  <a:cubicBezTo>
                    <a:pt x="70342" y="35577"/>
                    <a:pt x="37814" y="34968"/>
                    <a:pt x="5489" y="34561"/>
                  </a:cubicBezTo>
                  <a:cubicBezTo>
                    <a:pt x="3863" y="34358"/>
                    <a:pt x="2033" y="33544"/>
                    <a:pt x="0" y="32935"/>
                  </a:cubicBezTo>
                  <a:close/>
                </a:path>
              </a:pathLst>
            </a:custGeom>
            <a:solidFill>
              <a:srgbClr val="FABE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304">
              <a:extLst>
                <a:ext uri="{FF2B5EF4-FFF2-40B4-BE49-F238E27FC236}">
                  <a16:creationId xmlns:a16="http://schemas.microsoft.com/office/drawing/2014/main" id="{CAA309EE-BEC5-4D81-9616-608F9080B0A8}"/>
                </a:ext>
              </a:extLst>
            </p:cNvPr>
            <p:cNvSpPr/>
            <p:nvPr/>
          </p:nvSpPr>
          <p:spPr>
            <a:xfrm>
              <a:off x="9921157" y="5962529"/>
              <a:ext cx="419373" cy="33152"/>
            </a:xfrm>
            <a:custGeom>
              <a:avLst/>
              <a:gdLst>
                <a:gd name="connsiteX0" fmla="*/ 287466 w 287465"/>
                <a:gd name="connsiteY0" fmla="*/ 813 h 20474"/>
                <a:gd name="connsiteX1" fmla="*/ 233795 w 287465"/>
                <a:gd name="connsiteY1" fmla="*/ 14638 h 20474"/>
                <a:gd name="connsiteX2" fmla="*/ 139870 w 287465"/>
                <a:gd name="connsiteY2" fmla="*/ 20330 h 20474"/>
                <a:gd name="connsiteX3" fmla="*/ 14231 w 287465"/>
                <a:gd name="connsiteY3" fmla="*/ 6709 h 20474"/>
                <a:gd name="connsiteX4" fmla="*/ 0 w 287465"/>
                <a:gd name="connsiteY4" fmla="*/ 0 h 20474"/>
                <a:gd name="connsiteX5" fmla="*/ 162030 w 287465"/>
                <a:gd name="connsiteY5" fmla="*/ 16264 h 20474"/>
                <a:gd name="connsiteX6" fmla="*/ 287466 w 287465"/>
                <a:gd name="connsiteY6" fmla="*/ 813 h 2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465" h="20474">
                  <a:moveTo>
                    <a:pt x="287466" y="813"/>
                  </a:moveTo>
                  <a:cubicBezTo>
                    <a:pt x="270795" y="10165"/>
                    <a:pt x="252092" y="11791"/>
                    <a:pt x="233795" y="14638"/>
                  </a:cubicBezTo>
                  <a:cubicBezTo>
                    <a:pt x="202690" y="19720"/>
                    <a:pt x="171178" y="20940"/>
                    <a:pt x="139870" y="20330"/>
                  </a:cubicBezTo>
                  <a:cubicBezTo>
                    <a:pt x="97787" y="19720"/>
                    <a:pt x="55297" y="18094"/>
                    <a:pt x="14231" y="6709"/>
                  </a:cubicBezTo>
                  <a:cubicBezTo>
                    <a:pt x="9148" y="5286"/>
                    <a:pt x="3456" y="4879"/>
                    <a:pt x="0" y="0"/>
                  </a:cubicBezTo>
                  <a:cubicBezTo>
                    <a:pt x="53061" y="14638"/>
                    <a:pt x="107342" y="17280"/>
                    <a:pt x="162030" y="16264"/>
                  </a:cubicBezTo>
                  <a:cubicBezTo>
                    <a:pt x="204316" y="15654"/>
                    <a:pt x="246399" y="11385"/>
                    <a:pt x="287466" y="813"/>
                  </a:cubicBezTo>
                  <a:close/>
                </a:path>
              </a:pathLst>
            </a:custGeom>
            <a:solidFill>
              <a:srgbClr val="B3680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305">
              <a:extLst>
                <a:ext uri="{FF2B5EF4-FFF2-40B4-BE49-F238E27FC236}">
                  <a16:creationId xmlns:a16="http://schemas.microsoft.com/office/drawing/2014/main" id="{9A660FB2-66F4-4E54-A476-BA7D3E9456A1}"/>
                </a:ext>
              </a:extLst>
            </p:cNvPr>
            <p:cNvSpPr/>
            <p:nvPr/>
          </p:nvSpPr>
          <p:spPr>
            <a:xfrm>
              <a:off x="9916703" y="5835211"/>
              <a:ext cx="425311" cy="77336"/>
            </a:xfrm>
            <a:custGeom>
              <a:avLst/>
              <a:gdLst>
                <a:gd name="connsiteX0" fmla="*/ 146379 w 291535"/>
                <a:gd name="connsiteY0" fmla="*/ 155 h 47761"/>
                <a:gd name="connsiteX1" fmla="*/ 269172 w 291535"/>
                <a:gd name="connsiteY1" fmla="*/ 10523 h 47761"/>
                <a:gd name="connsiteX2" fmla="*/ 284420 w 291535"/>
                <a:gd name="connsiteY2" fmla="*/ 15809 h 47761"/>
                <a:gd name="connsiteX3" fmla="*/ 291535 w 291535"/>
                <a:gd name="connsiteY3" fmla="*/ 23534 h 47761"/>
                <a:gd name="connsiteX4" fmla="*/ 284623 w 291535"/>
                <a:gd name="connsiteY4" fmla="*/ 31463 h 47761"/>
                <a:gd name="connsiteX5" fmla="*/ 249452 w 291535"/>
                <a:gd name="connsiteY5" fmla="*/ 40815 h 47761"/>
                <a:gd name="connsiteX6" fmla="*/ 98807 w 291535"/>
                <a:gd name="connsiteY6" fmla="*/ 46507 h 47761"/>
                <a:gd name="connsiteX7" fmla="*/ 15048 w 291535"/>
                <a:gd name="connsiteY7" fmla="*/ 34309 h 47761"/>
                <a:gd name="connsiteX8" fmla="*/ 3 w 291535"/>
                <a:gd name="connsiteY8" fmla="*/ 23331 h 47761"/>
                <a:gd name="connsiteX9" fmla="*/ 14844 w 291535"/>
                <a:gd name="connsiteY9" fmla="*/ 13166 h 47761"/>
                <a:gd name="connsiteX10" fmla="*/ 73394 w 291535"/>
                <a:gd name="connsiteY10" fmla="*/ 2595 h 47761"/>
                <a:gd name="connsiteX11" fmla="*/ 146379 w 291535"/>
                <a:gd name="connsiteY11" fmla="*/ 155 h 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535" h="47761">
                  <a:moveTo>
                    <a:pt x="146379" y="155"/>
                  </a:moveTo>
                  <a:cubicBezTo>
                    <a:pt x="187649" y="-658"/>
                    <a:pt x="228716" y="1578"/>
                    <a:pt x="269172" y="10523"/>
                  </a:cubicBezTo>
                  <a:cubicBezTo>
                    <a:pt x="274458" y="11743"/>
                    <a:pt x="279540" y="13776"/>
                    <a:pt x="284420" y="15809"/>
                  </a:cubicBezTo>
                  <a:cubicBezTo>
                    <a:pt x="287876" y="17232"/>
                    <a:pt x="291535" y="19265"/>
                    <a:pt x="291535" y="23534"/>
                  </a:cubicBezTo>
                  <a:cubicBezTo>
                    <a:pt x="291535" y="27804"/>
                    <a:pt x="287876" y="29633"/>
                    <a:pt x="284623" y="31463"/>
                  </a:cubicBezTo>
                  <a:cubicBezTo>
                    <a:pt x="273645" y="36952"/>
                    <a:pt x="261447" y="38782"/>
                    <a:pt x="249452" y="40815"/>
                  </a:cubicBezTo>
                  <a:cubicBezTo>
                    <a:pt x="199440" y="49354"/>
                    <a:pt x="149022" y="48337"/>
                    <a:pt x="98807" y="46507"/>
                  </a:cubicBezTo>
                  <a:cubicBezTo>
                    <a:pt x="70751" y="45491"/>
                    <a:pt x="42290" y="43051"/>
                    <a:pt x="15048" y="34309"/>
                  </a:cubicBezTo>
                  <a:cubicBezTo>
                    <a:pt x="8949" y="32276"/>
                    <a:pt x="-200" y="31666"/>
                    <a:pt x="3" y="23331"/>
                  </a:cubicBezTo>
                  <a:cubicBezTo>
                    <a:pt x="207" y="15809"/>
                    <a:pt x="8949" y="14996"/>
                    <a:pt x="14844" y="13166"/>
                  </a:cubicBezTo>
                  <a:cubicBezTo>
                    <a:pt x="33751" y="6661"/>
                    <a:pt x="53675" y="5237"/>
                    <a:pt x="73394" y="2595"/>
                  </a:cubicBezTo>
                  <a:cubicBezTo>
                    <a:pt x="97587" y="-658"/>
                    <a:pt x="121983" y="155"/>
                    <a:pt x="146379" y="155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306">
              <a:extLst>
                <a:ext uri="{FF2B5EF4-FFF2-40B4-BE49-F238E27FC236}">
                  <a16:creationId xmlns:a16="http://schemas.microsoft.com/office/drawing/2014/main" id="{164B0849-4021-4299-8FA6-824A8BB7DEB1}"/>
                </a:ext>
              </a:extLst>
            </p:cNvPr>
            <p:cNvSpPr/>
            <p:nvPr/>
          </p:nvSpPr>
          <p:spPr>
            <a:xfrm>
              <a:off x="9258558" y="5908652"/>
              <a:ext cx="238774" cy="325162"/>
            </a:xfrm>
            <a:custGeom>
              <a:avLst/>
              <a:gdLst>
                <a:gd name="connsiteX0" fmla="*/ 163672 w 163671"/>
                <a:gd name="connsiteY0" fmla="*/ 8877 h 200813"/>
                <a:gd name="connsiteX1" fmla="*/ 151880 w 163671"/>
                <a:gd name="connsiteY1" fmla="*/ 36526 h 200813"/>
                <a:gd name="connsiteX2" fmla="*/ 102072 w 163671"/>
                <a:gd name="connsiteY2" fmla="*/ 108087 h 200813"/>
                <a:gd name="connsiteX3" fmla="*/ 19939 w 163671"/>
                <a:gd name="connsiteY3" fmla="*/ 193066 h 200813"/>
                <a:gd name="connsiteX4" fmla="*/ 2455 w 163671"/>
                <a:gd name="connsiteY4" fmla="*/ 198962 h 200813"/>
                <a:gd name="connsiteX5" fmla="*/ 4488 w 163671"/>
                <a:gd name="connsiteY5" fmla="*/ 180055 h 200813"/>
                <a:gd name="connsiteX6" fmla="*/ 54906 w 163671"/>
                <a:gd name="connsiteY6" fmla="*/ 101785 h 200813"/>
                <a:gd name="connsiteX7" fmla="*/ 125655 w 163671"/>
                <a:gd name="connsiteY7" fmla="*/ 22498 h 200813"/>
                <a:gd name="connsiteX8" fmla="*/ 153913 w 163671"/>
                <a:gd name="connsiteY8" fmla="*/ 1355 h 200813"/>
                <a:gd name="connsiteX9" fmla="*/ 163672 w 163671"/>
                <a:gd name="connsiteY9" fmla="*/ 8877 h 20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671" h="200813">
                  <a:moveTo>
                    <a:pt x="163672" y="8877"/>
                  </a:moveTo>
                  <a:cubicBezTo>
                    <a:pt x="161639" y="18025"/>
                    <a:pt x="156963" y="27377"/>
                    <a:pt x="151880" y="36526"/>
                  </a:cubicBezTo>
                  <a:cubicBezTo>
                    <a:pt x="137446" y="61938"/>
                    <a:pt x="120572" y="85521"/>
                    <a:pt x="102072" y="108087"/>
                  </a:cubicBezTo>
                  <a:cubicBezTo>
                    <a:pt x="77066" y="138582"/>
                    <a:pt x="52060" y="169483"/>
                    <a:pt x="19939" y="193066"/>
                  </a:cubicBezTo>
                  <a:cubicBezTo>
                    <a:pt x="14653" y="196929"/>
                    <a:pt x="8554" y="204248"/>
                    <a:pt x="2455" y="198962"/>
                  </a:cubicBezTo>
                  <a:cubicBezTo>
                    <a:pt x="-2831" y="194286"/>
                    <a:pt x="1642" y="186154"/>
                    <a:pt x="4488" y="180055"/>
                  </a:cubicBezTo>
                  <a:cubicBezTo>
                    <a:pt x="17906" y="151796"/>
                    <a:pt x="35593" y="126384"/>
                    <a:pt x="54906" y="101785"/>
                  </a:cubicBezTo>
                  <a:cubicBezTo>
                    <a:pt x="76863" y="73729"/>
                    <a:pt x="99632" y="46691"/>
                    <a:pt x="125655" y="22498"/>
                  </a:cubicBezTo>
                  <a:cubicBezTo>
                    <a:pt x="134396" y="14569"/>
                    <a:pt x="143138" y="6640"/>
                    <a:pt x="153913" y="1355"/>
                  </a:cubicBezTo>
                  <a:cubicBezTo>
                    <a:pt x="160825" y="-1898"/>
                    <a:pt x="163672" y="745"/>
                    <a:pt x="163672" y="8877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3" name="Group 2">
            <a:extLst>
              <a:ext uri="{FF2B5EF4-FFF2-40B4-BE49-F238E27FC236}">
                <a16:creationId xmlns:a16="http://schemas.microsoft.com/office/drawing/2014/main" id="{65C4779E-EC90-442C-98F4-B84B73781BEE}"/>
              </a:ext>
            </a:extLst>
          </p:cNvPr>
          <p:cNvGrpSpPr/>
          <p:nvPr/>
        </p:nvGrpSpPr>
        <p:grpSpPr>
          <a:xfrm>
            <a:off x="6542159" y="2894732"/>
            <a:ext cx="2219443" cy="2404750"/>
            <a:chOff x="3528730" y="3565412"/>
            <a:chExt cx="2887724" cy="31288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4" name="Freeform: Shape 4">
              <a:extLst>
                <a:ext uri="{FF2B5EF4-FFF2-40B4-BE49-F238E27FC236}">
                  <a16:creationId xmlns:a16="http://schemas.microsoft.com/office/drawing/2014/main" id="{06D22EC5-0F58-47A3-A3E7-CF9719DA8498}"/>
                </a:ext>
              </a:extLst>
            </p:cNvPr>
            <p:cNvSpPr/>
            <p:nvPr/>
          </p:nvSpPr>
          <p:spPr>
            <a:xfrm>
              <a:off x="3820178" y="4552097"/>
              <a:ext cx="1308415" cy="1996118"/>
            </a:xfrm>
            <a:custGeom>
              <a:avLst/>
              <a:gdLst>
                <a:gd name="connsiteX0" fmla="*/ 1302406 w 1308415"/>
                <a:gd name="connsiteY0" fmla="*/ 172889 h 1996118"/>
                <a:gd name="connsiteX1" fmla="*/ 1281964 w 1308415"/>
                <a:gd name="connsiteY1" fmla="*/ 92234 h 1996118"/>
                <a:gd name="connsiteX2" fmla="*/ 1246283 w 1308415"/>
                <a:gd name="connsiteY2" fmla="*/ 57 h 1996118"/>
                <a:gd name="connsiteX3" fmla="*/ 1231787 w 1308415"/>
                <a:gd name="connsiteY3" fmla="*/ 10093 h 1996118"/>
                <a:gd name="connsiteX4" fmla="*/ 1121026 w 1308415"/>
                <a:gd name="connsiteY4" fmla="*/ 27190 h 1996118"/>
                <a:gd name="connsiteX5" fmla="*/ 1103929 w 1308415"/>
                <a:gd name="connsiteY5" fmla="*/ 22730 h 1996118"/>
                <a:gd name="connsiteX6" fmla="*/ 1121026 w 1308415"/>
                <a:gd name="connsiteY6" fmla="*/ 64358 h 1996118"/>
                <a:gd name="connsiteX7" fmla="*/ 1171575 w 1308415"/>
                <a:gd name="connsiteY7" fmla="*/ 224924 h 1996118"/>
                <a:gd name="connsiteX8" fmla="*/ 1163398 w 1308415"/>
                <a:gd name="connsiteY8" fmla="*/ 308553 h 1996118"/>
                <a:gd name="connsiteX9" fmla="*/ 1012123 w 1308415"/>
                <a:gd name="connsiteY9" fmla="*/ 467632 h 1996118"/>
                <a:gd name="connsiteX10" fmla="*/ 906938 w 1308415"/>
                <a:gd name="connsiteY10" fmla="*/ 505544 h 1996118"/>
                <a:gd name="connsiteX11" fmla="*/ 828141 w 1308415"/>
                <a:gd name="connsiteY11" fmla="*/ 521154 h 1996118"/>
                <a:gd name="connsiteX12" fmla="*/ 810300 w 1308415"/>
                <a:gd name="connsiteY12" fmla="*/ 517809 h 1996118"/>
                <a:gd name="connsiteX13" fmla="*/ 767557 w 1308415"/>
                <a:gd name="connsiteY13" fmla="*/ 510375 h 1996118"/>
                <a:gd name="connsiteX14" fmla="*/ 754177 w 1308415"/>
                <a:gd name="connsiteY14" fmla="*/ 525986 h 1996118"/>
                <a:gd name="connsiteX15" fmla="*/ 689504 w 1308415"/>
                <a:gd name="connsiteY15" fmla="*/ 631544 h 1996118"/>
                <a:gd name="connsiteX16" fmla="*/ 556442 w 1308415"/>
                <a:gd name="connsiteY16" fmla="*/ 848605 h 1996118"/>
                <a:gd name="connsiteX17" fmla="*/ 533026 w 1308415"/>
                <a:gd name="connsiteY17" fmla="*/ 849720 h 1996118"/>
                <a:gd name="connsiteX18" fmla="*/ 506265 w 1308415"/>
                <a:gd name="connsiteY18" fmla="*/ 815526 h 1996118"/>
                <a:gd name="connsiteX19" fmla="*/ 277310 w 1308415"/>
                <a:gd name="connsiteY19" fmla="*/ 533420 h 1996118"/>
                <a:gd name="connsiteX20" fmla="*/ 258354 w 1308415"/>
                <a:gd name="connsiteY20" fmla="*/ 517066 h 1996118"/>
                <a:gd name="connsiteX21" fmla="*/ 142389 w 1308415"/>
                <a:gd name="connsiteY21" fmla="*/ 497738 h 1996118"/>
                <a:gd name="connsiteX22" fmla="*/ 82177 w 1308415"/>
                <a:gd name="connsiteY22" fmla="*/ 510747 h 1996118"/>
                <a:gd name="connsiteX23" fmla="*/ 28655 w 1308415"/>
                <a:gd name="connsiteY23" fmla="*/ 579880 h 1996118"/>
                <a:gd name="connsiteX24" fmla="*/ 35 w 1308415"/>
                <a:gd name="connsiteY24" fmla="*/ 743048 h 1996118"/>
                <a:gd name="connsiteX25" fmla="*/ 45009 w 1308415"/>
                <a:gd name="connsiteY25" fmla="*/ 1310234 h 1996118"/>
                <a:gd name="connsiteX26" fmla="*/ 84779 w 1308415"/>
                <a:gd name="connsiteY26" fmla="*/ 1319897 h 1996118"/>
                <a:gd name="connsiteX27" fmla="*/ 95186 w 1308415"/>
                <a:gd name="connsiteY27" fmla="*/ 1330676 h 1996118"/>
                <a:gd name="connsiteX28" fmla="*/ 91469 w 1308415"/>
                <a:gd name="connsiteY28" fmla="*/ 1412074 h 1996118"/>
                <a:gd name="connsiteX29" fmla="*/ 116372 w 1308415"/>
                <a:gd name="connsiteY29" fmla="*/ 1461879 h 1996118"/>
                <a:gd name="connsiteX30" fmla="*/ 172496 w 1308415"/>
                <a:gd name="connsiteY30" fmla="*/ 1496818 h 1996118"/>
                <a:gd name="connsiteX31" fmla="*/ 185876 w 1308415"/>
                <a:gd name="connsiteY31" fmla="*/ 1516888 h 1996118"/>
                <a:gd name="connsiteX32" fmla="*/ 183646 w 1308415"/>
                <a:gd name="connsiteY32" fmla="*/ 1762198 h 1996118"/>
                <a:gd name="connsiteX33" fmla="*/ 177327 w 1308415"/>
                <a:gd name="connsiteY33" fmla="*/ 1783012 h 1996118"/>
                <a:gd name="connsiteX34" fmla="*/ 69912 w 1308415"/>
                <a:gd name="connsiteY34" fmla="*/ 1981862 h 1996118"/>
                <a:gd name="connsiteX35" fmla="*/ 64708 w 1308415"/>
                <a:gd name="connsiteY35" fmla="*/ 1994870 h 1996118"/>
                <a:gd name="connsiteX36" fmla="*/ 259469 w 1308415"/>
                <a:gd name="connsiteY36" fmla="*/ 1965136 h 1996118"/>
                <a:gd name="connsiteX37" fmla="*/ 334177 w 1308415"/>
                <a:gd name="connsiteY37" fmla="*/ 1827242 h 1996118"/>
                <a:gd name="connsiteX38" fmla="*/ 342354 w 1308415"/>
                <a:gd name="connsiteY38" fmla="*/ 1796764 h 1996118"/>
                <a:gd name="connsiteX39" fmla="*/ 343097 w 1308415"/>
                <a:gd name="connsiteY39" fmla="*/ 1561862 h 1996118"/>
                <a:gd name="connsiteX40" fmla="*/ 359451 w 1308415"/>
                <a:gd name="connsiteY40" fmla="*/ 1548110 h 1996118"/>
                <a:gd name="connsiteX41" fmla="*/ 697309 w 1308415"/>
                <a:gd name="connsiteY41" fmla="*/ 1531755 h 1996118"/>
                <a:gd name="connsiteX42" fmla="*/ 714407 w 1308415"/>
                <a:gd name="connsiteY42" fmla="*/ 1543649 h 1996118"/>
                <a:gd name="connsiteX43" fmla="*/ 741539 w 1308415"/>
                <a:gd name="connsiteY43" fmla="*/ 1704587 h 1996118"/>
                <a:gd name="connsiteX44" fmla="*/ 739309 w 1308415"/>
                <a:gd name="connsiteY44" fmla="*/ 1794534 h 1996118"/>
                <a:gd name="connsiteX45" fmla="*/ 696194 w 1308415"/>
                <a:gd name="connsiteY45" fmla="*/ 1921278 h 1996118"/>
                <a:gd name="connsiteX46" fmla="*/ 685787 w 1308415"/>
                <a:gd name="connsiteY46" fmla="*/ 1936888 h 1996118"/>
                <a:gd name="connsiteX47" fmla="*/ 841893 w 1308415"/>
                <a:gd name="connsiteY47" fmla="*/ 1960304 h 1996118"/>
                <a:gd name="connsiteX48" fmla="*/ 909911 w 1308415"/>
                <a:gd name="connsiteY48" fmla="*/ 1782269 h 1996118"/>
                <a:gd name="connsiteX49" fmla="*/ 912141 w 1308415"/>
                <a:gd name="connsiteY49" fmla="*/ 1758853 h 1996118"/>
                <a:gd name="connsiteX50" fmla="*/ 863079 w 1308415"/>
                <a:gd name="connsiteY50" fmla="*/ 1470428 h 1996118"/>
                <a:gd name="connsiteX51" fmla="*/ 870885 w 1308415"/>
                <a:gd name="connsiteY51" fmla="*/ 1443295 h 1996118"/>
                <a:gd name="connsiteX52" fmla="*/ 893557 w 1308415"/>
                <a:gd name="connsiteY52" fmla="*/ 1365986 h 1996118"/>
                <a:gd name="connsiteX53" fmla="*/ 909539 w 1308415"/>
                <a:gd name="connsiteY53" fmla="*/ 1053030 h 1996118"/>
                <a:gd name="connsiteX54" fmla="*/ 906938 w 1308415"/>
                <a:gd name="connsiteY54" fmla="*/ 804375 h 1996118"/>
                <a:gd name="connsiteX55" fmla="*/ 887610 w 1308415"/>
                <a:gd name="connsiteY55" fmla="*/ 659048 h 1996118"/>
                <a:gd name="connsiteX56" fmla="*/ 894300 w 1308415"/>
                <a:gd name="connsiteY56" fmla="*/ 650871 h 1996118"/>
                <a:gd name="connsiteX57" fmla="*/ 999115 w 1308415"/>
                <a:gd name="connsiteY57" fmla="*/ 622995 h 1996118"/>
                <a:gd name="connsiteX58" fmla="*/ 1089805 w 1308415"/>
                <a:gd name="connsiteY58" fmla="*/ 583968 h 1996118"/>
                <a:gd name="connsiteX59" fmla="*/ 1204654 w 1308415"/>
                <a:gd name="connsiteY59" fmla="*/ 500712 h 1996118"/>
                <a:gd name="connsiteX60" fmla="*/ 1307610 w 1308415"/>
                <a:gd name="connsiteY60" fmla="*/ 269154 h 1996118"/>
                <a:gd name="connsiteX61" fmla="*/ 1302406 w 1308415"/>
                <a:gd name="connsiteY61" fmla="*/ 172889 h 199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08415" h="1996118">
                  <a:moveTo>
                    <a:pt x="1302406" y="172889"/>
                  </a:moveTo>
                  <a:cubicBezTo>
                    <a:pt x="1296460" y="145756"/>
                    <a:pt x="1290513" y="118623"/>
                    <a:pt x="1281964" y="92234"/>
                  </a:cubicBezTo>
                  <a:cubicBezTo>
                    <a:pt x="1271557" y="61013"/>
                    <a:pt x="1258176" y="30907"/>
                    <a:pt x="1246283" y="57"/>
                  </a:cubicBezTo>
                  <a:cubicBezTo>
                    <a:pt x="1238849" y="-686"/>
                    <a:pt x="1235875" y="6004"/>
                    <a:pt x="1231787" y="10093"/>
                  </a:cubicBezTo>
                  <a:cubicBezTo>
                    <a:pt x="1198336" y="43544"/>
                    <a:pt x="1163769" y="49119"/>
                    <a:pt x="1121026" y="27190"/>
                  </a:cubicBezTo>
                  <a:cubicBezTo>
                    <a:pt x="1115822" y="24588"/>
                    <a:pt x="1110619" y="19756"/>
                    <a:pt x="1103929" y="22730"/>
                  </a:cubicBezTo>
                  <a:cubicBezTo>
                    <a:pt x="1104672" y="38712"/>
                    <a:pt x="1114336" y="50977"/>
                    <a:pt x="1121026" y="64358"/>
                  </a:cubicBezTo>
                  <a:cubicBezTo>
                    <a:pt x="1145929" y="115278"/>
                    <a:pt x="1161911" y="169172"/>
                    <a:pt x="1171575" y="224924"/>
                  </a:cubicBezTo>
                  <a:cubicBezTo>
                    <a:pt x="1176406" y="253172"/>
                    <a:pt x="1171203" y="281791"/>
                    <a:pt x="1163398" y="308553"/>
                  </a:cubicBezTo>
                  <a:cubicBezTo>
                    <a:pt x="1139982" y="386234"/>
                    <a:pt x="1082743" y="433809"/>
                    <a:pt x="1012123" y="467632"/>
                  </a:cubicBezTo>
                  <a:cubicBezTo>
                    <a:pt x="978300" y="483614"/>
                    <a:pt x="943362" y="496995"/>
                    <a:pt x="906938" y="505544"/>
                  </a:cubicBezTo>
                  <a:cubicBezTo>
                    <a:pt x="880920" y="511862"/>
                    <a:pt x="854531" y="516322"/>
                    <a:pt x="828141" y="521154"/>
                  </a:cubicBezTo>
                  <a:cubicBezTo>
                    <a:pt x="822194" y="522269"/>
                    <a:pt x="816619" y="520039"/>
                    <a:pt x="810300" y="517809"/>
                  </a:cubicBezTo>
                  <a:cubicBezTo>
                    <a:pt x="796548" y="513349"/>
                    <a:pt x="774619" y="505544"/>
                    <a:pt x="767557" y="510375"/>
                  </a:cubicBezTo>
                  <a:cubicBezTo>
                    <a:pt x="759380" y="515951"/>
                    <a:pt x="757522" y="520783"/>
                    <a:pt x="754177" y="525986"/>
                  </a:cubicBezTo>
                  <a:cubicBezTo>
                    <a:pt x="732991" y="561296"/>
                    <a:pt x="711062" y="596606"/>
                    <a:pt x="689504" y="631544"/>
                  </a:cubicBezTo>
                  <a:cubicBezTo>
                    <a:pt x="645274" y="704021"/>
                    <a:pt x="601044" y="776499"/>
                    <a:pt x="556442" y="848605"/>
                  </a:cubicBezTo>
                  <a:cubicBezTo>
                    <a:pt x="546035" y="865703"/>
                    <a:pt x="546035" y="865703"/>
                    <a:pt x="533026" y="849720"/>
                  </a:cubicBezTo>
                  <a:cubicBezTo>
                    <a:pt x="524106" y="838570"/>
                    <a:pt x="514442" y="827420"/>
                    <a:pt x="506265" y="815526"/>
                  </a:cubicBezTo>
                  <a:cubicBezTo>
                    <a:pt x="429699" y="721862"/>
                    <a:pt x="353876" y="627455"/>
                    <a:pt x="277310" y="533420"/>
                  </a:cubicBezTo>
                  <a:cubicBezTo>
                    <a:pt x="271734" y="526729"/>
                    <a:pt x="266531" y="520411"/>
                    <a:pt x="258354" y="517066"/>
                  </a:cubicBezTo>
                  <a:cubicBezTo>
                    <a:pt x="220814" y="503685"/>
                    <a:pt x="181788" y="498110"/>
                    <a:pt x="142389" y="497738"/>
                  </a:cubicBezTo>
                  <a:cubicBezTo>
                    <a:pt x="121947" y="497367"/>
                    <a:pt x="99274" y="495880"/>
                    <a:pt x="82177" y="510747"/>
                  </a:cubicBezTo>
                  <a:cubicBezTo>
                    <a:pt x="60991" y="529331"/>
                    <a:pt x="37575" y="550889"/>
                    <a:pt x="28655" y="579880"/>
                  </a:cubicBezTo>
                  <a:cubicBezTo>
                    <a:pt x="24195" y="594375"/>
                    <a:pt x="35" y="646039"/>
                    <a:pt x="35" y="743048"/>
                  </a:cubicBezTo>
                  <a:cubicBezTo>
                    <a:pt x="-1451" y="802145"/>
                    <a:pt x="44266" y="1306517"/>
                    <a:pt x="45009" y="1310234"/>
                  </a:cubicBezTo>
                  <a:cubicBezTo>
                    <a:pt x="47611" y="1327703"/>
                    <a:pt x="79947" y="1320641"/>
                    <a:pt x="84779" y="1319897"/>
                  </a:cubicBezTo>
                  <a:cubicBezTo>
                    <a:pt x="93699" y="1318411"/>
                    <a:pt x="96673" y="1321012"/>
                    <a:pt x="95186" y="1330676"/>
                  </a:cubicBezTo>
                  <a:cubicBezTo>
                    <a:pt x="91097" y="1357809"/>
                    <a:pt x="89982" y="1384941"/>
                    <a:pt x="91469" y="1412074"/>
                  </a:cubicBezTo>
                  <a:cubicBezTo>
                    <a:pt x="92584" y="1432145"/>
                    <a:pt x="99646" y="1448871"/>
                    <a:pt x="116372" y="1461879"/>
                  </a:cubicBezTo>
                  <a:cubicBezTo>
                    <a:pt x="134212" y="1475260"/>
                    <a:pt x="152425" y="1487897"/>
                    <a:pt x="172496" y="1496818"/>
                  </a:cubicBezTo>
                  <a:cubicBezTo>
                    <a:pt x="181788" y="1500906"/>
                    <a:pt x="185876" y="1505738"/>
                    <a:pt x="185876" y="1516888"/>
                  </a:cubicBezTo>
                  <a:cubicBezTo>
                    <a:pt x="184761" y="1598658"/>
                    <a:pt x="184018" y="1680428"/>
                    <a:pt x="183646" y="1762198"/>
                  </a:cubicBezTo>
                  <a:cubicBezTo>
                    <a:pt x="183646" y="1770003"/>
                    <a:pt x="181044" y="1776322"/>
                    <a:pt x="177327" y="1783012"/>
                  </a:cubicBezTo>
                  <a:cubicBezTo>
                    <a:pt x="141274" y="1849171"/>
                    <a:pt x="105593" y="1915331"/>
                    <a:pt x="69912" y="1981862"/>
                  </a:cubicBezTo>
                  <a:cubicBezTo>
                    <a:pt x="67681" y="1985950"/>
                    <a:pt x="61363" y="1992269"/>
                    <a:pt x="64708" y="1994870"/>
                  </a:cubicBezTo>
                  <a:cubicBezTo>
                    <a:pt x="75858" y="2003047"/>
                    <a:pt x="269504" y="1968481"/>
                    <a:pt x="259469" y="1965136"/>
                  </a:cubicBezTo>
                  <a:cubicBezTo>
                    <a:pt x="284743" y="1918676"/>
                    <a:pt x="309274" y="1872587"/>
                    <a:pt x="334177" y="1827242"/>
                  </a:cubicBezTo>
                  <a:cubicBezTo>
                    <a:pt x="339380" y="1817578"/>
                    <a:pt x="342354" y="1807915"/>
                    <a:pt x="342354" y="1796764"/>
                  </a:cubicBezTo>
                  <a:cubicBezTo>
                    <a:pt x="342354" y="1718340"/>
                    <a:pt x="343469" y="1639915"/>
                    <a:pt x="343097" y="1561862"/>
                  </a:cubicBezTo>
                  <a:cubicBezTo>
                    <a:pt x="343097" y="1547738"/>
                    <a:pt x="347186" y="1546623"/>
                    <a:pt x="359451" y="1548110"/>
                  </a:cubicBezTo>
                  <a:cubicBezTo>
                    <a:pt x="473186" y="1562977"/>
                    <a:pt x="585805" y="1558888"/>
                    <a:pt x="697309" y="1531755"/>
                  </a:cubicBezTo>
                  <a:cubicBezTo>
                    <a:pt x="710690" y="1528410"/>
                    <a:pt x="712548" y="1533242"/>
                    <a:pt x="714407" y="1543649"/>
                  </a:cubicBezTo>
                  <a:cubicBezTo>
                    <a:pt x="723327" y="1597172"/>
                    <a:pt x="732619" y="1651065"/>
                    <a:pt x="741539" y="1704587"/>
                  </a:cubicBezTo>
                  <a:cubicBezTo>
                    <a:pt x="746371" y="1734694"/>
                    <a:pt x="752318" y="1763313"/>
                    <a:pt x="739309" y="1794534"/>
                  </a:cubicBezTo>
                  <a:cubicBezTo>
                    <a:pt x="722212" y="1835791"/>
                    <a:pt x="709947" y="1878906"/>
                    <a:pt x="696194" y="1921278"/>
                  </a:cubicBezTo>
                  <a:cubicBezTo>
                    <a:pt x="693964" y="1928339"/>
                    <a:pt x="690991" y="1933171"/>
                    <a:pt x="685787" y="1936888"/>
                  </a:cubicBezTo>
                  <a:cubicBezTo>
                    <a:pt x="685787" y="1936888"/>
                    <a:pt x="838177" y="1971083"/>
                    <a:pt x="841893" y="1960304"/>
                  </a:cubicBezTo>
                  <a:cubicBezTo>
                    <a:pt x="861221" y="1904180"/>
                    <a:pt x="890955" y="1838393"/>
                    <a:pt x="909911" y="1782269"/>
                  </a:cubicBezTo>
                  <a:cubicBezTo>
                    <a:pt x="912513" y="1774464"/>
                    <a:pt x="913256" y="1767030"/>
                    <a:pt x="912141" y="1758853"/>
                  </a:cubicBezTo>
                  <a:cubicBezTo>
                    <a:pt x="895787" y="1662587"/>
                    <a:pt x="879805" y="1566694"/>
                    <a:pt x="863079" y="1470428"/>
                  </a:cubicBezTo>
                  <a:cubicBezTo>
                    <a:pt x="861221" y="1459278"/>
                    <a:pt x="861964" y="1451472"/>
                    <a:pt x="870885" y="1443295"/>
                  </a:cubicBezTo>
                  <a:cubicBezTo>
                    <a:pt x="893557" y="1422110"/>
                    <a:pt x="900247" y="1396092"/>
                    <a:pt x="893557" y="1365986"/>
                  </a:cubicBezTo>
                  <a:cubicBezTo>
                    <a:pt x="889840" y="1348888"/>
                    <a:pt x="900991" y="1141119"/>
                    <a:pt x="909539" y="1053030"/>
                  </a:cubicBezTo>
                  <a:cubicBezTo>
                    <a:pt x="911026" y="1039278"/>
                    <a:pt x="914000" y="874623"/>
                    <a:pt x="906938" y="804375"/>
                  </a:cubicBezTo>
                  <a:cubicBezTo>
                    <a:pt x="902106" y="755685"/>
                    <a:pt x="897274" y="706995"/>
                    <a:pt x="887610" y="659048"/>
                  </a:cubicBezTo>
                  <a:cubicBezTo>
                    <a:pt x="886124" y="651986"/>
                    <a:pt x="889097" y="651614"/>
                    <a:pt x="894300" y="650871"/>
                  </a:cubicBezTo>
                  <a:cubicBezTo>
                    <a:pt x="929610" y="643809"/>
                    <a:pt x="964548" y="634517"/>
                    <a:pt x="999115" y="622995"/>
                  </a:cubicBezTo>
                  <a:cubicBezTo>
                    <a:pt x="1030336" y="612588"/>
                    <a:pt x="1060442" y="598836"/>
                    <a:pt x="1089805" y="583968"/>
                  </a:cubicBezTo>
                  <a:cubicBezTo>
                    <a:pt x="1132176" y="562411"/>
                    <a:pt x="1170088" y="534163"/>
                    <a:pt x="1204654" y="500712"/>
                  </a:cubicBezTo>
                  <a:cubicBezTo>
                    <a:pt x="1270070" y="437154"/>
                    <a:pt x="1305008" y="360216"/>
                    <a:pt x="1307610" y="269154"/>
                  </a:cubicBezTo>
                  <a:cubicBezTo>
                    <a:pt x="1308725" y="237190"/>
                    <a:pt x="1309840" y="205225"/>
                    <a:pt x="1302406" y="172889"/>
                  </a:cubicBezTo>
                  <a:close/>
                </a:path>
              </a:pathLst>
            </a:custGeom>
            <a:solidFill>
              <a:schemeClr val="accent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5">
              <a:extLst>
                <a:ext uri="{FF2B5EF4-FFF2-40B4-BE49-F238E27FC236}">
                  <a16:creationId xmlns:a16="http://schemas.microsoft.com/office/drawing/2014/main" id="{0ED6930E-2D67-44C6-BD14-F6846B674396}"/>
                </a:ext>
              </a:extLst>
            </p:cNvPr>
            <p:cNvSpPr/>
            <p:nvPr/>
          </p:nvSpPr>
          <p:spPr>
            <a:xfrm>
              <a:off x="5262009" y="4061929"/>
              <a:ext cx="1011598" cy="1033994"/>
            </a:xfrm>
            <a:custGeom>
              <a:avLst/>
              <a:gdLst>
                <a:gd name="connsiteX0" fmla="*/ 963725 w 1011598"/>
                <a:gd name="connsiteY0" fmla="*/ 130066 h 1033994"/>
                <a:gd name="connsiteX1" fmla="*/ 986398 w 1011598"/>
                <a:gd name="connsiteY1" fmla="*/ 208862 h 1033994"/>
                <a:gd name="connsiteX2" fmla="*/ 991601 w 1011598"/>
                <a:gd name="connsiteY2" fmla="*/ 379836 h 1033994"/>
                <a:gd name="connsiteX3" fmla="*/ 992716 w 1011598"/>
                <a:gd name="connsiteY3" fmla="*/ 394703 h 1033994"/>
                <a:gd name="connsiteX4" fmla="*/ 968557 w 1011598"/>
                <a:gd name="connsiteY4" fmla="*/ 601729 h 1033994"/>
                <a:gd name="connsiteX5" fmla="*/ 950716 w 1011598"/>
                <a:gd name="connsiteY5" fmla="*/ 642243 h 1033994"/>
                <a:gd name="connsiteX6" fmla="*/ 825832 w 1011598"/>
                <a:gd name="connsiteY6" fmla="*/ 841464 h 1033994"/>
                <a:gd name="connsiteX7" fmla="*/ 583124 w 1011598"/>
                <a:gd name="connsiteY7" fmla="*/ 945163 h 1033994"/>
                <a:gd name="connsiteX8" fmla="*/ 566026 w 1011598"/>
                <a:gd name="connsiteY8" fmla="*/ 967835 h 1033994"/>
                <a:gd name="connsiteX9" fmla="*/ 570487 w 1011598"/>
                <a:gd name="connsiteY9" fmla="*/ 988278 h 1033994"/>
                <a:gd name="connsiteX10" fmla="*/ 559708 w 1011598"/>
                <a:gd name="connsiteY10" fmla="*/ 997198 h 1033994"/>
                <a:gd name="connsiteX11" fmla="*/ 457495 w 1011598"/>
                <a:gd name="connsiteY11" fmla="*/ 1033995 h 1033994"/>
                <a:gd name="connsiteX12" fmla="*/ 404345 w 1011598"/>
                <a:gd name="connsiteY12" fmla="*/ 1025818 h 1033994"/>
                <a:gd name="connsiteX13" fmla="*/ 316628 w 1011598"/>
                <a:gd name="connsiteY13" fmla="*/ 981588 h 1033994"/>
                <a:gd name="connsiteX14" fmla="*/ 298787 w 1011598"/>
                <a:gd name="connsiteY14" fmla="*/ 967835 h 1033994"/>
                <a:gd name="connsiteX15" fmla="*/ 278345 w 1011598"/>
                <a:gd name="connsiteY15" fmla="*/ 926207 h 1033994"/>
                <a:gd name="connsiteX16" fmla="*/ 52735 w 1011598"/>
                <a:gd name="connsiteY16" fmla="*/ 773074 h 1033994"/>
                <a:gd name="connsiteX17" fmla="*/ 51248 w 1011598"/>
                <a:gd name="connsiteY17" fmla="*/ 460490 h 1033994"/>
                <a:gd name="connsiteX18" fmla="*/ 59425 w 1011598"/>
                <a:gd name="connsiteY18" fmla="*/ 419977 h 1033994"/>
                <a:gd name="connsiteX19" fmla="*/ 65372 w 1011598"/>
                <a:gd name="connsiteY19" fmla="*/ 154225 h 1033994"/>
                <a:gd name="connsiteX20" fmla="*/ 331867 w 1011598"/>
                <a:gd name="connsiteY20" fmla="*/ 79145 h 1033994"/>
                <a:gd name="connsiteX21" fmla="*/ 431106 w 1011598"/>
                <a:gd name="connsiteY21" fmla="*/ 5181 h 1033994"/>
                <a:gd name="connsiteX22" fmla="*/ 454522 w 1011598"/>
                <a:gd name="connsiteY22" fmla="*/ 13730 h 1033994"/>
                <a:gd name="connsiteX23" fmla="*/ 558593 w 1011598"/>
                <a:gd name="connsiteY23" fmla="*/ 159429 h 1033994"/>
                <a:gd name="connsiteX24" fmla="*/ 727708 w 1011598"/>
                <a:gd name="connsiteY24" fmla="*/ 208119 h 1033994"/>
                <a:gd name="connsiteX25" fmla="*/ 854823 w 1011598"/>
                <a:gd name="connsiteY25" fmla="*/ 215553 h 1033994"/>
                <a:gd name="connsiteX26" fmla="*/ 931389 w 1011598"/>
                <a:gd name="connsiteY26" fmla="*/ 211836 h 1033994"/>
                <a:gd name="connsiteX27" fmla="*/ 948115 w 1011598"/>
                <a:gd name="connsiteY27" fmla="*/ 196968 h 1033994"/>
                <a:gd name="connsiteX28" fmla="*/ 954433 w 1011598"/>
                <a:gd name="connsiteY28" fmla="*/ 156455 h 1033994"/>
                <a:gd name="connsiteX29" fmla="*/ 963725 w 1011598"/>
                <a:gd name="connsiteY29" fmla="*/ 130066 h 103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1598" h="1033994">
                  <a:moveTo>
                    <a:pt x="963725" y="130066"/>
                  </a:moveTo>
                  <a:cubicBezTo>
                    <a:pt x="977849" y="154597"/>
                    <a:pt x="981194" y="182101"/>
                    <a:pt x="986398" y="208862"/>
                  </a:cubicBezTo>
                  <a:cubicBezTo>
                    <a:pt x="997177" y="265358"/>
                    <a:pt x="998292" y="322597"/>
                    <a:pt x="991601" y="379836"/>
                  </a:cubicBezTo>
                  <a:cubicBezTo>
                    <a:pt x="990858" y="384667"/>
                    <a:pt x="990486" y="389499"/>
                    <a:pt x="992716" y="394703"/>
                  </a:cubicBezTo>
                  <a:cubicBezTo>
                    <a:pt x="1027654" y="468667"/>
                    <a:pt x="1010929" y="537057"/>
                    <a:pt x="968557" y="601729"/>
                  </a:cubicBezTo>
                  <a:cubicBezTo>
                    <a:pt x="960008" y="614738"/>
                    <a:pt x="953318" y="626632"/>
                    <a:pt x="950716" y="642243"/>
                  </a:cubicBezTo>
                  <a:cubicBezTo>
                    <a:pt x="938079" y="726614"/>
                    <a:pt x="890876" y="790172"/>
                    <a:pt x="825832" y="841464"/>
                  </a:cubicBezTo>
                  <a:cubicBezTo>
                    <a:pt x="754469" y="897959"/>
                    <a:pt x="671955" y="929552"/>
                    <a:pt x="583124" y="945163"/>
                  </a:cubicBezTo>
                  <a:cubicBezTo>
                    <a:pt x="567141" y="948136"/>
                    <a:pt x="563053" y="954083"/>
                    <a:pt x="566026" y="967835"/>
                  </a:cubicBezTo>
                  <a:cubicBezTo>
                    <a:pt x="567513" y="974526"/>
                    <a:pt x="563053" y="982703"/>
                    <a:pt x="570487" y="988278"/>
                  </a:cubicBezTo>
                  <a:cubicBezTo>
                    <a:pt x="570115" y="995340"/>
                    <a:pt x="563796" y="995340"/>
                    <a:pt x="559708" y="997198"/>
                  </a:cubicBezTo>
                  <a:cubicBezTo>
                    <a:pt x="525885" y="1009835"/>
                    <a:pt x="491690" y="1021729"/>
                    <a:pt x="457495" y="1033995"/>
                  </a:cubicBezTo>
                  <a:cubicBezTo>
                    <a:pt x="440026" y="1029163"/>
                    <a:pt x="421442" y="1032508"/>
                    <a:pt x="404345" y="1025818"/>
                  </a:cubicBezTo>
                  <a:cubicBezTo>
                    <a:pt x="375726" y="1009835"/>
                    <a:pt x="346363" y="995711"/>
                    <a:pt x="316628" y="981588"/>
                  </a:cubicBezTo>
                  <a:cubicBezTo>
                    <a:pt x="309938" y="978242"/>
                    <a:pt x="301018" y="977499"/>
                    <a:pt x="298787" y="967835"/>
                  </a:cubicBezTo>
                  <a:cubicBezTo>
                    <a:pt x="306221" y="940331"/>
                    <a:pt x="303248" y="934384"/>
                    <a:pt x="278345" y="926207"/>
                  </a:cubicBezTo>
                  <a:cubicBezTo>
                    <a:pt x="188398" y="896844"/>
                    <a:pt x="109602" y="850756"/>
                    <a:pt x="52735" y="773074"/>
                  </a:cubicBezTo>
                  <a:cubicBezTo>
                    <a:pt x="-17141" y="676809"/>
                    <a:pt x="-17513" y="557499"/>
                    <a:pt x="51248" y="460490"/>
                  </a:cubicBezTo>
                  <a:cubicBezTo>
                    <a:pt x="60912" y="447110"/>
                    <a:pt x="62770" y="435588"/>
                    <a:pt x="59425" y="419977"/>
                  </a:cubicBezTo>
                  <a:cubicBezTo>
                    <a:pt x="43443" y="340437"/>
                    <a:pt x="47903" y="233765"/>
                    <a:pt x="65372" y="154225"/>
                  </a:cubicBezTo>
                  <a:cubicBezTo>
                    <a:pt x="66115" y="150508"/>
                    <a:pt x="251956" y="119659"/>
                    <a:pt x="331867" y="79145"/>
                  </a:cubicBezTo>
                  <a:cubicBezTo>
                    <a:pt x="364203" y="62791"/>
                    <a:pt x="399885" y="23765"/>
                    <a:pt x="431106" y="5181"/>
                  </a:cubicBezTo>
                  <a:cubicBezTo>
                    <a:pt x="445602" y="-3368"/>
                    <a:pt x="450434" y="-1881"/>
                    <a:pt x="454522" y="13730"/>
                  </a:cubicBezTo>
                  <a:cubicBezTo>
                    <a:pt x="470133" y="73199"/>
                    <a:pt x="507301" y="131181"/>
                    <a:pt x="558593" y="159429"/>
                  </a:cubicBezTo>
                  <a:cubicBezTo>
                    <a:pt x="611000" y="188420"/>
                    <a:pt x="668982" y="201057"/>
                    <a:pt x="727708" y="208119"/>
                  </a:cubicBezTo>
                  <a:cubicBezTo>
                    <a:pt x="770079" y="212951"/>
                    <a:pt x="812451" y="215924"/>
                    <a:pt x="854823" y="215553"/>
                  </a:cubicBezTo>
                  <a:cubicBezTo>
                    <a:pt x="880469" y="215553"/>
                    <a:pt x="905743" y="210349"/>
                    <a:pt x="931389" y="211836"/>
                  </a:cubicBezTo>
                  <a:cubicBezTo>
                    <a:pt x="941796" y="212579"/>
                    <a:pt x="946628" y="207004"/>
                    <a:pt x="948115" y="196968"/>
                  </a:cubicBezTo>
                  <a:cubicBezTo>
                    <a:pt x="949973" y="183588"/>
                    <a:pt x="952203" y="170207"/>
                    <a:pt x="954433" y="156455"/>
                  </a:cubicBezTo>
                  <a:cubicBezTo>
                    <a:pt x="957035" y="147906"/>
                    <a:pt x="956292" y="137871"/>
                    <a:pt x="963725" y="130066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6">
              <a:extLst>
                <a:ext uri="{FF2B5EF4-FFF2-40B4-BE49-F238E27FC236}">
                  <a16:creationId xmlns:a16="http://schemas.microsoft.com/office/drawing/2014/main" id="{ED8D7211-E256-4C39-9FF2-61D2416B4D32}"/>
                </a:ext>
              </a:extLst>
            </p:cNvPr>
            <p:cNvSpPr/>
            <p:nvPr/>
          </p:nvSpPr>
          <p:spPr>
            <a:xfrm>
              <a:off x="5408408" y="4429871"/>
              <a:ext cx="92176" cy="147185"/>
            </a:xfrm>
            <a:custGeom>
              <a:avLst/>
              <a:gdLst>
                <a:gd name="connsiteX0" fmla="*/ 92177 w 92176"/>
                <a:gd name="connsiteY0" fmla="*/ 73593 h 147185"/>
                <a:gd name="connsiteX1" fmla="*/ 46088 w 92176"/>
                <a:gd name="connsiteY1" fmla="*/ 147186 h 147185"/>
                <a:gd name="connsiteX2" fmla="*/ 0 w 92176"/>
                <a:gd name="connsiteY2" fmla="*/ 73593 h 147185"/>
                <a:gd name="connsiteX3" fmla="*/ 46088 w 92176"/>
                <a:gd name="connsiteY3" fmla="*/ 0 h 147185"/>
                <a:gd name="connsiteX4" fmla="*/ 92177 w 92176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76" h="147185">
                  <a:moveTo>
                    <a:pt x="92177" y="73593"/>
                  </a:moveTo>
                  <a:cubicBezTo>
                    <a:pt x="92177" y="114237"/>
                    <a:pt x="71542" y="147186"/>
                    <a:pt x="46088" y="147186"/>
                  </a:cubicBezTo>
                  <a:cubicBezTo>
                    <a:pt x="20635" y="147186"/>
                    <a:pt x="0" y="114237"/>
                    <a:pt x="0" y="73593"/>
                  </a:cubicBezTo>
                  <a:cubicBezTo>
                    <a:pt x="0" y="32949"/>
                    <a:pt x="20635" y="0"/>
                    <a:pt x="46088" y="0"/>
                  </a:cubicBezTo>
                  <a:cubicBezTo>
                    <a:pt x="71542" y="0"/>
                    <a:pt x="92177" y="32949"/>
                    <a:pt x="92177" y="73593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7">
              <a:extLst>
                <a:ext uri="{FF2B5EF4-FFF2-40B4-BE49-F238E27FC236}">
                  <a16:creationId xmlns:a16="http://schemas.microsoft.com/office/drawing/2014/main" id="{B1A169CC-0A80-40E7-841C-7811ECCC567F}"/>
                </a:ext>
              </a:extLst>
            </p:cNvPr>
            <p:cNvSpPr/>
            <p:nvPr/>
          </p:nvSpPr>
          <p:spPr>
            <a:xfrm>
              <a:off x="5461930" y="4476703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3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3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8">
              <a:extLst>
                <a:ext uri="{FF2B5EF4-FFF2-40B4-BE49-F238E27FC236}">
                  <a16:creationId xmlns:a16="http://schemas.microsoft.com/office/drawing/2014/main" id="{C45E3445-9ED7-4D7F-8A7E-DE8410055281}"/>
                </a:ext>
              </a:extLst>
            </p:cNvPr>
            <p:cNvSpPr/>
            <p:nvPr/>
          </p:nvSpPr>
          <p:spPr>
            <a:xfrm>
              <a:off x="5656319" y="4440278"/>
              <a:ext cx="92176" cy="147185"/>
            </a:xfrm>
            <a:custGeom>
              <a:avLst/>
              <a:gdLst>
                <a:gd name="connsiteX0" fmla="*/ 92177 w 92176"/>
                <a:gd name="connsiteY0" fmla="*/ 73593 h 147185"/>
                <a:gd name="connsiteX1" fmla="*/ 46088 w 92176"/>
                <a:gd name="connsiteY1" fmla="*/ 147186 h 147185"/>
                <a:gd name="connsiteX2" fmla="*/ 0 w 92176"/>
                <a:gd name="connsiteY2" fmla="*/ 73593 h 147185"/>
                <a:gd name="connsiteX3" fmla="*/ 46088 w 92176"/>
                <a:gd name="connsiteY3" fmla="*/ 0 h 147185"/>
                <a:gd name="connsiteX4" fmla="*/ 92177 w 92176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76" h="147185">
                  <a:moveTo>
                    <a:pt x="92177" y="73593"/>
                  </a:moveTo>
                  <a:cubicBezTo>
                    <a:pt x="92177" y="114237"/>
                    <a:pt x="71542" y="147186"/>
                    <a:pt x="46088" y="147186"/>
                  </a:cubicBezTo>
                  <a:cubicBezTo>
                    <a:pt x="20634" y="147186"/>
                    <a:pt x="0" y="114237"/>
                    <a:pt x="0" y="73593"/>
                  </a:cubicBezTo>
                  <a:cubicBezTo>
                    <a:pt x="0" y="32949"/>
                    <a:pt x="20634" y="0"/>
                    <a:pt x="46088" y="0"/>
                  </a:cubicBezTo>
                  <a:cubicBezTo>
                    <a:pt x="71542" y="0"/>
                    <a:pt x="92177" y="32949"/>
                    <a:pt x="92177" y="73593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9">
              <a:extLst>
                <a:ext uri="{FF2B5EF4-FFF2-40B4-BE49-F238E27FC236}">
                  <a16:creationId xmlns:a16="http://schemas.microsoft.com/office/drawing/2014/main" id="{411E50A9-B22D-4B84-AD20-5EEBFE2A7CDA}"/>
                </a:ext>
              </a:extLst>
            </p:cNvPr>
            <p:cNvSpPr/>
            <p:nvPr/>
          </p:nvSpPr>
          <p:spPr>
            <a:xfrm>
              <a:off x="5709841" y="4487110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10">
              <a:extLst>
                <a:ext uri="{FF2B5EF4-FFF2-40B4-BE49-F238E27FC236}">
                  <a16:creationId xmlns:a16="http://schemas.microsoft.com/office/drawing/2014/main" id="{1FC712FC-E0DB-4612-975C-8000C3098FA6}"/>
                </a:ext>
              </a:extLst>
            </p:cNvPr>
            <p:cNvSpPr/>
            <p:nvPr/>
          </p:nvSpPr>
          <p:spPr>
            <a:xfrm>
              <a:off x="5448549" y="5021868"/>
              <a:ext cx="510318" cy="389241"/>
            </a:xfrm>
            <a:custGeom>
              <a:avLst/>
              <a:gdLst>
                <a:gd name="connsiteX0" fmla="*/ 422230 w 510318"/>
                <a:gd name="connsiteY0" fmla="*/ 52498 h 389241"/>
                <a:gd name="connsiteX1" fmla="*/ 397699 w 510318"/>
                <a:gd name="connsiteY1" fmla="*/ 39489 h 389241"/>
                <a:gd name="connsiteX2" fmla="*/ 384318 w 510318"/>
                <a:gd name="connsiteY2" fmla="*/ 28710 h 389241"/>
                <a:gd name="connsiteX3" fmla="*/ 338601 w 510318"/>
                <a:gd name="connsiteY3" fmla="*/ 45064 h 389241"/>
                <a:gd name="connsiteX4" fmla="*/ 272070 w 510318"/>
                <a:gd name="connsiteY4" fmla="*/ 72197 h 389241"/>
                <a:gd name="connsiteX5" fmla="*/ 251628 w 510318"/>
                <a:gd name="connsiteY5" fmla="*/ 65507 h 389241"/>
                <a:gd name="connsiteX6" fmla="*/ 217434 w 510318"/>
                <a:gd name="connsiteY6" fmla="*/ 61418 h 389241"/>
                <a:gd name="connsiteX7" fmla="*/ 217434 w 510318"/>
                <a:gd name="connsiteY7" fmla="*/ 61418 h 389241"/>
                <a:gd name="connsiteX8" fmla="*/ 217434 w 510318"/>
                <a:gd name="connsiteY8" fmla="*/ 61418 h 389241"/>
                <a:gd name="connsiteX9" fmla="*/ 112248 w 510318"/>
                <a:gd name="connsiteY9" fmla="*/ 8268 h 389241"/>
                <a:gd name="connsiteX10" fmla="*/ 68761 w 510318"/>
                <a:gd name="connsiteY10" fmla="*/ 12356 h 389241"/>
                <a:gd name="connsiteX11" fmla="*/ 18584 w 510318"/>
                <a:gd name="connsiteY11" fmla="*/ 27595 h 389241"/>
                <a:gd name="connsiteX12" fmla="*/ 0 w 510318"/>
                <a:gd name="connsiteY12" fmla="*/ 27967 h 389241"/>
                <a:gd name="connsiteX13" fmla="*/ 223380 w 510318"/>
                <a:gd name="connsiteY13" fmla="*/ 389241 h 389241"/>
                <a:gd name="connsiteX14" fmla="*/ 510318 w 510318"/>
                <a:gd name="connsiteY14" fmla="*/ 31684 h 389241"/>
                <a:gd name="connsiteX15" fmla="*/ 422230 w 510318"/>
                <a:gd name="connsiteY15" fmla="*/ 52498 h 38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0318" h="389241">
                  <a:moveTo>
                    <a:pt x="422230" y="52498"/>
                  </a:moveTo>
                  <a:cubicBezTo>
                    <a:pt x="407734" y="56587"/>
                    <a:pt x="401787" y="52870"/>
                    <a:pt x="397699" y="39489"/>
                  </a:cubicBezTo>
                  <a:cubicBezTo>
                    <a:pt x="396212" y="34657"/>
                    <a:pt x="396584" y="22020"/>
                    <a:pt x="384318" y="28710"/>
                  </a:cubicBezTo>
                  <a:cubicBezTo>
                    <a:pt x="369079" y="34286"/>
                    <a:pt x="353469" y="38746"/>
                    <a:pt x="338601" y="45064"/>
                  </a:cubicBezTo>
                  <a:cubicBezTo>
                    <a:pt x="316672" y="54356"/>
                    <a:pt x="291770" y="57330"/>
                    <a:pt x="272070" y="72197"/>
                  </a:cubicBezTo>
                  <a:cubicBezTo>
                    <a:pt x="266124" y="67737"/>
                    <a:pt x="259062" y="66622"/>
                    <a:pt x="251628" y="65507"/>
                  </a:cubicBezTo>
                  <a:cubicBezTo>
                    <a:pt x="240106" y="64020"/>
                    <a:pt x="228212" y="67737"/>
                    <a:pt x="217434" y="61418"/>
                  </a:cubicBezTo>
                  <a:cubicBezTo>
                    <a:pt x="217434" y="61418"/>
                    <a:pt x="217434" y="61418"/>
                    <a:pt x="217434" y="61418"/>
                  </a:cubicBezTo>
                  <a:cubicBezTo>
                    <a:pt x="217434" y="61418"/>
                    <a:pt x="217434" y="61418"/>
                    <a:pt x="217434" y="61418"/>
                  </a:cubicBezTo>
                  <a:cubicBezTo>
                    <a:pt x="183610" y="41348"/>
                    <a:pt x="147186" y="26109"/>
                    <a:pt x="112248" y="8268"/>
                  </a:cubicBezTo>
                  <a:cubicBezTo>
                    <a:pt x="96265" y="-4369"/>
                    <a:pt x="82141" y="-2139"/>
                    <a:pt x="68761" y="12356"/>
                  </a:cubicBezTo>
                  <a:cubicBezTo>
                    <a:pt x="55009" y="26852"/>
                    <a:pt x="38283" y="32427"/>
                    <a:pt x="18584" y="27595"/>
                  </a:cubicBezTo>
                  <a:cubicBezTo>
                    <a:pt x="12637" y="26109"/>
                    <a:pt x="6318" y="27595"/>
                    <a:pt x="0" y="27967"/>
                  </a:cubicBezTo>
                  <a:cubicBezTo>
                    <a:pt x="33823" y="83348"/>
                    <a:pt x="216690" y="383666"/>
                    <a:pt x="223380" y="389241"/>
                  </a:cubicBezTo>
                  <a:cubicBezTo>
                    <a:pt x="237876" y="370657"/>
                    <a:pt x="469433" y="82604"/>
                    <a:pt x="510318" y="31684"/>
                  </a:cubicBezTo>
                  <a:cubicBezTo>
                    <a:pt x="481327" y="38374"/>
                    <a:pt x="451221" y="44321"/>
                    <a:pt x="422230" y="52498"/>
                  </a:cubicBezTo>
                  <a:close/>
                </a:path>
              </a:pathLst>
            </a:custGeom>
            <a:solidFill>
              <a:srgbClr val="E6E6E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11">
              <a:extLst>
                <a:ext uri="{FF2B5EF4-FFF2-40B4-BE49-F238E27FC236}">
                  <a16:creationId xmlns:a16="http://schemas.microsoft.com/office/drawing/2014/main" id="{9F7136B3-C5EC-4EB7-B651-E324026A40F9}"/>
                </a:ext>
              </a:extLst>
            </p:cNvPr>
            <p:cNvSpPr/>
            <p:nvPr/>
          </p:nvSpPr>
          <p:spPr>
            <a:xfrm>
              <a:off x="3870019" y="6512029"/>
              <a:ext cx="301805" cy="147185"/>
            </a:xfrm>
            <a:custGeom>
              <a:avLst/>
              <a:gdLst>
                <a:gd name="connsiteX0" fmla="*/ 301805 w 301805"/>
                <a:gd name="connsiteY0" fmla="*/ 73593 h 147185"/>
                <a:gd name="connsiteX1" fmla="*/ 150903 w 301805"/>
                <a:gd name="connsiteY1" fmla="*/ 147186 h 147185"/>
                <a:gd name="connsiteX2" fmla="*/ 0 w 301805"/>
                <a:gd name="connsiteY2" fmla="*/ 73593 h 147185"/>
                <a:gd name="connsiteX3" fmla="*/ 150903 w 301805"/>
                <a:gd name="connsiteY3" fmla="*/ 0 h 147185"/>
                <a:gd name="connsiteX4" fmla="*/ 301805 w 301805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805" h="147185">
                  <a:moveTo>
                    <a:pt x="301805" y="73593"/>
                  </a:moveTo>
                  <a:cubicBezTo>
                    <a:pt x="301805" y="114237"/>
                    <a:pt x="234244" y="147186"/>
                    <a:pt x="150903" y="147186"/>
                  </a:cubicBezTo>
                  <a:cubicBezTo>
                    <a:pt x="67561" y="147186"/>
                    <a:pt x="0" y="114237"/>
                    <a:pt x="0" y="73593"/>
                  </a:cubicBezTo>
                  <a:cubicBezTo>
                    <a:pt x="0" y="32949"/>
                    <a:pt x="67561" y="0"/>
                    <a:pt x="150903" y="0"/>
                  </a:cubicBezTo>
                  <a:cubicBezTo>
                    <a:pt x="234244" y="0"/>
                    <a:pt x="301805" y="32949"/>
                    <a:pt x="301805" y="73593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12">
              <a:extLst>
                <a:ext uri="{FF2B5EF4-FFF2-40B4-BE49-F238E27FC236}">
                  <a16:creationId xmlns:a16="http://schemas.microsoft.com/office/drawing/2014/main" id="{EEB969BF-CE26-410D-9080-6BBAA1A9F85D}"/>
                </a:ext>
              </a:extLst>
            </p:cNvPr>
            <p:cNvSpPr/>
            <p:nvPr/>
          </p:nvSpPr>
          <p:spPr>
            <a:xfrm>
              <a:off x="4440675" y="6447946"/>
              <a:ext cx="334611" cy="246292"/>
            </a:xfrm>
            <a:custGeom>
              <a:avLst/>
              <a:gdLst>
                <a:gd name="connsiteX0" fmla="*/ 193895 w 334611"/>
                <a:gd name="connsiteY0" fmla="*/ 54521 h 246292"/>
                <a:gd name="connsiteX1" fmla="*/ 308022 w 334611"/>
                <a:gd name="connsiteY1" fmla="*/ 177668 h 246292"/>
                <a:gd name="connsiteX2" fmla="*/ 140717 w 334611"/>
                <a:gd name="connsiteY2" fmla="*/ 191772 h 246292"/>
                <a:gd name="connsiteX3" fmla="*/ 26589 w 334611"/>
                <a:gd name="connsiteY3" fmla="*/ 68625 h 246292"/>
                <a:gd name="connsiteX4" fmla="*/ 193895 w 334611"/>
                <a:gd name="connsiteY4" fmla="*/ 54521 h 2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611" h="246292">
                  <a:moveTo>
                    <a:pt x="193895" y="54521"/>
                  </a:moveTo>
                  <a:cubicBezTo>
                    <a:pt x="271611" y="84632"/>
                    <a:pt x="322707" y="139767"/>
                    <a:pt x="308022" y="177668"/>
                  </a:cubicBezTo>
                  <a:cubicBezTo>
                    <a:pt x="293338" y="215568"/>
                    <a:pt x="218432" y="221883"/>
                    <a:pt x="140717" y="191772"/>
                  </a:cubicBezTo>
                  <a:cubicBezTo>
                    <a:pt x="63001" y="161661"/>
                    <a:pt x="11905" y="106526"/>
                    <a:pt x="26589" y="68625"/>
                  </a:cubicBezTo>
                  <a:cubicBezTo>
                    <a:pt x="41274" y="30725"/>
                    <a:pt x="116179" y="24410"/>
                    <a:pt x="193895" y="54521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13">
              <a:extLst>
                <a:ext uri="{FF2B5EF4-FFF2-40B4-BE49-F238E27FC236}">
                  <a16:creationId xmlns:a16="http://schemas.microsoft.com/office/drawing/2014/main" id="{83018BFF-349C-4E52-A86E-989B605B6FD5}"/>
                </a:ext>
              </a:extLst>
            </p:cNvPr>
            <p:cNvSpPr/>
            <p:nvPr/>
          </p:nvSpPr>
          <p:spPr>
            <a:xfrm>
              <a:off x="5865947" y="6497534"/>
              <a:ext cx="301805" cy="147185"/>
            </a:xfrm>
            <a:custGeom>
              <a:avLst/>
              <a:gdLst>
                <a:gd name="connsiteX0" fmla="*/ 301805 w 301805"/>
                <a:gd name="connsiteY0" fmla="*/ 73593 h 147185"/>
                <a:gd name="connsiteX1" fmla="*/ 150903 w 301805"/>
                <a:gd name="connsiteY1" fmla="*/ 147186 h 147185"/>
                <a:gd name="connsiteX2" fmla="*/ 0 w 301805"/>
                <a:gd name="connsiteY2" fmla="*/ 73593 h 147185"/>
                <a:gd name="connsiteX3" fmla="*/ 150903 w 301805"/>
                <a:gd name="connsiteY3" fmla="*/ 0 h 147185"/>
                <a:gd name="connsiteX4" fmla="*/ 301805 w 301805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805" h="147185">
                  <a:moveTo>
                    <a:pt x="301805" y="73593"/>
                  </a:moveTo>
                  <a:cubicBezTo>
                    <a:pt x="301805" y="114237"/>
                    <a:pt x="234244" y="147186"/>
                    <a:pt x="150903" y="147186"/>
                  </a:cubicBezTo>
                  <a:cubicBezTo>
                    <a:pt x="67561" y="147186"/>
                    <a:pt x="0" y="114237"/>
                    <a:pt x="0" y="73593"/>
                  </a:cubicBezTo>
                  <a:cubicBezTo>
                    <a:pt x="0" y="32949"/>
                    <a:pt x="67562" y="0"/>
                    <a:pt x="150903" y="0"/>
                  </a:cubicBezTo>
                  <a:cubicBezTo>
                    <a:pt x="234244" y="0"/>
                    <a:pt x="301805" y="32949"/>
                    <a:pt x="301805" y="73593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14">
              <a:extLst>
                <a:ext uri="{FF2B5EF4-FFF2-40B4-BE49-F238E27FC236}">
                  <a16:creationId xmlns:a16="http://schemas.microsoft.com/office/drawing/2014/main" id="{3A541FB1-C28F-4E8E-A18D-40FDBEA67FE0}"/>
                </a:ext>
              </a:extLst>
            </p:cNvPr>
            <p:cNvSpPr/>
            <p:nvPr/>
          </p:nvSpPr>
          <p:spPr>
            <a:xfrm>
              <a:off x="5256123" y="6433965"/>
              <a:ext cx="334421" cy="244866"/>
            </a:xfrm>
            <a:custGeom>
              <a:avLst/>
              <a:gdLst>
                <a:gd name="connsiteX0" fmla="*/ 308260 w 334421"/>
                <a:gd name="connsiteY0" fmla="*/ 68787 h 244866"/>
                <a:gd name="connsiteX1" fmla="*/ 193373 w 334421"/>
                <a:gd name="connsiteY1" fmla="*/ 191220 h 244866"/>
                <a:gd name="connsiteX2" fmla="*/ 26162 w 334421"/>
                <a:gd name="connsiteY2" fmla="*/ 176079 h 244866"/>
                <a:gd name="connsiteX3" fmla="*/ 141049 w 334421"/>
                <a:gd name="connsiteY3" fmla="*/ 53646 h 244866"/>
                <a:gd name="connsiteX4" fmla="*/ 308260 w 334421"/>
                <a:gd name="connsiteY4" fmla="*/ 68787 h 24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421" h="244866">
                  <a:moveTo>
                    <a:pt x="308260" y="68787"/>
                  </a:moveTo>
                  <a:cubicBezTo>
                    <a:pt x="322709" y="106777"/>
                    <a:pt x="271272" y="161593"/>
                    <a:pt x="193373" y="191220"/>
                  </a:cubicBezTo>
                  <a:cubicBezTo>
                    <a:pt x="115474" y="220848"/>
                    <a:pt x="40611" y="214069"/>
                    <a:pt x="26162" y="176079"/>
                  </a:cubicBezTo>
                  <a:cubicBezTo>
                    <a:pt x="11713" y="138089"/>
                    <a:pt x="63150" y="83274"/>
                    <a:pt x="141049" y="53646"/>
                  </a:cubicBezTo>
                  <a:cubicBezTo>
                    <a:pt x="218948" y="24018"/>
                    <a:pt x="293811" y="30797"/>
                    <a:pt x="308260" y="68787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15">
              <a:extLst>
                <a:ext uri="{FF2B5EF4-FFF2-40B4-BE49-F238E27FC236}">
                  <a16:creationId xmlns:a16="http://schemas.microsoft.com/office/drawing/2014/main" id="{88A8244F-BAB1-40D6-99B3-2F68EEE8602B}"/>
                </a:ext>
              </a:extLst>
            </p:cNvPr>
            <p:cNvSpPr/>
            <p:nvPr/>
          </p:nvSpPr>
          <p:spPr>
            <a:xfrm>
              <a:off x="4078161" y="5035757"/>
              <a:ext cx="508831" cy="389104"/>
            </a:xfrm>
            <a:custGeom>
              <a:avLst/>
              <a:gdLst>
                <a:gd name="connsiteX0" fmla="*/ 492478 w 508831"/>
                <a:gd name="connsiteY0" fmla="*/ 27458 h 389104"/>
                <a:gd name="connsiteX1" fmla="*/ 438584 w 508831"/>
                <a:gd name="connsiteY1" fmla="*/ 9989 h 389104"/>
                <a:gd name="connsiteX2" fmla="*/ 399557 w 508831"/>
                <a:gd name="connsiteY2" fmla="*/ 8131 h 389104"/>
                <a:gd name="connsiteX3" fmla="*/ 294000 w 508831"/>
                <a:gd name="connsiteY3" fmla="*/ 64627 h 389104"/>
                <a:gd name="connsiteX4" fmla="*/ 294000 w 508831"/>
                <a:gd name="connsiteY4" fmla="*/ 64627 h 389104"/>
                <a:gd name="connsiteX5" fmla="*/ 294000 w 508831"/>
                <a:gd name="connsiteY5" fmla="*/ 64627 h 389104"/>
                <a:gd name="connsiteX6" fmla="*/ 239363 w 508831"/>
                <a:gd name="connsiteY6" fmla="*/ 68715 h 389104"/>
                <a:gd name="connsiteX7" fmla="*/ 127487 w 508831"/>
                <a:gd name="connsiteY7" fmla="*/ 29317 h 389104"/>
                <a:gd name="connsiteX8" fmla="*/ 111876 w 508831"/>
                <a:gd name="connsiteY8" fmla="*/ 42697 h 389104"/>
                <a:gd name="connsiteX9" fmla="*/ 90319 w 508831"/>
                <a:gd name="connsiteY9" fmla="*/ 53476 h 389104"/>
                <a:gd name="connsiteX10" fmla="*/ 0 w 508831"/>
                <a:gd name="connsiteY10" fmla="*/ 34520 h 389104"/>
                <a:gd name="connsiteX11" fmla="*/ 245310 w 508831"/>
                <a:gd name="connsiteY11" fmla="*/ 335211 h 389104"/>
                <a:gd name="connsiteX12" fmla="*/ 287310 w 508831"/>
                <a:gd name="connsiteY12" fmla="*/ 389104 h 389104"/>
                <a:gd name="connsiteX13" fmla="*/ 300318 w 508831"/>
                <a:gd name="connsiteY13" fmla="*/ 369034 h 389104"/>
                <a:gd name="connsiteX14" fmla="*/ 300318 w 508831"/>
                <a:gd name="connsiteY14" fmla="*/ 369034 h 389104"/>
                <a:gd name="connsiteX15" fmla="*/ 508832 w 508831"/>
                <a:gd name="connsiteY15" fmla="*/ 30804 h 389104"/>
                <a:gd name="connsiteX16" fmla="*/ 492478 w 508831"/>
                <a:gd name="connsiteY16" fmla="*/ 27458 h 38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831" h="389104">
                  <a:moveTo>
                    <a:pt x="492478" y="27458"/>
                  </a:moveTo>
                  <a:cubicBezTo>
                    <a:pt x="470548" y="32662"/>
                    <a:pt x="453079" y="25600"/>
                    <a:pt x="438584" y="9989"/>
                  </a:cubicBezTo>
                  <a:cubicBezTo>
                    <a:pt x="425575" y="-3763"/>
                    <a:pt x="413309" y="-2276"/>
                    <a:pt x="399557" y="8131"/>
                  </a:cubicBezTo>
                  <a:cubicBezTo>
                    <a:pt x="367221" y="24113"/>
                    <a:pt x="316672" y="53476"/>
                    <a:pt x="294000" y="64627"/>
                  </a:cubicBezTo>
                  <a:cubicBezTo>
                    <a:pt x="294000" y="64627"/>
                    <a:pt x="294000" y="64627"/>
                    <a:pt x="294000" y="64627"/>
                  </a:cubicBezTo>
                  <a:lnTo>
                    <a:pt x="294000" y="64627"/>
                  </a:lnTo>
                  <a:cubicBezTo>
                    <a:pt x="275787" y="66113"/>
                    <a:pt x="257575" y="67228"/>
                    <a:pt x="239363" y="68715"/>
                  </a:cubicBezTo>
                  <a:cubicBezTo>
                    <a:pt x="202195" y="55706"/>
                    <a:pt x="164655" y="42326"/>
                    <a:pt x="127487" y="29317"/>
                  </a:cubicBezTo>
                  <a:cubicBezTo>
                    <a:pt x="112991" y="22627"/>
                    <a:pt x="114478" y="36751"/>
                    <a:pt x="111876" y="42697"/>
                  </a:cubicBezTo>
                  <a:cubicBezTo>
                    <a:pt x="107416" y="53848"/>
                    <a:pt x="102584" y="56078"/>
                    <a:pt x="90319" y="53476"/>
                  </a:cubicBezTo>
                  <a:cubicBezTo>
                    <a:pt x="60212" y="47529"/>
                    <a:pt x="30850" y="36751"/>
                    <a:pt x="0" y="34520"/>
                  </a:cubicBezTo>
                  <a:cubicBezTo>
                    <a:pt x="47947" y="93989"/>
                    <a:pt x="245310" y="335211"/>
                    <a:pt x="245310" y="335211"/>
                  </a:cubicBezTo>
                  <a:cubicBezTo>
                    <a:pt x="257203" y="354538"/>
                    <a:pt x="273186" y="370892"/>
                    <a:pt x="287310" y="389104"/>
                  </a:cubicBezTo>
                  <a:cubicBezTo>
                    <a:pt x="293628" y="382414"/>
                    <a:pt x="300318" y="369034"/>
                    <a:pt x="300318" y="369034"/>
                  </a:cubicBezTo>
                  <a:cubicBezTo>
                    <a:pt x="300318" y="369034"/>
                    <a:pt x="300318" y="369034"/>
                    <a:pt x="300318" y="369034"/>
                  </a:cubicBezTo>
                  <a:cubicBezTo>
                    <a:pt x="304779" y="362343"/>
                    <a:pt x="443787" y="137104"/>
                    <a:pt x="508832" y="30804"/>
                  </a:cubicBezTo>
                  <a:cubicBezTo>
                    <a:pt x="504743" y="23370"/>
                    <a:pt x="497309" y="26343"/>
                    <a:pt x="492478" y="27458"/>
                  </a:cubicBezTo>
                  <a:close/>
                </a:path>
              </a:pathLst>
            </a:custGeom>
            <a:solidFill>
              <a:srgbClr val="E6E6E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16">
              <a:extLst>
                <a:ext uri="{FF2B5EF4-FFF2-40B4-BE49-F238E27FC236}">
                  <a16:creationId xmlns:a16="http://schemas.microsoft.com/office/drawing/2014/main" id="{7375AA4B-68EA-42B6-AA63-AD75485DF9B0}"/>
                </a:ext>
              </a:extLst>
            </p:cNvPr>
            <p:cNvSpPr/>
            <p:nvPr/>
          </p:nvSpPr>
          <p:spPr>
            <a:xfrm>
              <a:off x="3759735" y="4014425"/>
              <a:ext cx="1014919" cy="1094135"/>
            </a:xfrm>
            <a:custGeom>
              <a:avLst/>
              <a:gdLst>
                <a:gd name="connsiteX0" fmla="*/ 836178 w 1014919"/>
                <a:gd name="connsiteY0" fmla="*/ 6225 h 1094135"/>
                <a:gd name="connsiteX1" fmla="*/ 950284 w 1014919"/>
                <a:gd name="connsiteY1" fmla="*/ 231463 h 1094135"/>
                <a:gd name="connsiteX2" fmla="*/ 954372 w 1014919"/>
                <a:gd name="connsiteY2" fmla="*/ 487552 h 1094135"/>
                <a:gd name="connsiteX3" fmla="*/ 957346 w 1014919"/>
                <a:gd name="connsiteY3" fmla="*/ 513198 h 1094135"/>
                <a:gd name="connsiteX4" fmla="*/ 906797 w 1014919"/>
                <a:gd name="connsiteY4" fmla="*/ 895286 h 1094135"/>
                <a:gd name="connsiteX5" fmla="*/ 733222 w 1014919"/>
                <a:gd name="connsiteY5" fmla="*/ 989321 h 1094135"/>
                <a:gd name="connsiteX6" fmla="*/ 717983 w 1014919"/>
                <a:gd name="connsiteY6" fmla="*/ 1029091 h 1094135"/>
                <a:gd name="connsiteX7" fmla="*/ 704231 w 1014919"/>
                <a:gd name="connsiteY7" fmla="*/ 1039870 h 1094135"/>
                <a:gd name="connsiteX8" fmla="*/ 609824 w 1014919"/>
                <a:gd name="connsiteY8" fmla="*/ 1089304 h 1094135"/>
                <a:gd name="connsiteX9" fmla="*/ 559647 w 1014919"/>
                <a:gd name="connsiteY9" fmla="*/ 1094136 h 1094135"/>
                <a:gd name="connsiteX10" fmla="*/ 452231 w 1014919"/>
                <a:gd name="connsiteY10" fmla="*/ 1056968 h 1094135"/>
                <a:gd name="connsiteX11" fmla="*/ 445912 w 1014919"/>
                <a:gd name="connsiteY11" fmla="*/ 1049906 h 1094135"/>
                <a:gd name="connsiteX12" fmla="*/ 449257 w 1014919"/>
                <a:gd name="connsiteY12" fmla="*/ 1020914 h 1094135"/>
                <a:gd name="connsiteX13" fmla="*/ 434390 w 1014919"/>
                <a:gd name="connsiteY13" fmla="*/ 1007534 h 1094135"/>
                <a:gd name="connsiteX14" fmla="*/ 206550 w 1014919"/>
                <a:gd name="connsiteY14" fmla="*/ 915729 h 1094135"/>
                <a:gd name="connsiteX15" fmla="*/ 63824 w 1014919"/>
                <a:gd name="connsiteY15" fmla="*/ 697923 h 1094135"/>
                <a:gd name="connsiteX16" fmla="*/ 47098 w 1014919"/>
                <a:gd name="connsiteY16" fmla="*/ 666702 h 1094135"/>
                <a:gd name="connsiteX17" fmla="*/ 1382 w 1014919"/>
                <a:gd name="connsiteY17" fmla="*/ 555569 h 1094135"/>
                <a:gd name="connsiteX18" fmla="*/ 9187 w 1014919"/>
                <a:gd name="connsiteY18" fmla="*/ 474915 h 1094135"/>
                <a:gd name="connsiteX19" fmla="*/ 161948 w 1014919"/>
                <a:gd name="connsiteY19" fmla="*/ 433658 h 1094135"/>
                <a:gd name="connsiteX20" fmla="*/ 217700 w 1014919"/>
                <a:gd name="connsiteY20" fmla="*/ 505764 h 1094135"/>
                <a:gd name="connsiteX21" fmla="*/ 236656 w 1014919"/>
                <a:gd name="connsiteY21" fmla="*/ 508738 h 1094135"/>
                <a:gd name="connsiteX22" fmla="*/ 333665 w 1014919"/>
                <a:gd name="connsiteY22" fmla="*/ 235924 h 1094135"/>
                <a:gd name="connsiteX23" fmla="*/ 352249 w 1014919"/>
                <a:gd name="connsiteY23" fmla="*/ 201729 h 1094135"/>
                <a:gd name="connsiteX24" fmla="*/ 812018 w 1014919"/>
                <a:gd name="connsiteY24" fmla="*/ 8083 h 1094135"/>
                <a:gd name="connsiteX25" fmla="*/ 836178 w 1014919"/>
                <a:gd name="connsiteY25" fmla="*/ 6225 h 109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4919" h="1094135">
                  <a:moveTo>
                    <a:pt x="836178" y="6225"/>
                  </a:moveTo>
                  <a:cubicBezTo>
                    <a:pt x="890815" y="72755"/>
                    <a:pt x="929841" y="147463"/>
                    <a:pt x="950284" y="231463"/>
                  </a:cubicBezTo>
                  <a:cubicBezTo>
                    <a:pt x="970726" y="316578"/>
                    <a:pt x="972213" y="402065"/>
                    <a:pt x="954372" y="487552"/>
                  </a:cubicBezTo>
                  <a:cubicBezTo>
                    <a:pt x="952514" y="496472"/>
                    <a:pt x="950655" y="504277"/>
                    <a:pt x="957346" y="513198"/>
                  </a:cubicBezTo>
                  <a:cubicBezTo>
                    <a:pt x="1051381" y="639198"/>
                    <a:pt x="1027222" y="791215"/>
                    <a:pt x="906797" y="895286"/>
                  </a:cubicBezTo>
                  <a:cubicBezTo>
                    <a:pt x="855877" y="939145"/>
                    <a:pt x="797151" y="968879"/>
                    <a:pt x="733222" y="989321"/>
                  </a:cubicBezTo>
                  <a:cubicBezTo>
                    <a:pt x="712779" y="995640"/>
                    <a:pt x="708319" y="1007162"/>
                    <a:pt x="717983" y="1029091"/>
                  </a:cubicBezTo>
                  <a:cubicBezTo>
                    <a:pt x="716496" y="1036897"/>
                    <a:pt x="709434" y="1037268"/>
                    <a:pt x="704231" y="1039870"/>
                  </a:cubicBezTo>
                  <a:cubicBezTo>
                    <a:pt x="672638" y="1056224"/>
                    <a:pt x="639930" y="1069976"/>
                    <a:pt x="609824" y="1089304"/>
                  </a:cubicBezTo>
                  <a:cubicBezTo>
                    <a:pt x="593098" y="1091534"/>
                    <a:pt x="576372" y="1093021"/>
                    <a:pt x="559647" y="1094136"/>
                  </a:cubicBezTo>
                  <a:cubicBezTo>
                    <a:pt x="522479" y="1085587"/>
                    <a:pt x="488284" y="1069233"/>
                    <a:pt x="452231" y="1056968"/>
                  </a:cubicBezTo>
                  <a:cubicBezTo>
                    <a:pt x="449257" y="1055852"/>
                    <a:pt x="445912" y="1053994"/>
                    <a:pt x="445912" y="1049906"/>
                  </a:cubicBezTo>
                  <a:cubicBezTo>
                    <a:pt x="447771" y="1038012"/>
                    <a:pt x="448886" y="1032437"/>
                    <a:pt x="449257" y="1020914"/>
                  </a:cubicBezTo>
                  <a:cubicBezTo>
                    <a:pt x="449257" y="1011994"/>
                    <a:pt x="439965" y="1008649"/>
                    <a:pt x="434390" y="1007534"/>
                  </a:cubicBezTo>
                  <a:cubicBezTo>
                    <a:pt x="351877" y="992667"/>
                    <a:pt x="274939" y="964791"/>
                    <a:pt x="206550" y="915729"/>
                  </a:cubicBezTo>
                  <a:cubicBezTo>
                    <a:pt x="140762" y="868525"/>
                    <a:pt x="82036" y="777463"/>
                    <a:pt x="63824" y="697923"/>
                  </a:cubicBezTo>
                  <a:cubicBezTo>
                    <a:pt x="60851" y="684543"/>
                    <a:pt x="57877" y="674136"/>
                    <a:pt x="47098" y="666702"/>
                  </a:cubicBezTo>
                  <a:cubicBezTo>
                    <a:pt x="16992" y="635853"/>
                    <a:pt x="6213" y="596454"/>
                    <a:pt x="1382" y="555569"/>
                  </a:cubicBezTo>
                  <a:cubicBezTo>
                    <a:pt x="-1592" y="528808"/>
                    <a:pt x="-105" y="501304"/>
                    <a:pt x="9187" y="474915"/>
                  </a:cubicBezTo>
                  <a:cubicBezTo>
                    <a:pt x="33718" y="405039"/>
                    <a:pt x="105824" y="385339"/>
                    <a:pt x="161948" y="433658"/>
                  </a:cubicBezTo>
                  <a:cubicBezTo>
                    <a:pt x="185364" y="453729"/>
                    <a:pt x="205063" y="477145"/>
                    <a:pt x="217700" y="505764"/>
                  </a:cubicBezTo>
                  <a:cubicBezTo>
                    <a:pt x="223647" y="519145"/>
                    <a:pt x="226620" y="519888"/>
                    <a:pt x="236656" y="508738"/>
                  </a:cubicBezTo>
                  <a:cubicBezTo>
                    <a:pt x="303558" y="431428"/>
                    <a:pt x="359311" y="334791"/>
                    <a:pt x="333665" y="235924"/>
                  </a:cubicBezTo>
                  <a:cubicBezTo>
                    <a:pt x="325116" y="211393"/>
                    <a:pt x="326231" y="209163"/>
                    <a:pt x="352249" y="201729"/>
                  </a:cubicBezTo>
                  <a:cubicBezTo>
                    <a:pt x="562620" y="150437"/>
                    <a:pt x="742886" y="51941"/>
                    <a:pt x="812018" y="8083"/>
                  </a:cubicBezTo>
                  <a:cubicBezTo>
                    <a:pt x="818708" y="3994"/>
                    <a:pt x="826885" y="-6784"/>
                    <a:pt x="836178" y="6225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17">
              <a:extLst>
                <a:ext uri="{FF2B5EF4-FFF2-40B4-BE49-F238E27FC236}">
                  <a16:creationId xmlns:a16="http://schemas.microsoft.com/office/drawing/2014/main" id="{7BE77C37-A3AB-4AE2-B83B-0C872023C866}"/>
                </a:ext>
              </a:extLst>
            </p:cNvPr>
            <p:cNvSpPr/>
            <p:nvPr/>
          </p:nvSpPr>
          <p:spPr>
            <a:xfrm>
              <a:off x="4561718" y="4405712"/>
              <a:ext cx="113734" cy="181380"/>
            </a:xfrm>
            <a:custGeom>
              <a:avLst/>
              <a:gdLst>
                <a:gd name="connsiteX0" fmla="*/ 113734 w 113734"/>
                <a:gd name="connsiteY0" fmla="*/ 90690 h 181380"/>
                <a:gd name="connsiteX1" fmla="*/ 56867 w 113734"/>
                <a:gd name="connsiteY1" fmla="*/ 181380 h 181380"/>
                <a:gd name="connsiteX2" fmla="*/ 0 w 113734"/>
                <a:gd name="connsiteY2" fmla="*/ 90690 h 181380"/>
                <a:gd name="connsiteX3" fmla="*/ 56867 w 113734"/>
                <a:gd name="connsiteY3" fmla="*/ 0 h 181380"/>
                <a:gd name="connsiteX4" fmla="*/ 113734 w 113734"/>
                <a:gd name="connsiteY4" fmla="*/ 90690 h 1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34" h="181380">
                  <a:moveTo>
                    <a:pt x="113734" y="90690"/>
                  </a:moveTo>
                  <a:cubicBezTo>
                    <a:pt x="113734" y="140777"/>
                    <a:pt x="88274" y="181380"/>
                    <a:pt x="56867" y="181380"/>
                  </a:cubicBezTo>
                  <a:cubicBezTo>
                    <a:pt x="25460" y="181380"/>
                    <a:pt x="0" y="140777"/>
                    <a:pt x="0" y="90690"/>
                  </a:cubicBezTo>
                  <a:cubicBezTo>
                    <a:pt x="0" y="40603"/>
                    <a:pt x="25460" y="0"/>
                    <a:pt x="56867" y="0"/>
                  </a:cubicBezTo>
                  <a:cubicBezTo>
                    <a:pt x="88274" y="0"/>
                    <a:pt x="113734" y="40603"/>
                    <a:pt x="113734" y="90690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18">
              <a:extLst>
                <a:ext uri="{FF2B5EF4-FFF2-40B4-BE49-F238E27FC236}">
                  <a16:creationId xmlns:a16="http://schemas.microsoft.com/office/drawing/2014/main" id="{62DFFD32-C9D8-4C68-ADF4-79FC12763E22}"/>
                </a:ext>
              </a:extLst>
            </p:cNvPr>
            <p:cNvSpPr/>
            <p:nvPr/>
          </p:nvSpPr>
          <p:spPr>
            <a:xfrm>
              <a:off x="4254709" y="4425783"/>
              <a:ext cx="113734" cy="181380"/>
            </a:xfrm>
            <a:custGeom>
              <a:avLst/>
              <a:gdLst>
                <a:gd name="connsiteX0" fmla="*/ 113734 w 113734"/>
                <a:gd name="connsiteY0" fmla="*/ 90690 h 181380"/>
                <a:gd name="connsiteX1" fmla="*/ 56867 w 113734"/>
                <a:gd name="connsiteY1" fmla="*/ 181380 h 181380"/>
                <a:gd name="connsiteX2" fmla="*/ 0 w 113734"/>
                <a:gd name="connsiteY2" fmla="*/ 90690 h 181380"/>
                <a:gd name="connsiteX3" fmla="*/ 56867 w 113734"/>
                <a:gd name="connsiteY3" fmla="*/ 0 h 181380"/>
                <a:gd name="connsiteX4" fmla="*/ 113734 w 113734"/>
                <a:gd name="connsiteY4" fmla="*/ 90690 h 1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34" h="181380">
                  <a:moveTo>
                    <a:pt x="113734" y="90690"/>
                  </a:moveTo>
                  <a:cubicBezTo>
                    <a:pt x="113734" y="140777"/>
                    <a:pt x="88274" y="181380"/>
                    <a:pt x="56867" y="181380"/>
                  </a:cubicBezTo>
                  <a:cubicBezTo>
                    <a:pt x="25460" y="181380"/>
                    <a:pt x="0" y="140777"/>
                    <a:pt x="0" y="90690"/>
                  </a:cubicBezTo>
                  <a:cubicBezTo>
                    <a:pt x="0" y="40603"/>
                    <a:pt x="25460" y="0"/>
                    <a:pt x="56867" y="0"/>
                  </a:cubicBezTo>
                  <a:cubicBezTo>
                    <a:pt x="88274" y="0"/>
                    <a:pt x="113734" y="40603"/>
                    <a:pt x="113734" y="90690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19">
              <a:extLst>
                <a:ext uri="{FF2B5EF4-FFF2-40B4-BE49-F238E27FC236}">
                  <a16:creationId xmlns:a16="http://schemas.microsoft.com/office/drawing/2014/main" id="{BC2455C9-173C-41FC-9491-6536A2E0C6A9}"/>
                </a:ext>
              </a:extLst>
            </p:cNvPr>
            <p:cNvSpPr/>
            <p:nvPr/>
          </p:nvSpPr>
          <p:spPr>
            <a:xfrm>
              <a:off x="3528730" y="3623332"/>
              <a:ext cx="1238617" cy="1058166"/>
            </a:xfrm>
            <a:custGeom>
              <a:avLst/>
              <a:gdLst>
                <a:gd name="connsiteX0" fmla="*/ 1053803 w 1238617"/>
                <a:gd name="connsiteY0" fmla="*/ 397689 h 1058166"/>
                <a:gd name="connsiteX1" fmla="*/ 560582 w 1238617"/>
                <a:gd name="connsiteY1" fmla="*/ 606574 h 1058166"/>
                <a:gd name="connsiteX2" fmla="*/ 560210 w 1238617"/>
                <a:gd name="connsiteY2" fmla="*/ 772344 h 1058166"/>
                <a:gd name="connsiteX3" fmla="*/ 452794 w 1238617"/>
                <a:gd name="connsiteY3" fmla="*/ 921017 h 1058166"/>
                <a:gd name="connsiteX4" fmla="*/ 398157 w 1238617"/>
                <a:gd name="connsiteY4" fmla="*/ 835902 h 1058166"/>
                <a:gd name="connsiteX5" fmla="*/ 316759 w 1238617"/>
                <a:gd name="connsiteY5" fmla="*/ 803937 h 1058166"/>
                <a:gd name="connsiteX6" fmla="*/ 243538 w 1238617"/>
                <a:gd name="connsiteY6" fmla="*/ 870840 h 1058166"/>
                <a:gd name="connsiteX7" fmla="*/ 269927 w 1238617"/>
                <a:gd name="connsiteY7" fmla="*/ 1043671 h 1058166"/>
                <a:gd name="connsiteX8" fmla="*/ 278104 w 1238617"/>
                <a:gd name="connsiteY8" fmla="*/ 1058167 h 1058166"/>
                <a:gd name="connsiteX9" fmla="*/ 176264 w 1238617"/>
                <a:gd name="connsiteY9" fmla="*/ 974539 h 1058166"/>
                <a:gd name="connsiteX10" fmla="*/ 104157 w 1238617"/>
                <a:gd name="connsiteY10" fmla="*/ 881247 h 1058166"/>
                <a:gd name="connsiteX11" fmla="*/ 31308 w 1238617"/>
                <a:gd name="connsiteY11" fmla="*/ 762680 h 1058166"/>
                <a:gd name="connsiteX12" fmla="*/ 4547 w 1238617"/>
                <a:gd name="connsiteY12" fmla="*/ 691689 h 1058166"/>
                <a:gd name="connsiteX13" fmla="*/ 31680 w 1238617"/>
                <a:gd name="connsiteY13" fmla="*/ 554911 h 1058166"/>
                <a:gd name="connsiteX14" fmla="*/ 127202 w 1238617"/>
                <a:gd name="connsiteY14" fmla="*/ 490981 h 1058166"/>
                <a:gd name="connsiteX15" fmla="*/ 160281 w 1238617"/>
                <a:gd name="connsiteY15" fmla="*/ 454185 h 1058166"/>
                <a:gd name="connsiteX16" fmla="*/ 204140 w 1238617"/>
                <a:gd name="connsiteY16" fmla="*/ 321123 h 1058166"/>
                <a:gd name="connsiteX17" fmla="*/ 426033 w 1238617"/>
                <a:gd name="connsiteY17" fmla="*/ 114097 h 1058166"/>
                <a:gd name="connsiteX18" fmla="*/ 615219 w 1238617"/>
                <a:gd name="connsiteY18" fmla="*/ 73583 h 1058166"/>
                <a:gd name="connsiteX19" fmla="*/ 744193 w 1238617"/>
                <a:gd name="connsiteY19" fmla="*/ 75070 h 1058166"/>
                <a:gd name="connsiteX20" fmla="*/ 918139 w 1238617"/>
                <a:gd name="connsiteY20" fmla="*/ 102575 h 1058166"/>
                <a:gd name="connsiteX21" fmla="*/ 1023697 w 1238617"/>
                <a:gd name="connsiteY21" fmla="*/ 134539 h 1058166"/>
                <a:gd name="connsiteX22" fmla="*/ 1040422 w 1238617"/>
                <a:gd name="connsiteY22" fmla="*/ 135282 h 1058166"/>
                <a:gd name="connsiteX23" fmla="*/ 1184635 w 1238617"/>
                <a:gd name="connsiteY23" fmla="*/ 61690 h 1058166"/>
                <a:gd name="connsiteX24" fmla="*/ 1194670 w 1238617"/>
                <a:gd name="connsiteY24" fmla="*/ 7796 h 1058166"/>
                <a:gd name="connsiteX25" fmla="*/ 1195042 w 1238617"/>
                <a:gd name="connsiteY25" fmla="*/ 362 h 1058166"/>
                <a:gd name="connsiteX26" fmla="*/ 1203219 w 1238617"/>
                <a:gd name="connsiteY26" fmla="*/ 4451 h 1058166"/>
                <a:gd name="connsiteX27" fmla="*/ 1238529 w 1238617"/>
                <a:gd name="connsiteY27" fmla="*/ 100344 h 1058166"/>
                <a:gd name="connsiteX28" fmla="*/ 1206936 w 1238617"/>
                <a:gd name="connsiteY28" fmla="*/ 246787 h 1058166"/>
                <a:gd name="connsiteX29" fmla="*/ 1135573 w 1238617"/>
                <a:gd name="connsiteY29" fmla="*/ 334875 h 1058166"/>
                <a:gd name="connsiteX30" fmla="*/ 1053803 w 1238617"/>
                <a:gd name="connsiteY30" fmla="*/ 397689 h 105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38617" h="1058166">
                  <a:moveTo>
                    <a:pt x="1053803" y="397689"/>
                  </a:moveTo>
                  <a:cubicBezTo>
                    <a:pt x="818157" y="559371"/>
                    <a:pt x="562069" y="605831"/>
                    <a:pt x="560582" y="606574"/>
                  </a:cubicBezTo>
                  <a:cubicBezTo>
                    <a:pt x="588086" y="661955"/>
                    <a:pt x="582883" y="717335"/>
                    <a:pt x="560210" y="772344"/>
                  </a:cubicBezTo>
                  <a:cubicBezTo>
                    <a:pt x="536423" y="829955"/>
                    <a:pt x="498140" y="876787"/>
                    <a:pt x="452794" y="921017"/>
                  </a:cubicBezTo>
                  <a:cubicBezTo>
                    <a:pt x="440157" y="887194"/>
                    <a:pt x="423432" y="858574"/>
                    <a:pt x="398157" y="835902"/>
                  </a:cubicBezTo>
                  <a:cubicBezTo>
                    <a:pt x="375113" y="815087"/>
                    <a:pt x="348724" y="800220"/>
                    <a:pt x="316759" y="803937"/>
                  </a:cubicBezTo>
                  <a:cubicBezTo>
                    <a:pt x="276989" y="808397"/>
                    <a:pt x="254317" y="834787"/>
                    <a:pt x="243538" y="870840"/>
                  </a:cubicBezTo>
                  <a:cubicBezTo>
                    <a:pt x="225326" y="932167"/>
                    <a:pt x="237963" y="989778"/>
                    <a:pt x="269927" y="1043671"/>
                  </a:cubicBezTo>
                  <a:cubicBezTo>
                    <a:pt x="272901" y="1048503"/>
                    <a:pt x="277733" y="1052220"/>
                    <a:pt x="278104" y="1058167"/>
                  </a:cubicBezTo>
                  <a:cubicBezTo>
                    <a:pt x="239449" y="1042556"/>
                    <a:pt x="201166" y="1003902"/>
                    <a:pt x="176264" y="974539"/>
                  </a:cubicBezTo>
                  <a:cubicBezTo>
                    <a:pt x="152476" y="946663"/>
                    <a:pt x="125715" y="911353"/>
                    <a:pt x="104157" y="881247"/>
                  </a:cubicBezTo>
                  <a:cubicBezTo>
                    <a:pt x="89290" y="860433"/>
                    <a:pt x="41715" y="780893"/>
                    <a:pt x="31308" y="762680"/>
                  </a:cubicBezTo>
                  <a:cubicBezTo>
                    <a:pt x="20901" y="744096"/>
                    <a:pt x="4547" y="696149"/>
                    <a:pt x="4547" y="691689"/>
                  </a:cubicBezTo>
                  <a:cubicBezTo>
                    <a:pt x="-8462" y="659353"/>
                    <a:pt x="8264" y="592822"/>
                    <a:pt x="31680" y="554911"/>
                  </a:cubicBezTo>
                  <a:cubicBezTo>
                    <a:pt x="64388" y="509194"/>
                    <a:pt x="119025" y="491353"/>
                    <a:pt x="127202" y="490981"/>
                  </a:cubicBezTo>
                  <a:cubicBezTo>
                    <a:pt x="150989" y="489123"/>
                    <a:pt x="157680" y="472397"/>
                    <a:pt x="160281" y="454185"/>
                  </a:cubicBezTo>
                  <a:cubicBezTo>
                    <a:pt x="167715" y="407353"/>
                    <a:pt x="181467" y="362751"/>
                    <a:pt x="204140" y="321123"/>
                  </a:cubicBezTo>
                  <a:cubicBezTo>
                    <a:pt x="267697" y="198468"/>
                    <a:pt x="362848" y="138999"/>
                    <a:pt x="426033" y="114097"/>
                  </a:cubicBezTo>
                  <a:cubicBezTo>
                    <a:pt x="449078" y="105176"/>
                    <a:pt x="576564" y="78044"/>
                    <a:pt x="615219" y="73583"/>
                  </a:cubicBezTo>
                  <a:cubicBezTo>
                    <a:pt x="665396" y="69495"/>
                    <a:pt x="705166" y="70610"/>
                    <a:pt x="744193" y="75070"/>
                  </a:cubicBezTo>
                  <a:cubicBezTo>
                    <a:pt x="779502" y="78044"/>
                    <a:pt x="884316" y="92539"/>
                    <a:pt x="918139" y="102575"/>
                  </a:cubicBezTo>
                  <a:cubicBezTo>
                    <a:pt x="953449" y="112982"/>
                    <a:pt x="990245" y="118557"/>
                    <a:pt x="1023697" y="134539"/>
                  </a:cubicBezTo>
                  <a:cubicBezTo>
                    <a:pt x="1028529" y="136769"/>
                    <a:pt x="1035219" y="136769"/>
                    <a:pt x="1040422" y="135282"/>
                  </a:cubicBezTo>
                  <a:cubicBezTo>
                    <a:pt x="1097661" y="134167"/>
                    <a:pt x="1138546" y="116698"/>
                    <a:pt x="1184635" y="61690"/>
                  </a:cubicBezTo>
                  <a:cubicBezTo>
                    <a:pt x="1195042" y="46079"/>
                    <a:pt x="1201360" y="27867"/>
                    <a:pt x="1194670" y="7796"/>
                  </a:cubicBezTo>
                  <a:cubicBezTo>
                    <a:pt x="1193555" y="4822"/>
                    <a:pt x="1189467" y="2221"/>
                    <a:pt x="1195042" y="362"/>
                  </a:cubicBezTo>
                  <a:cubicBezTo>
                    <a:pt x="1198759" y="-753"/>
                    <a:pt x="1201360" y="734"/>
                    <a:pt x="1203219" y="4451"/>
                  </a:cubicBezTo>
                  <a:cubicBezTo>
                    <a:pt x="1218086" y="35300"/>
                    <a:pt x="1234440" y="65406"/>
                    <a:pt x="1238529" y="100344"/>
                  </a:cubicBezTo>
                  <a:cubicBezTo>
                    <a:pt x="1239644" y="111123"/>
                    <a:pt x="1230352" y="211105"/>
                    <a:pt x="1206936" y="246787"/>
                  </a:cubicBezTo>
                  <a:cubicBezTo>
                    <a:pt x="1185750" y="278751"/>
                    <a:pt x="1164564" y="310344"/>
                    <a:pt x="1135573" y="334875"/>
                  </a:cubicBezTo>
                  <a:cubicBezTo>
                    <a:pt x="1116989" y="350486"/>
                    <a:pt x="1058635" y="394344"/>
                    <a:pt x="1053803" y="397689"/>
                  </a:cubicBezTo>
                  <a:close/>
                </a:path>
              </a:pathLst>
            </a:custGeom>
            <a:solidFill>
              <a:srgbClr val="36363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0">
              <a:extLst>
                <a:ext uri="{FF2B5EF4-FFF2-40B4-BE49-F238E27FC236}">
                  <a16:creationId xmlns:a16="http://schemas.microsoft.com/office/drawing/2014/main" id="{58071D8D-88BE-49A4-962B-EF4F9571F556}"/>
                </a:ext>
              </a:extLst>
            </p:cNvPr>
            <p:cNvSpPr/>
            <p:nvPr/>
          </p:nvSpPr>
          <p:spPr>
            <a:xfrm>
              <a:off x="5154483" y="3565412"/>
              <a:ext cx="1114344" cy="719777"/>
            </a:xfrm>
            <a:custGeom>
              <a:avLst/>
              <a:gdLst>
                <a:gd name="connsiteX0" fmla="*/ 1102101 w 1114344"/>
                <a:gd name="connsiteY0" fmla="*/ 707610 h 719777"/>
                <a:gd name="connsiteX1" fmla="*/ 1092066 w 1114344"/>
                <a:gd name="connsiteY1" fmla="*/ 716902 h 719777"/>
                <a:gd name="connsiteX2" fmla="*/ 689907 w 1114344"/>
                <a:gd name="connsiteY2" fmla="*/ 673415 h 719777"/>
                <a:gd name="connsiteX3" fmla="*/ 592898 w 1114344"/>
                <a:gd name="connsiteY3" fmla="*/ 605769 h 719777"/>
                <a:gd name="connsiteX4" fmla="*/ 552013 w 1114344"/>
                <a:gd name="connsiteY4" fmla="*/ 519539 h 719777"/>
                <a:gd name="connsiteX5" fmla="*/ 490314 w 1114344"/>
                <a:gd name="connsiteY5" fmla="*/ 555221 h 719777"/>
                <a:gd name="connsiteX6" fmla="*/ 260243 w 1114344"/>
                <a:gd name="connsiteY6" fmla="*/ 650743 h 719777"/>
                <a:gd name="connsiteX7" fmla="*/ 185907 w 1114344"/>
                <a:gd name="connsiteY7" fmla="*/ 658920 h 719777"/>
                <a:gd name="connsiteX8" fmla="*/ 81465 w 1114344"/>
                <a:gd name="connsiteY8" fmla="*/ 628070 h 719777"/>
                <a:gd name="connsiteX9" fmla="*/ 20880 w 1114344"/>
                <a:gd name="connsiteY9" fmla="*/ 546300 h 719777"/>
                <a:gd name="connsiteX10" fmla="*/ 2296 w 1114344"/>
                <a:gd name="connsiteY10" fmla="*/ 462672 h 719777"/>
                <a:gd name="connsiteX11" fmla="*/ 27942 w 1114344"/>
                <a:gd name="connsiteY11" fmla="*/ 343734 h 719777"/>
                <a:gd name="connsiteX12" fmla="*/ 214526 w 1114344"/>
                <a:gd name="connsiteY12" fmla="*/ 139681 h 719777"/>
                <a:gd name="connsiteX13" fmla="*/ 442739 w 1114344"/>
                <a:gd name="connsiteY13" fmla="*/ 9964 h 719777"/>
                <a:gd name="connsiteX14" fmla="*/ 556473 w 1114344"/>
                <a:gd name="connsiteY14" fmla="*/ 3274 h 719777"/>
                <a:gd name="connsiteX15" fmla="*/ 682101 w 1114344"/>
                <a:gd name="connsiteY15" fmla="*/ 51964 h 719777"/>
                <a:gd name="connsiteX16" fmla="*/ 747145 w 1114344"/>
                <a:gd name="connsiteY16" fmla="*/ 104371 h 719777"/>
                <a:gd name="connsiteX17" fmla="*/ 785800 w 1114344"/>
                <a:gd name="connsiteY17" fmla="*/ 154548 h 719777"/>
                <a:gd name="connsiteX18" fmla="*/ 826685 w 1114344"/>
                <a:gd name="connsiteY18" fmla="*/ 168300 h 719777"/>
                <a:gd name="connsiteX19" fmla="*/ 938561 w 1114344"/>
                <a:gd name="connsiteY19" fmla="*/ 163097 h 719777"/>
                <a:gd name="connsiteX20" fmla="*/ 1024048 w 1114344"/>
                <a:gd name="connsiteY20" fmla="*/ 212531 h 719777"/>
                <a:gd name="connsiteX21" fmla="*/ 1102101 w 1114344"/>
                <a:gd name="connsiteY21" fmla="*/ 371610 h 719777"/>
                <a:gd name="connsiteX22" fmla="*/ 1107305 w 1114344"/>
                <a:gd name="connsiteY22" fmla="*/ 548159 h 719777"/>
                <a:gd name="connsiteX23" fmla="*/ 1106561 w 1114344"/>
                <a:gd name="connsiteY23" fmla="*/ 612460 h 719777"/>
                <a:gd name="connsiteX24" fmla="*/ 1102101 w 1114344"/>
                <a:gd name="connsiteY24" fmla="*/ 707610 h 7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4344" h="719777">
                  <a:moveTo>
                    <a:pt x="1102101" y="707610"/>
                  </a:moveTo>
                  <a:cubicBezTo>
                    <a:pt x="1101358" y="713557"/>
                    <a:pt x="1098384" y="716530"/>
                    <a:pt x="1092066" y="716902"/>
                  </a:cubicBezTo>
                  <a:cubicBezTo>
                    <a:pt x="969783" y="723964"/>
                    <a:pt x="805871" y="720991"/>
                    <a:pt x="689907" y="673415"/>
                  </a:cubicBezTo>
                  <a:cubicBezTo>
                    <a:pt x="652739" y="658176"/>
                    <a:pt x="619659" y="636247"/>
                    <a:pt x="592898" y="605769"/>
                  </a:cubicBezTo>
                  <a:cubicBezTo>
                    <a:pt x="571340" y="581238"/>
                    <a:pt x="557216" y="553362"/>
                    <a:pt x="552013" y="519539"/>
                  </a:cubicBezTo>
                  <a:cubicBezTo>
                    <a:pt x="530827" y="531805"/>
                    <a:pt x="510756" y="543699"/>
                    <a:pt x="490314" y="555221"/>
                  </a:cubicBezTo>
                  <a:cubicBezTo>
                    <a:pt x="417464" y="596106"/>
                    <a:pt x="342756" y="632530"/>
                    <a:pt x="260243" y="650743"/>
                  </a:cubicBezTo>
                  <a:cubicBezTo>
                    <a:pt x="235712" y="656318"/>
                    <a:pt x="211181" y="659663"/>
                    <a:pt x="185907" y="658920"/>
                  </a:cubicBezTo>
                  <a:cubicBezTo>
                    <a:pt x="154314" y="660778"/>
                    <a:pt x="119004" y="652229"/>
                    <a:pt x="81465" y="628070"/>
                  </a:cubicBezTo>
                  <a:cubicBezTo>
                    <a:pt x="54703" y="608743"/>
                    <a:pt x="33518" y="577893"/>
                    <a:pt x="20880" y="546300"/>
                  </a:cubicBezTo>
                  <a:cubicBezTo>
                    <a:pt x="10102" y="519168"/>
                    <a:pt x="5641" y="490548"/>
                    <a:pt x="2296" y="462672"/>
                  </a:cubicBezTo>
                  <a:cubicBezTo>
                    <a:pt x="-2535" y="421415"/>
                    <a:pt x="-2164" y="381645"/>
                    <a:pt x="27942" y="343734"/>
                  </a:cubicBezTo>
                  <a:cubicBezTo>
                    <a:pt x="85553" y="271256"/>
                    <a:pt x="147995" y="203610"/>
                    <a:pt x="214526" y="139681"/>
                  </a:cubicBezTo>
                  <a:cubicBezTo>
                    <a:pt x="255411" y="102141"/>
                    <a:pt x="350190" y="40814"/>
                    <a:pt x="442739" y="9964"/>
                  </a:cubicBezTo>
                  <a:cubicBezTo>
                    <a:pt x="479535" y="-1186"/>
                    <a:pt x="518933" y="-2301"/>
                    <a:pt x="556473" y="3274"/>
                  </a:cubicBezTo>
                  <a:cubicBezTo>
                    <a:pt x="601075" y="9964"/>
                    <a:pt x="644190" y="24460"/>
                    <a:pt x="682101" y="51964"/>
                  </a:cubicBezTo>
                  <a:cubicBezTo>
                    <a:pt x="704774" y="68318"/>
                    <a:pt x="728561" y="83185"/>
                    <a:pt x="747145" y="104371"/>
                  </a:cubicBezTo>
                  <a:cubicBezTo>
                    <a:pt x="760898" y="120354"/>
                    <a:pt x="776137" y="135221"/>
                    <a:pt x="785800" y="154548"/>
                  </a:cubicBezTo>
                  <a:cubicBezTo>
                    <a:pt x="795092" y="173132"/>
                    <a:pt x="806986" y="173876"/>
                    <a:pt x="826685" y="168300"/>
                  </a:cubicBezTo>
                  <a:cubicBezTo>
                    <a:pt x="863110" y="157893"/>
                    <a:pt x="899907" y="154920"/>
                    <a:pt x="938561" y="163097"/>
                  </a:cubicBezTo>
                  <a:cubicBezTo>
                    <a:pt x="972756" y="170159"/>
                    <a:pt x="1001747" y="189115"/>
                    <a:pt x="1024048" y="212531"/>
                  </a:cubicBezTo>
                  <a:cubicBezTo>
                    <a:pt x="1074225" y="276831"/>
                    <a:pt x="1093181" y="346707"/>
                    <a:pt x="1102101" y="371610"/>
                  </a:cubicBezTo>
                  <a:cubicBezTo>
                    <a:pt x="1118827" y="439628"/>
                    <a:pt x="1116225" y="501327"/>
                    <a:pt x="1107305" y="548159"/>
                  </a:cubicBezTo>
                  <a:cubicBezTo>
                    <a:pt x="1101729" y="576778"/>
                    <a:pt x="1106190" y="582353"/>
                    <a:pt x="1106561" y="612460"/>
                  </a:cubicBezTo>
                  <a:cubicBezTo>
                    <a:pt x="1109163" y="650371"/>
                    <a:pt x="1105446" y="681592"/>
                    <a:pt x="1102101" y="7076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1">
              <a:extLst>
                <a:ext uri="{FF2B5EF4-FFF2-40B4-BE49-F238E27FC236}">
                  <a16:creationId xmlns:a16="http://schemas.microsoft.com/office/drawing/2014/main" id="{C873FDB5-7065-4B04-9E1E-510AEE5CA7F3}"/>
                </a:ext>
              </a:extLst>
            </p:cNvPr>
            <p:cNvSpPr/>
            <p:nvPr/>
          </p:nvSpPr>
          <p:spPr>
            <a:xfrm>
              <a:off x="4879034" y="4281942"/>
              <a:ext cx="203063" cy="315790"/>
            </a:xfrm>
            <a:custGeom>
              <a:avLst/>
              <a:gdLst>
                <a:gd name="connsiteX0" fmla="*/ 187427 w 203063"/>
                <a:gd name="connsiteY0" fmla="*/ 270212 h 315790"/>
                <a:gd name="connsiteX1" fmla="*/ 79268 w 203063"/>
                <a:gd name="connsiteY1" fmla="*/ 311097 h 315790"/>
                <a:gd name="connsiteX2" fmla="*/ 44702 w 203063"/>
                <a:gd name="connsiteY2" fmla="*/ 292885 h 315790"/>
                <a:gd name="connsiteX3" fmla="*/ 100 w 203063"/>
                <a:gd name="connsiteY3" fmla="*/ 166142 h 315790"/>
                <a:gd name="connsiteX4" fmla="*/ 100 w 203063"/>
                <a:gd name="connsiteY4" fmla="*/ 48690 h 315790"/>
                <a:gd name="connsiteX5" fmla="*/ 843 w 203063"/>
                <a:gd name="connsiteY5" fmla="*/ 36796 h 315790"/>
                <a:gd name="connsiteX6" fmla="*/ 36896 w 203063"/>
                <a:gd name="connsiteY6" fmla="*/ 0 h 315790"/>
                <a:gd name="connsiteX7" fmla="*/ 71834 w 203063"/>
                <a:gd name="connsiteY7" fmla="*/ 39398 h 315790"/>
                <a:gd name="connsiteX8" fmla="*/ 72578 w 203063"/>
                <a:gd name="connsiteY8" fmla="*/ 80283 h 315790"/>
                <a:gd name="connsiteX9" fmla="*/ 81126 w 203063"/>
                <a:gd name="connsiteY9" fmla="*/ 87717 h 315790"/>
                <a:gd name="connsiteX10" fmla="*/ 202666 w 203063"/>
                <a:gd name="connsiteY10" fmla="*/ 217062 h 315790"/>
                <a:gd name="connsiteX11" fmla="*/ 187427 w 203063"/>
                <a:gd name="connsiteY11" fmla="*/ 270212 h 31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063" h="315790">
                  <a:moveTo>
                    <a:pt x="187427" y="270212"/>
                  </a:moveTo>
                  <a:cubicBezTo>
                    <a:pt x="153604" y="311097"/>
                    <a:pt x="119781" y="323734"/>
                    <a:pt x="79268" y="311097"/>
                  </a:cubicBezTo>
                  <a:cubicBezTo>
                    <a:pt x="66631" y="307009"/>
                    <a:pt x="56224" y="299203"/>
                    <a:pt x="44702" y="292885"/>
                  </a:cubicBezTo>
                  <a:cubicBezTo>
                    <a:pt x="6790" y="258690"/>
                    <a:pt x="-1015" y="214088"/>
                    <a:pt x="100" y="166142"/>
                  </a:cubicBezTo>
                  <a:cubicBezTo>
                    <a:pt x="843" y="127115"/>
                    <a:pt x="100" y="88088"/>
                    <a:pt x="100" y="48690"/>
                  </a:cubicBezTo>
                  <a:cubicBezTo>
                    <a:pt x="100" y="44602"/>
                    <a:pt x="100" y="40885"/>
                    <a:pt x="843" y="36796"/>
                  </a:cubicBezTo>
                  <a:cubicBezTo>
                    <a:pt x="4932" y="14496"/>
                    <a:pt x="19427" y="0"/>
                    <a:pt x="36896" y="0"/>
                  </a:cubicBezTo>
                  <a:cubicBezTo>
                    <a:pt x="54737" y="372"/>
                    <a:pt x="69976" y="16354"/>
                    <a:pt x="71834" y="39398"/>
                  </a:cubicBezTo>
                  <a:cubicBezTo>
                    <a:pt x="72949" y="52779"/>
                    <a:pt x="72578" y="66531"/>
                    <a:pt x="72578" y="80283"/>
                  </a:cubicBezTo>
                  <a:cubicBezTo>
                    <a:pt x="72578" y="86602"/>
                    <a:pt x="73693" y="89204"/>
                    <a:pt x="81126" y="87717"/>
                  </a:cubicBezTo>
                  <a:cubicBezTo>
                    <a:pt x="146914" y="75451"/>
                    <a:pt x="208613" y="139752"/>
                    <a:pt x="202666" y="217062"/>
                  </a:cubicBezTo>
                  <a:cubicBezTo>
                    <a:pt x="201923" y="236018"/>
                    <a:pt x="195233" y="253487"/>
                    <a:pt x="187427" y="270212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2">
              <a:extLst>
                <a:ext uri="{FF2B5EF4-FFF2-40B4-BE49-F238E27FC236}">
                  <a16:creationId xmlns:a16="http://schemas.microsoft.com/office/drawing/2014/main" id="{E0AB9B1D-C202-4C2E-A1BE-F661B466B349}"/>
                </a:ext>
              </a:extLst>
            </p:cNvPr>
            <p:cNvSpPr/>
            <p:nvPr/>
          </p:nvSpPr>
          <p:spPr>
            <a:xfrm>
              <a:off x="5637730" y="5082915"/>
              <a:ext cx="95900" cy="328194"/>
            </a:xfrm>
            <a:custGeom>
              <a:avLst/>
              <a:gdLst>
                <a:gd name="connsiteX0" fmla="*/ 83262 w 95900"/>
                <a:gd name="connsiteY0" fmla="*/ 11150 h 328194"/>
                <a:gd name="connsiteX1" fmla="*/ 85863 w 95900"/>
                <a:gd name="connsiteY1" fmla="*/ 17469 h 328194"/>
                <a:gd name="connsiteX2" fmla="*/ 84748 w 95900"/>
                <a:gd name="connsiteY2" fmla="*/ 65416 h 328194"/>
                <a:gd name="connsiteX3" fmla="*/ 75085 w 95900"/>
                <a:gd name="connsiteY3" fmla="*/ 99982 h 328194"/>
                <a:gd name="connsiteX4" fmla="*/ 85492 w 95900"/>
                <a:gd name="connsiteY4" fmla="*/ 257575 h 328194"/>
                <a:gd name="connsiteX5" fmla="*/ 34571 w 95900"/>
                <a:gd name="connsiteY5" fmla="*/ 328195 h 328194"/>
                <a:gd name="connsiteX6" fmla="*/ 14129 w 95900"/>
                <a:gd name="connsiteY6" fmla="*/ 289168 h 328194"/>
                <a:gd name="connsiteX7" fmla="*/ 15616 w 95900"/>
                <a:gd name="connsiteY7" fmla="*/ 84000 h 328194"/>
                <a:gd name="connsiteX8" fmla="*/ 3350 w 95900"/>
                <a:gd name="connsiteY8" fmla="*/ 56124 h 328194"/>
                <a:gd name="connsiteX9" fmla="*/ 4465 w 95900"/>
                <a:gd name="connsiteY9" fmla="*/ 34566 h 328194"/>
                <a:gd name="connsiteX10" fmla="*/ 28624 w 95900"/>
                <a:gd name="connsiteY10" fmla="*/ 0 h 328194"/>
                <a:gd name="connsiteX11" fmla="*/ 62819 w 95900"/>
                <a:gd name="connsiteY11" fmla="*/ 4089 h 328194"/>
                <a:gd name="connsiteX12" fmla="*/ 83262 w 95900"/>
                <a:gd name="connsiteY12" fmla="*/ 11150 h 32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900" h="328194">
                  <a:moveTo>
                    <a:pt x="83262" y="11150"/>
                  </a:moveTo>
                  <a:cubicBezTo>
                    <a:pt x="84005" y="13381"/>
                    <a:pt x="84377" y="15611"/>
                    <a:pt x="85863" y="17469"/>
                  </a:cubicBezTo>
                  <a:cubicBezTo>
                    <a:pt x="99244" y="33823"/>
                    <a:pt x="99615" y="49434"/>
                    <a:pt x="84748" y="65416"/>
                  </a:cubicBezTo>
                  <a:cubicBezTo>
                    <a:pt x="75828" y="75080"/>
                    <a:pt x="74713" y="86974"/>
                    <a:pt x="75085" y="99982"/>
                  </a:cubicBezTo>
                  <a:cubicBezTo>
                    <a:pt x="76571" y="157593"/>
                    <a:pt x="85120" y="199593"/>
                    <a:pt x="85492" y="257575"/>
                  </a:cubicBezTo>
                  <a:cubicBezTo>
                    <a:pt x="71739" y="275788"/>
                    <a:pt x="48695" y="309611"/>
                    <a:pt x="34571" y="328195"/>
                  </a:cubicBezTo>
                  <a:cubicBezTo>
                    <a:pt x="27881" y="322248"/>
                    <a:pt x="16731" y="296602"/>
                    <a:pt x="14129" y="289168"/>
                  </a:cubicBezTo>
                  <a:cubicBezTo>
                    <a:pt x="12270" y="214460"/>
                    <a:pt x="17846" y="159080"/>
                    <a:pt x="15616" y="84000"/>
                  </a:cubicBezTo>
                  <a:cubicBezTo>
                    <a:pt x="15244" y="73221"/>
                    <a:pt x="8554" y="65044"/>
                    <a:pt x="3350" y="56124"/>
                  </a:cubicBezTo>
                  <a:cubicBezTo>
                    <a:pt x="-1110" y="48319"/>
                    <a:pt x="-1482" y="42000"/>
                    <a:pt x="4465" y="34566"/>
                  </a:cubicBezTo>
                  <a:cubicBezTo>
                    <a:pt x="13014" y="23416"/>
                    <a:pt x="20447" y="11522"/>
                    <a:pt x="28624" y="0"/>
                  </a:cubicBezTo>
                  <a:cubicBezTo>
                    <a:pt x="39403" y="6319"/>
                    <a:pt x="51297" y="2602"/>
                    <a:pt x="62819" y="4089"/>
                  </a:cubicBezTo>
                  <a:cubicBezTo>
                    <a:pt x="69881" y="5575"/>
                    <a:pt x="76943" y="6690"/>
                    <a:pt x="83262" y="11150"/>
                  </a:cubicBezTo>
                  <a:close/>
                </a:path>
              </a:pathLst>
            </a:custGeom>
            <a:solidFill>
              <a:schemeClr val="accent4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3">
              <a:extLst>
                <a:ext uri="{FF2B5EF4-FFF2-40B4-BE49-F238E27FC236}">
                  <a16:creationId xmlns:a16="http://schemas.microsoft.com/office/drawing/2014/main" id="{594B1AE2-EEA4-48FF-8BFE-46F1E074F282}"/>
                </a:ext>
              </a:extLst>
            </p:cNvPr>
            <p:cNvSpPr/>
            <p:nvPr/>
          </p:nvSpPr>
          <p:spPr>
            <a:xfrm>
              <a:off x="6195628" y="5372047"/>
              <a:ext cx="83768" cy="318566"/>
            </a:xfrm>
            <a:custGeom>
              <a:avLst/>
              <a:gdLst>
                <a:gd name="connsiteX0" fmla="*/ 36053 w 83768"/>
                <a:gd name="connsiteY0" fmla="*/ 8956 h 318566"/>
                <a:gd name="connsiteX1" fmla="*/ 23787 w 83768"/>
                <a:gd name="connsiteY1" fmla="*/ 1151 h 318566"/>
                <a:gd name="connsiteX2" fmla="*/ 0 w 83768"/>
                <a:gd name="connsiteY2" fmla="*/ 318567 h 318566"/>
                <a:gd name="connsiteX3" fmla="*/ 54265 w 83768"/>
                <a:gd name="connsiteY3" fmla="*/ 244602 h 318566"/>
                <a:gd name="connsiteX4" fmla="*/ 58726 w 83768"/>
                <a:gd name="connsiteY4" fmla="*/ 42408 h 318566"/>
                <a:gd name="connsiteX5" fmla="*/ 36053 w 83768"/>
                <a:gd name="connsiteY5" fmla="*/ 8956 h 31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768" h="318566">
                  <a:moveTo>
                    <a:pt x="36053" y="8956"/>
                  </a:moveTo>
                  <a:cubicBezTo>
                    <a:pt x="33079" y="4868"/>
                    <a:pt x="31964" y="-2938"/>
                    <a:pt x="23787" y="1151"/>
                  </a:cubicBezTo>
                  <a:cubicBezTo>
                    <a:pt x="23416" y="106337"/>
                    <a:pt x="11894" y="210779"/>
                    <a:pt x="0" y="318567"/>
                  </a:cubicBezTo>
                  <a:cubicBezTo>
                    <a:pt x="24159" y="294779"/>
                    <a:pt x="40142" y="270248"/>
                    <a:pt x="54265" y="244602"/>
                  </a:cubicBezTo>
                  <a:cubicBezTo>
                    <a:pt x="90690" y="178071"/>
                    <a:pt x="94779" y="110425"/>
                    <a:pt x="58726" y="42408"/>
                  </a:cubicBezTo>
                  <a:cubicBezTo>
                    <a:pt x="49805" y="32001"/>
                    <a:pt x="43487" y="20107"/>
                    <a:pt x="36053" y="8956"/>
                  </a:cubicBezTo>
                  <a:close/>
                </a:path>
              </a:pathLst>
            </a:custGeom>
            <a:noFill/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">
              <a:extLst>
                <a:ext uri="{FF2B5EF4-FFF2-40B4-BE49-F238E27FC236}">
                  <a16:creationId xmlns:a16="http://schemas.microsoft.com/office/drawing/2014/main" id="{F1A3E60A-D254-4958-9C37-EE59672D39B3}"/>
                </a:ext>
              </a:extLst>
            </p:cNvPr>
            <p:cNvSpPr/>
            <p:nvPr/>
          </p:nvSpPr>
          <p:spPr>
            <a:xfrm>
              <a:off x="4842337" y="5035843"/>
              <a:ext cx="1574117" cy="1503351"/>
            </a:xfrm>
            <a:custGeom>
              <a:avLst/>
              <a:gdLst>
                <a:gd name="connsiteX0" fmla="*/ 1574070 w 1574117"/>
                <a:gd name="connsiteY0" fmla="*/ 463726 h 1503351"/>
                <a:gd name="connsiteX1" fmla="*/ 1574070 w 1574117"/>
                <a:gd name="connsiteY1" fmla="*/ 463726 h 1503351"/>
                <a:gd name="connsiteX2" fmla="*/ 1574070 w 1574117"/>
                <a:gd name="connsiteY2" fmla="*/ 463726 h 1503351"/>
                <a:gd name="connsiteX3" fmla="*/ 1564406 w 1574117"/>
                <a:gd name="connsiteY3" fmla="*/ 396824 h 1503351"/>
                <a:gd name="connsiteX4" fmla="*/ 1365185 w 1574117"/>
                <a:gd name="connsiteY4" fmla="*/ 113974 h 1503351"/>
                <a:gd name="connsiteX5" fmla="*/ 1349575 w 1574117"/>
                <a:gd name="connsiteY5" fmla="*/ 97249 h 1503351"/>
                <a:gd name="connsiteX6" fmla="*/ 1335451 w 1574117"/>
                <a:gd name="connsiteY6" fmla="*/ 63054 h 1503351"/>
                <a:gd name="connsiteX7" fmla="*/ 1274495 w 1574117"/>
                <a:gd name="connsiteY7" fmla="*/ 5072 h 1503351"/>
                <a:gd name="connsiteX8" fmla="*/ 1203504 w 1574117"/>
                <a:gd name="connsiteY8" fmla="*/ 1727 h 1503351"/>
                <a:gd name="connsiteX9" fmla="*/ 1117274 w 1574117"/>
                <a:gd name="connsiteY9" fmla="*/ 17709 h 1503351"/>
                <a:gd name="connsiteX10" fmla="*/ 1096831 w 1574117"/>
                <a:gd name="connsiteY10" fmla="*/ 37780 h 1503351"/>
                <a:gd name="connsiteX11" fmla="*/ 840371 w 1574117"/>
                <a:gd name="connsiteY11" fmla="*/ 354824 h 1503351"/>
                <a:gd name="connsiteX12" fmla="*/ 819557 w 1574117"/>
                <a:gd name="connsiteY12" fmla="*/ 352594 h 1503351"/>
                <a:gd name="connsiteX13" fmla="*/ 621451 w 1574117"/>
                <a:gd name="connsiteY13" fmla="*/ 29603 h 1503351"/>
                <a:gd name="connsiteX14" fmla="*/ 606584 w 1574117"/>
                <a:gd name="connsiteY14" fmla="*/ 13620 h 1503351"/>
                <a:gd name="connsiteX15" fmla="*/ 535221 w 1574117"/>
                <a:gd name="connsiteY15" fmla="*/ 34806 h 1503351"/>
                <a:gd name="connsiteX16" fmla="*/ 423345 w 1574117"/>
                <a:gd name="connsiteY16" fmla="*/ 92789 h 1503351"/>
                <a:gd name="connsiteX17" fmla="*/ 260177 w 1574117"/>
                <a:gd name="connsiteY17" fmla="*/ 248523 h 1503351"/>
                <a:gd name="connsiteX18" fmla="*/ 83628 w 1574117"/>
                <a:gd name="connsiteY18" fmla="*/ 465585 h 1503351"/>
                <a:gd name="connsiteX19" fmla="*/ 0 w 1574117"/>
                <a:gd name="connsiteY19" fmla="*/ 578576 h 1503351"/>
                <a:gd name="connsiteX20" fmla="*/ 84743 w 1574117"/>
                <a:gd name="connsiteY20" fmla="*/ 712381 h 1503351"/>
                <a:gd name="connsiteX21" fmla="*/ 107788 w 1574117"/>
                <a:gd name="connsiteY21" fmla="*/ 697514 h 1503351"/>
                <a:gd name="connsiteX22" fmla="*/ 460141 w 1574117"/>
                <a:gd name="connsiteY22" fmla="*/ 337726 h 1503351"/>
                <a:gd name="connsiteX23" fmla="*/ 458283 w 1574117"/>
                <a:gd name="connsiteY23" fmla="*/ 417638 h 1503351"/>
                <a:gd name="connsiteX24" fmla="*/ 464973 w 1574117"/>
                <a:gd name="connsiteY24" fmla="*/ 628009 h 1503351"/>
                <a:gd name="connsiteX25" fmla="*/ 478725 w 1574117"/>
                <a:gd name="connsiteY25" fmla="*/ 776682 h 1503351"/>
                <a:gd name="connsiteX26" fmla="*/ 483929 w 1574117"/>
                <a:gd name="connsiteY26" fmla="*/ 790806 h 1503351"/>
                <a:gd name="connsiteX27" fmla="*/ 489504 w 1574117"/>
                <a:gd name="connsiteY27" fmla="*/ 811248 h 1503351"/>
                <a:gd name="connsiteX28" fmla="*/ 489876 w 1574117"/>
                <a:gd name="connsiteY28" fmla="*/ 824257 h 1503351"/>
                <a:gd name="connsiteX29" fmla="*/ 485044 w 1574117"/>
                <a:gd name="connsiteY29" fmla="*/ 847301 h 1503351"/>
                <a:gd name="connsiteX30" fmla="*/ 509575 w 1574117"/>
                <a:gd name="connsiteY30" fmla="*/ 951001 h 1503351"/>
                <a:gd name="connsiteX31" fmla="*/ 512920 w 1574117"/>
                <a:gd name="connsiteY31" fmla="*/ 966239 h 1503351"/>
                <a:gd name="connsiteX32" fmla="*/ 467575 w 1574117"/>
                <a:gd name="connsiteY32" fmla="*/ 1235337 h 1503351"/>
                <a:gd name="connsiteX33" fmla="*/ 464230 w 1574117"/>
                <a:gd name="connsiteY33" fmla="*/ 1281797 h 1503351"/>
                <a:gd name="connsiteX34" fmla="*/ 525929 w 1574117"/>
                <a:gd name="connsiteY34" fmla="*/ 1464664 h 1503351"/>
                <a:gd name="connsiteX35" fmla="*/ 546743 w 1574117"/>
                <a:gd name="connsiteY35" fmla="*/ 1462806 h 1503351"/>
                <a:gd name="connsiteX36" fmla="*/ 668655 w 1574117"/>
                <a:gd name="connsiteY36" fmla="*/ 1439018 h 1503351"/>
                <a:gd name="connsiteX37" fmla="*/ 682035 w 1574117"/>
                <a:gd name="connsiteY37" fmla="*/ 1433815 h 1503351"/>
                <a:gd name="connsiteX38" fmla="*/ 628885 w 1574117"/>
                <a:gd name="connsiteY38" fmla="*/ 1271761 h 1503351"/>
                <a:gd name="connsiteX39" fmla="*/ 626283 w 1574117"/>
                <a:gd name="connsiteY39" fmla="*/ 1252062 h 1503351"/>
                <a:gd name="connsiteX40" fmla="*/ 661593 w 1574117"/>
                <a:gd name="connsiteY40" fmla="*/ 1039461 h 1503351"/>
                <a:gd name="connsiteX41" fmla="*/ 674230 w 1574117"/>
                <a:gd name="connsiteY41" fmla="*/ 1032399 h 1503351"/>
                <a:gd name="connsiteX42" fmla="*/ 1016548 w 1574117"/>
                <a:gd name="connsiteY42" fmla="*/ 1049496 h 1503351"/>
                <a:gd name="connsiteX43" fmla="*/ 1031787 w 1574117"/>
                <a:gd name="connsiteY43" fmla="*/ 1062877 h 1503351"/>
                <a:gd name="connsiteX44" fmla="*/ 1032902 w 1574117"/>
                <a:gd name="connsiteY44" fmla="*/ 1302983 h 1503351"/>
                <a:gd name="connsiteX45" fmla="*/ 1035504 w 1574117"/>
                <a:gd name="connsiteY45" fmla="*/ 1319337 h 1503351"/>
                <a:gd name="connsiteX46" fmla="*/ 1115044 w 1574117"/>
                <a:gd name="connsiteY46" fmla="*/ 1465036 h 1503351"/>
                <a:gd name="connsiteX47" fmla="*/ 1137345 w 1574117"/>
                <a:gd name="connsiteY47" fmla="*/ 1471726 h 1503351"/>
                <a:gd name="connsiteX48" fmla="*/ 1289734 w 1574117"/>
                <a:gd name="connsiteY48" fmla="*/ 1499602 h 1503351"/>
                <a:gd name="connsiteX49" fmla="*/ 1306088 w 1574117"/>
                <a:gd name="connsiteY49" fmla="*/ 1499602 h 1503351"/>
                <a:gd name="connsiteX50" fmla="*/ 1306088 w 1574117"/>
                <a:gd name="connsiteY50" fmla="*/ 1486222 h 1503351"/>
                <a:gd name="connsiteX51" fmla="*/ 1198672 w 1574117"/>
                <a:gd name="connsiteY51" fmla="*/ 1286629 h 1503351"/>
                <a:gd name="connsiteX52" fmla="*/ 1191982 w 1574117"/>
                <a:gd name="connsiteY52" fmla="*/ 1262469 h 1503351"/>
                <a:gd name="connsiteX53" fmla="*/ 1189380 w 1574117"/>
                <a:gd name="connsiteY53" fmla="*/ 1036116 h 1503351"/>
                <a:gd name="connsiteX54" fmla="*/ 1216513 w 1574117"/>
                <a:gd name="connsiteY54" fmla="*/ 991885 h 1503351"/>
                <a:gd name="connsiteX55" fmla="*/ 1259256 w 1574117"/>
                <a:gd name="connsiteY55" fmla="*/ 964381 h 1503351"/>
                <a:gd name="connsiteX56" fmla="*/ 1282672 w 1574117"/>
                <a:gd name="connsiteY56" fmla="*/ 930186 h 1503351"/>
                <a:gd name="connsiteX57" fmla="*/ 1391575 w 1574117"/>
                <a:gd name="connsiteY57" fmla="*/ 810877 h 1503351"/>
                <a:gd name="connsiteX58" fmla="*/ 1523521 w 1574117"/>
                <a:gd name="connsiteY58" fmla="*/ 657372 h 1503351"/>
                <a:gd name="connsiteX59" fmla="*/ 1523521 w 1574117"/>
                <a:gd name="connsiteY59" fmla="*/ 657372 h 1503351"/>
                <a:gd name="connsiteX60" fmla="*/ 1574070 w 1574117"/>
                <a:gd name="connsiteY60" fmla="*/ 463726 h 1503351"/>
                <a:gd name="connsiteX61" fmla="*/ 1407557 w 1574117"/>
                <a:gd name="connsiteY61" fmla="*/ 580806 h 1503351"/>
                <a:gd name="connsiteX62" fmla="*/ 1353291 w 1574117"/>
                <a:gd name="connsiteY62" fmla="*/ 654771 h 1503351"/>
                <a:gd name="connsiteX63" fmla="*/ 1377079 w 1574117"/>
                <a:gd name="connsiteY63" fmla="*/ 337355 h 1503351"/>
                <a:gd name="connsiteX64" fmla="*/ 1389344 w 1574117"/>
                <a:gd name="connsiteY64" fmla="*/ 345160 h 1503351"/>
                <a:gd name="connsiteX65" fmla="*/ 1412017 w 1574117"/>
                <a:gd name="connsiteY65" fmla="*/ 378240 h 1503351"/>
                <a:gd name="connsiteX66" fmla="*/ 1407557 w 1574117"/>
                <a:gd name="connsiteY66" fmla="*/ 580806 h 150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574117" h="1503351">
                  <a:moveTo>
                    <a:pt x="1574070" y="463726"/>
                  </a:moveTo>
                  <a:cubicBezTo>
                    <a:pt x="1574070" y="463726"/>
                    <a:pt x="1574070" y="463726"/>
                    <a:pt x="1574070" y="463726"/>
                  </a:cubicBezTo>
                  <a:cubicBezTo>
                    <a:pt x="1574070" y="463726"/>
                    <a:pt x="1574070" y="463726"/>
                    <a:pt x="1574070" y="463726"/>
                  </a:cubicBezTo>
                  <a:cubicBezTo>
                    <a:pt x="1573327" y="441054"/>
                    <a:pt x="1569982" y="418753"/>
                    <a:pt x="1564406" y="396824"/>
                  </a:cubicBezTo>
                  <a:cubicBezTo>
                    <a:pt x="1533928" y="277142"/>
                    <a:pt x="1459221" y="188682"/>
                    <a:pt x="1365185" y="113974"/>
                  </a:cubicBezTo>
                  <a:cubicBezTo>
                    <a:pt x="1358867" y="109142"/>
                    <a:pt x="1351433" y="105426"/>
                    <a:pt x="1349575" y="97249"/>
                  </a:cubicBezTo>
                  <a:cubicBezTo>
                    <a:pt x="1346601" y="84983"/>
                    <a:pt x="1341026" y="73833"/>
                    <a:pt x="1335451" y="63054"/>
                  </a:cubicBezTo>
                  <a:cubicBezTo>
                    <a:pt x="1322070" y="36665"/>
                    <a:pt x="1304229" y="13620"/>
                    <a:pt x="1274495" y="5072"/>
                  </a:cubicBezTo>
                  <a:cubicBezTo>
                    <a:pt x="1251451" y="-1619"/>
                    <a:pt x="1227663" y="-504"/>
                    <a:pt x="1203504" y="1727"/>
                  </a:cubicBezTo>
                  <a:cubicBezTo>
                    <a:pt x="1174141" y="4700"/>
                    <a:pt x="1145893" y="12134"/>
                    <a:pt x="1117274" y="17709"/>
                  </a:cubicBezTo>
                  <a:cubicBezTo>
                    <a:pt x="1108725" y="22541"/>
                    <a:pt x="1102778" y="30346"/>
                    <a:pt x="1096831" y="37780"/>
                  </a:cubicBezTo>
                  <a:cubicBezTo>
                    <a:pt x="1021380" y="131443"/>
                    <a:pt x="850407" y="342930"/>
                    <a:pt x="840371" y="354824"/>
                  </a:cubicBezTo>
                  <a:cubicBezTo>
                    <a:pt x="828849" y="368576"/>
                    <a:pt x="828849" y="368576"/>
                    <a:pt x="819557" y="352594"/>
                  </a:cubicBezTo>
                  <a:cubicBezTo>
                    <a:pt x="753398" y="245178"/>
                    <a:pt x="687982" y="137019"/>
                    <a:pt x="621451" y="29603"/>
                  </a:cubicBezTo>
                  <a:cubicBezTo>
                    <a:pt x="617363" y="23284"/>
                    <a:pt x="613646" y="16966"/>
                    <a:pt x="606584" y="13620"/>
                  </a:cubicBezTo>
                  <a:cubicBezTo>
                    <a:pt x="585026" y="11762"/>
                    <a:pt x="539309" y="33691"/>
                    <a:pt x="535221" y="34806"/>
                  </a:cubicBezTo>
                  <a:cubicBezTo>
                    <a:pt x="493221" y="45213"/>
                    <a:pt x="457168" y="66771"/>
                    <a:pt x="423345" y="92789"/>
                  </a:cubicBezTo>
                  <a:cubicBezTo>
                    <a:pt x="363504" y="138877"/>
                    <a:pt x="310726" y="192771"/>
                    <a:pt x="260177" y="248523"/>
                  </a:cubicBezTo>
                  <a:cubicBezTo>
                    <a:pt x="197734" y="317656"/>
                    <a:pt x="139752" y="390877"/>
                    <a:pt x="83628" y="465585"/>
                  </a:cubicBezTo>
                  <a:cubicBezTo>
                    <a:pt x="55381" y="503125"/>
                    <a:pt x="27876" y="541036"/>
                    <a:pt x="0" y="578576"/>
                  </a:cubicBezTo>
                  <a:cubicBezTo>
                    <a:pt x="5575" y="585638"/>
                    <a:pt x="79911" y="706806"/>
                    <a:pt x="84743" y="712381"/>
                  </a:cubicBezTo>
                  <a:cubicBezTo>
                    <a:pt x="96266" y="713496"/>
                    <a:pt x="101469" y="704204"/>
                    <a:pt x="107788" y="697514"/>
                  </a:cubicBezTo>
                  <a:cubicBezTo>
                    <a:pt x="172832" y="629496"/>
                    <a:pt x="412566" y="388647"/>
                    <a:pt x="460141" y="337726"/>
                  </a:cubicBezTo>
                  <a:cubicBezTo>
                    <a:pt x="457168" y="365974"/>
                    <a:pt x="458655" y="391620"/>
                    <a:pt x="458283" y="417638"/>
                  </a:cubicBezTo>
                  <a:cubicBezTo>
                    <a:pt x="457168" y="487886"/>
                    <a:pt x="459398" y="558133"/>
                    <a:pt x="464973" y="628009"/>
                  </a:cubicBezTo>
                  <a:cubicBezTo>
                    <a:pt x="469062" y="677815"/>
                    <a:pt x="470548" y="727620"/>
                    <a:pt x="478725" y="776682"/>
                  </a:cubicBezTo>
                  <a:cubicBezTo>
                    <a:pt x="479469" y="781886"/>
                    <a:pt x="479469" y="787832"/>
                    <a:pt x="483929" y="790806"/>
                  </a:cubicBezTo>
                  <a:cubicBezTo>
                    <a:pt x="492106" y="796381"/>
                    <a:pt x="492478" y="803071"/>
                    <a:pt x="489504" y="811248"/>
                  </a:cubicBezTo>
                  <a:cubicBezTo>
                    <a:pt x="488017" y="815337"/>
                    <a:pt x="487274" y="820169"/>
                    <a:pt x="489876" y="824257"/>
                  </a:cubicBezTo>
                  <a:cubicBezTo>
                    <a:pt x="488389" y="832063"/>
                    <a:pt x="486902" y="839496"/>
                    <a:pt x="485044" y="847301"/>
                  </a:cubicBezTo>
                  <a:cubicBezTo>
                    <a:pt x="475752" y="885956"/>
                    <a:pt x="475009" y="922753"/>
                    <a:pt x="509575" y="951001"/>
                  </a:cubicBezTo>
                  <a:cubicBezTo>
                    <a:pt x="515150" y="955461"/>
                    <a:pt x="513663" y="960293"/>
                    <a:pt x="512920" y="966239"/>
                  </a:cubicBezTo>
                  <a:cubicBezTo>
                    <a:pt x="497681" y="1055815"/>
                    <a:pt x="482071" y="1145762"/>
                    <a:pt x="467575" y="1235337"/>
                  </a:cubicBezTo>
                  <a:cubicBezTo>
                    <a:pt x="464973" y="1250576"/>
                    <a:pt x="458655" y="1265815"/>
                    <a:pt x="464230" y="1281797"/>
                  </a:cubicBezTo>
                  <a:cubicBezTo>
                    <a:pt x="484672" y="1342753"/>
                    <a:pt x="505115" y="1403708"/>
                    <a:pt x="525929" y="1464664"/>
                  </a:cubicBezTo>
                  <a:cubicBezTo>
                    <a:pt x="533363" y="1469867"/>
                    <a:pt x="540053" y="1465407"/>
                    <a:pt x="546743" y="1462806"/>
                  </a:cubicBezTo>
                  <a:cubicBezTo>
                    <a:pt x="585770" y="1447195"/>
                    <a:pt x="625911" y="1436788"/>
                    <a:pt x="668655" y="1439018"/>
                  </a:cubicBezTo>
                  <a:cubicBezTo>
                    <a:pt x="673115" y="1439390"/>
                    <a:pt x="680548" y="1442735"/>
                    <a:pt x="682035" y="1433815"/>
                  </a:cubicBezTo>
                  <a:cubicBezTo>
                    <a:pt x="664194" y="1379921"/>
                    <a:pt x="646725" y="1325655"/>
                    <a:pt x="628885" y="1271761"/>
                  </a:cubicBezTo>
                  <a:cubicBezTo>
                    <a:pt x="626655" y="1265443"/>
                    <a:pt x="624796" y="1259496"/>
                    <a:pt x="626283" y="1252062"/>
                  </a:cubicBezTo>
                  <a:cubicBezTo>
                    <a:pt x="638548" y="1181443"/>
                    <a:pt x="650071" y="1110452"/>
                    <a:pt x="661593" y="1039461"/>
                  </a:cubicBezTo>
                  <a:cubicBezTo>
                    <a:pt x="663079" y="1029797"/>
                    <a:pt x="667540" y="1030540"/>
                    <a:pt x="674230" y="1032399"/>
                  </a:cubicBezTo>
                  <a:cubicBezTo>
                    <a:pt x="787221" y="1060647"/>
                    <a:pt x="901327" y="1064363"/>
                    <a:pt x="1016548" y="1049496"/>
                  </a:cubicBezTo>
                  <a:cubicBezTo>
                    <a:pt x="1028442" y="1048009"/>
                    <a:pt x="1031787" y="1050239"/>
                    <a:pt x="1031787" y="1062877"/>
                  </a:cubicBezTo>
                  <a:cubicBezTo>
                    <a:pt x="1031787" y="1142788"/>
                    <a:pt x="1032159" y="1222699"/>
                    <a:pt x="1032902" y="1302983"/>
                  </a:cubicBezTo>
                  <a:cubicBezTo>
                    <a:pt x="1032902" y="1308558"/>
                    <a:pt x="1032530" y="1313761"/>
                    <a:pt x="1035504" y="1319337"/>
                  </a:cubicBezTo>
                  <a:cubicBezTo>
                    <a:pt x="1062265" y="1367655"/>
                    <a:pt x="1088654" y="1416346"/>
                    <a:pt x="1115044" y="1465036"/>
                  </a:cubicBezTo>
                  <a:cubicBezTo>
                    <a:pt x="1119875" y="1475443"/>
                    <a:pt x="1129167" y="1472469"/>
                    <a:pt x="1137345" y="1471726"/>
                  </a:cubicBezTo>
                  <a:cubicBezTo>
                    <a:pt x="1190867" y="1466894"/>
                    <a:pt x="1242159" y="1473584"/>
                    <a:pt x="1289734" y="1499602"/>
                  </a:cubicBezTo>
                  <a:cubicBezTo>
                    <a:pt x="1295309" y="1502576"/>
                    <a:pt x="1300513" y="1506292"/>
                    <a:pt x="1306088" y="1499602"/>
                  </a:cubicBezTo>
                  <a:cubicBezTo>
                    <a:pt x="1310548" y="1497372"/>
                    <a:pt x="1307946" y="1489567"/>
                    <a:pt x="1306088" y="1486222"/>
                  </a:cubicBezTo>
                  <a:cubicBezTo>
                    <a:pt x="1270778" y="1419319"/>
                    <a:pt x="1234725" y="1352788"/>
                    <a:pt x="1198672" y="1286629"/>
                  </a:cubicBezTo>
                  <a:cubicBezTo>
                    <a:pt x="1194584" y="1278823"/>
                    <a:pt x="1191982" y="1271390"/>
                    <a:pt x="1191982" y="1262469"/>
                  </a:cubicBezTo>
                  <a:cubicBezTo>
                    <a:pt x="1191610" y="1187018"/>
                    <a:pt x="1191982" y="1111567"/>
                    <a:pt x="1189380" y="1036116"/>
                  </a:cubicBezTo>
                  <a:cubicBezTo>
                    <a:pt x="1188636" y="1013071"/>
                    <a:pt x="1194584" y="1000062"/>
                    <a:pt x="1216513" y="991885"/>
                  </a:cubicBezTo>
                  <a:cubicBezTo>
                    <a:pt x="1232495" y="986310"/>
                    <a:pt x="1245875" y="974788"/>
                    <a:pt x="1259256" y="964381"/>
                  </a:cubicBezTo>
                  <a:cubicBezTo>
                    <a:pt x="1270778" y="955461"/>
                    <a:pt x="1279698" y="944682"/>
                    <a:pt x="1282672" y="930186"/>
                  </a:cubicBezTo>
                  <a:cubicBezTo>
                    <a:pt x="1299769" y="888558"/>
                    <a:pt x="1354778" y="834664"/>
                    <a:pt x="1391575" y="810877"/>
                  </a:cubicBezTo>
                  <a:cubicBezTo>
                    <a:pt x="1443610" y="766647"/>
                    <a:pt x="1487840" y="715726"/>
                    <a:pt x="1523521" y="657372"/>
                  </a:cubicBezTo>
                  <a:lnTo>
                    <a:pt x="1523521" y="657372"/>
                  </a:lnTo>
                  <a:cubicBezTo>
                    <a:pt x="1556601" y="597532"/>
                    <a:pt x="1575185" y="533231"/>
                    <a:pt x="1574070" y="463726"/>
                  </a:cubicBezTo>
                  <a:close/>
                  <a:moveTo>
                    <a:pt x="1407557" y="580806"/>
                  </a:moveTo>
                  <a:cubicBezTo>
                    <a:pt x="1393433" y="606452"/>
                    <a:pt x="1377822" y="631355"/>
                    <a:pt x="1353291" y="654771"/>
                  </a:cubicBezTo>
                  <a:cubicBezTo>
                    <a:pt x="1365185" y="546983"/>
                    <a:pt x="1376707" y="442541"/>
                    <a:pt x="1377079" y="337355"/>
                  </a:cubicBezTo>
                  <a:cubicBezTo>
                    <a:pt x="1385256" y="333266"/>
                    <a:pt x="1386371" y="341072"/>
                    <a:pt x="1389344" y="345160"/>
                  </a:cubicBezTo>
                  <a:cubicBezTo>
                    <a:pt x="1397150" y="355939"/>
                    <a:pt x="1403097" y="368204"/>
                    <a:pt x="1412017" y="378240"/>
                  </a:cubicBezTo>
                  <a:cubicBezTo>
                    <a:pt x="1447698" y="446629"/>
                    <a:pt x="1443981" y="514275"/>
                    <a:pt x="1407557" y="580806"/>
                  </a:cubicBezTo>
                  <a:close/>
                </a:path>
              </a:pathLst>
            </a:custGeom>
            <a:solidFill>
              <a:schemeClr val="tx1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5">
              <a:extLst>
                <a:ext uri="{FF2B5EF4-FFF2-40B4-BE49-F238E27FC236}">
                  <a16:creationId xmlns:a16="http://schemas.microsoft.com/office/drawing/2014/main" id="{2F71ADE7-0A12-4FC1-8A2A-1862C8AD9F08}"/>
                </a:ext>
              </a:extLst>
            </p:cNvPr>
            <p:cNvSpPr/>
            <p:nvPr/>
          </p:nvSpPr>
          <p:spPr>
            <a:xfrm>
              <a:off x="6059965" y="5218579"/>
              <a:ext cx="194017" cy="195876"/>
            </a:xfrm>
            <a:custGeom>
              <a:avLst/>
              <a:gdLst>
                <a:gd name="connsiteX0" fmla="*/ 194017 w 194017"/>
                <a:gd name="connsiteY0" fmla="*/ 195876 h 195876"/>
                <a:gd name="connsiteX1" fmla="*/ 79168 w 194017"/>
                <a:gd name="connsiteY1" fmla="*/ 74708 h 195876"/>
                <a:gd name="connsiteX2" fmla="*/ 18584 w 194017"/>
                <a:gd name="connsiteY2" fmla="*/ 30850 h 195876"/>
                <a:gd name="connsiteX3" fmla="*/ 0 w 194017"/>
                <a:gd name="connsiteY3" fmla="*/ 0 h 195876"/>
                <a:gd name="connsiteX4" fmla="*/ 183239 w 194017"/>
                <a:gd name="connsiteY4" fmla="*/ 174690 h 195876"/>
                <a:gd name="connsiteX5" fmla="*/ 194017 w 194017"/>
                <a:gd name="connsiteY5" fmla="*/ 195876 h 19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17" h="195876">
                  <a:moveTo>
                    <a:pt x="194017" y="195876"/>
                  </a:moveTo>
                  <a:cubicBezTo>
                    <a:pt x="142725" y="128230"/>
                    <a:pt x="108903" y="98496"/>
                    <a:pt x="79168" y="74708"/>
                  </a:cubicBezTo>
                  <a:cubicBezTo>
                    <a:pt x="59841" y="59097"/>
                    <a:pt x="39027" y="45345"/>
                    <a:pt x="18584" y="30850"/>
                  </a:cubicBezTo>
                  <a:cubicBezTo>
                    <a:pt x="4832" y="21186"/>
                    <a:pt x="4460" y="21186"/>
                    <a:pt x="0" y="0"/>
                  </a:cubicBezTo>
                  <a:cubicBezTo>
                    <a:pt x="72478" y="47204"/>
                    <a:pt x="138265" y="99982"/>
                    <a:pt x="183239" y="174690"/>
                  </a:cubicBezTo>
                  <a:cubicBezTo>
                    <a:pt x="187327" y="181381"/>
                    <a:pt x="190672" y="188814"/>
                    <a:pt x="194017" y="195876"/>
                  </a:cubicBezTo>
                  <a:close/>
                </a:path>
              </a:pathLst>
            </a:custGeom>
            <a:solidFill>
              <a:srgbClr val="56565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6">
              <a:extLst>
                <a:ext uri="{FF2B5EF4-FFF2-40B4-BE49-F238E27FC236}">
                  <a16:creationId xmlns:a16="http://schemas.microsoft.com/office/drawing/2014/main" id="{CC8ABCBC-0B62-4F50-9A2C-2C8DAA9262EA}"/>
                </a:ext>
              </a:extLst>
            </p:cNvPr>
            <p:cNvSpPr/>
            <p:nvPr/>
          </p:nvSpPr>
          <p:spPr>
            <a:xfrm>
              <a:off x="4303118" y="5100012"/>
              <a:ext cx="95511" cy="318159"/>
            </a:xfrm>
            <a:custGeom>
              <a:avLst/>
              <a:gdLst>
                <a:gd name="connsiteX0" fmla="*/ 20352 w 95511"/>
                <a:gd name="connsiteY0" fmla="*/ 265380 h 318159"/>
                <a:gd name="connsiteX1" fmla="*/ 21467 w 95511"/>
                <a:gd name="connsiteY1" fmla="*/ 102584 h 318159"/>
                <a:gd name="connsiteX2" fmla="*/ 8458 w 95511"/>
                <a:gd name="connsiteY2" fmla="*/ 56867 h 318159"/>
                <a:gd name="connsiteX3" fmla="*/ 7715 w 95511"/>
                <a:gd name="connsiteY3" fmla="*/ 19327 h 318159"/>
                <a:gd name="connsiteX4" fmla="*/ 14777 w 95511"/>
                <a:gd name="connsiteY4" fmla="*/ 4089 h 318159"/>
                <a:gd name="connsiteX5" fmla="*/ 69414 w 95511"/>
                <a:gd name="connsiteY5" fmla="*/ 0 h 318159"/>
                <a:gd name="connsiteX6" fmla="*/ 78706 w 95511"/>
                <a:gd name="connsiteY6" fmla="*/ 12266 h 318159"/>
                <a:gd name="connsiteX7" fmla="*/ 84653 w 95511"/>
                <a:gd name="connsiteY7" fmla="*/ 69876 h 318159"/>
                <a:gd name="connsiteX8" fmla="*/ 80193 w 95511"/>
                <a:gd name="connsiteY8" fmla="*/ 87717 h 318159"/>
                <a:gd name="connsiteX9" fmla="*/ 85396 w 95511"/>
                <a:gd name="connsiteY9" fmla="*/ 282478 h 318159"/>
                <a:gd name="connsiteX10" fmla="*/ 62352 w 95511"/>
                <a:gd name="connsiteY10" fmla="*/ 318159 h 318159"/>
                <a:gd name="connsiteX11" fmla="*/ 20352 w 95511"/>
                <a:gd name="connsiteY11" fmla="*/ 265380 h 31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11" h="318159">
                  <a:moveTo>
                    <a:pt x="20352" y="265380"/>
                  </a:moveTo>
                  <a:cubicBezTo>
                    <a:pt x="20724" y="209257"/>
                    <a:pt x="20352" y="158708"/>
                    <a:pt x="21467" y="102584"/>
                  </a:cubicBezTo>
                  <a:cubicBezTo>
                    <a:pt x="21839" y="85487"/>
                    <a:pt x="19609" y="69876"/>
                    <a:pt x="8458" y="56867"/>
                  </a:cubicBezTo>
                  <a:cubicBezTo>
                    <a:pt x="-2692" y="44230"/>
                    <a:pt x="-2692" y="32336"/>
                    <a:pt x="7715" y="19327"/>
                  </a:cubicBezTo>
                  <a:cubicBezTo>
                    <a:pt x="11060" y="14867"/>
                    <a:pt x="12547" y="9292"/>
                    <a:pt x="14777" y="4089"/>
                  </a:cubicBezTo>
                  <a:cubicBezTo>
                    <a:pt x="32989" y="2602"/>
                    <a:pt x="51201" y="1487"/>
                    <a:pt x="69414" y="0"/>
                  </a:cubicBezTo>
                  <a:cubicBezTo>
                    <a:pt x="72387" y="4089"/>
                    <a:pt x="74989" y="8549"/>
                    <a:pt x="78706" y="12266"/>
                  </a:cubicBezTo>
                  <a:cubicBezTo>
                    <a:pt x="94688" y="30106"/>
                    <a:pt x="103980" y="47947"/>
                    <a:pt x="84653" y="69876"/>
                  </a:cubicBezTo>
                  <a:cubicBezTo>
                    <a:pt x="80564" y="74336"/>
                    <a:pt x="80564" y="81398"/>
                    <a:pt x="80193" y="87717"/>
                  </a:cubicBezTo>
                  <a:cubicBezTo>
                    <a:pt x="79078" y="159823"/>
                    <a:pt x="86883" y="210000"/>
                    <a:pt x="85396" y="282478"/>
                  </a:cubicBezTo>
                  <a:cubicBezTo>
                    <a:pt x="82423" y="289540"/>
                    <a:pt x="68670" y="311469"/>
                    <a:pt x="62352" y="318159"/>
                  </a:cubicBezTo>
                  <a:cubicBezTo>
                    <a:pt x="47485" y="299575"/>
                    <a:pt x="32617" y="284708"/>
                    <a:pt x="20352" y="265380"/>
                  </a:cubicBezTo>
                  <a:close/>
                </a:path>
              </a:pathLst>
            </a:custGeom>
            <a:solidFill>
              <a:schemeClr val="accent4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7">
              <a:extLst>
                <a:ext uri="{FF2B5EF4-FFF2-40B4-BE49-F238E27FC236}">
                  <a16:creationId xmlns:a16="http://schemas.microsoft.com/office/drawing/2014/main" id="{9B9A5421-DD22-475C-85F2-6A26EA7AA5DB}"/>
                </a:ext>
              </a:extLst>
            </p:cNvPr>
            <p:cNvSpPr/>
            <p:nvPr/>
          </p:nvSpPr>
          <p:spPr>
            <a:xfrm>
              <a:off x="4089025" y="5186614"/>
              <a:ext cx="138085" cy="423716"/>
            </a:xfrm>
            <a:custGeom>
              <a:avLst/>
              <a:gdLst>
                <a:gd name="connsiteX0" fmla="*/ 137437 w 138085"/>
                <a:gd name="connsiteY0" fmla="*/ 423717 h 423716"/>
                <a:gd name="connsiteX1" fmla="*/ 73136 w 138085"/>
                <a:gd name="connsiteY1" fmla="*/ 343433 h 423716"/>
                <a:gd name="connsiteX2" fmla="*/ 9950 w 138085"/>
                <a:gd name="connsiteY2" fmla="*/ 144212 h 423716"/>
                <a:gd name="connsiteX3" fmla="*/ 286 w 138085"/>
                <a:gd name="connsiteY3" fmla="*/ 0 h 423716"/>
                <a:gd name="connsiteX4" fmla="*/ 20729 w 138085"/>
                <a:gd name="connsiteY4" fmla="*/ 40513 h 423716"/>
                <a:gd name="connsiteX5" fmla="*/ 57897 w 138085"/>
                <a:gd name="connsiteY5" fmla="*/ 287681 h 423716"/>
                <a:gd name="connsiteX6" fmla="*/ 133720 w 138085"/>
                <a:gd name="connsiteY6" fmla="*/ 415168 h 423716"/>
                <a:gd name="connsiteX7" fmla="*/ 137437 w 138085"/>
                <a:gd name="connsiteY7" fmla="*/ 423717 h 42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085" h="423716">
                  <a:moveTo>
                    <a:pt x="137437" y="423717"/>
                  </a:moveTo>
                  <a:cubicBezTo>
                    <a:pt x="110304" y="401044"/>
                    <a:pt x="90233" y="373168"/>
                    <a:pt x="73136" y="343433"/>
                  </a:cubicBezTo>
                  <a:cubicBezTo>
                    <a:pt x="38198" y="281363"/>
                    <a:pt x="19614" y="214088"/>
                    <a:pt x="9950" y="144212"/>
                  </a:cubicBezTo>
                  <a:cubicBezTo>
                    <a:pt x="3260" y="97380"/>
                    <a:pt x="-1200" y="50177"/>
                    <a:pt x="286" y="0"/>
                  </a:cubicBezTo>
                  <a:cubicBezTo>
                    <a:pt x="13667" y="11894"/>
                    <a:pt x="20357" y="23788"/>
                    <a:pt x="20729" y="40513"/>
                  </a:cubicBezTo>
                  <a:cubicBezTo>
                    <a:pt x="21472" y="124513"/>
                    <a:pt x="30393" y="207398"/>
                    <a:pt x="57897" y="287681"/>
                  </a:cubicBezTo>
                  <a:cubicBezTo>
                    <a:pt x="74251" y="335628"/>
                    <a:pt x="97667" y="379115"/>
                    <a:pt x="133720" y="415168"/>
                  </a:cubicBezTo>
                  <a:cubicBezTo>
                    <a:pt x="135578" y="416655"/>
                    <a:pt x="139667" y="418141"/>
                    <a:pt x="137437" y="423717"/>
                  </a:cubicBezTo>
                  <a:close/>
                </a:path>
              </a:pathLst>
            </a:custGeom>
            <a:solidFill>
              <a:srgbClr val="545454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8">
              <a:extLst>
                <a:ext uri="{FF2B5EF4-FFF2-40B4-BE49-F238E27FC236}">
                  <a16:creationId xmlns:a16="http://schemas.microsoft.com/office/drawing/2014/main" id="{9E06F179-35AD-41A4-B91B-6BFD49EC84AC}"/>
                </a:ext>
              </a:extLst>
            </p:cNvPr>
            <p:cNvSpPr/>
            <p:nvPr/>
          </p:nvSpPr>
          <p:spPr>
            <a:xfrm>
              <a:off x="4156214" y="5784278"/>
              <a:ext cx="272814" cy="75836"/>
            </a:xfrm>
            <a:custGeom>
              <a:avLst/>
              <a:gdLst>
                <a:gd name="connsiteX0" fmla="*/ 0 w 272814"/>
                <a:gd name="connsiteY0" fmla="*/ 0 h 75836"/>
                <a:gd name="connsiteX1" fmla="*/ 132319 w 272814"/>
                <a:gd name="connsiteY1" fmla="*/ 55752 h 75836"/>
                <a:gd name="connsiteX2" fmla="*/ 272814 w 272814"/>
                <a:gd name="connsiteY2" fmla="*/ 74336 h 75836"/>
                <a:gd name="connsiteX3" fmla="*/ 0 w 272814"/>
                <a:gd name="connsiteY3" fmla="*/ 0 h 7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814" h="75836">
                  <a:moveTo>
                    <a:pt x="0" y="0"/>
                  </a:moveTo>
                  <a:cubicBezTo>
                    <a:pt x="41628" y="24903"/>
                    <a:pt x="85487" y="43858"/>
                    <a:pt x="132319" y="55752"/>
                  </a:cubicBezTo>
                  <a:cubicBezTo>
                    <a:pt x="178407" y="67646"/>
                    <a:pt x="225610" y="71734"/>
                    <a:pt x="272814" y="74336"/>
                  </a:cubicBezTo>
                  <a:cubicBezTo>
                    <a:pt x="173203" y="81026"/>
                    <a:pt x="79168" y="66903"/>
                    <a:pt x="0" y="0"/>
                  </a:cubicBezTo>
                  <a:close/>
                </a:path>
              </a:pathLst>
            </a:custGeom>
            <a:solidFill>
              <a:srgbClr val="55555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9">
              <a:extLst>
                <a:ext uri="{FF2B5EF4-FFF2-40B4-BE49-F238E27FC236}">
                  <a16:creationId xmlns:a16="http://schemas.microsoft.com/office/drawing/2014/main" id="{DC4AF2D2-0EAA-467C-AE5D-8374797BB0B6}"/>
                </a:ext>
              </a:extLst>
            </p:cNvPr>
            <p:cNvSpPr/>
            <p:nvPr/>
          </p:nvSpPr>
          <p:spPr>
            <a:xfrm>
              <a:off x="5435912" y="4792260"/>
              <a:ext cx="305150" cy="131420"/>
            </a:xfrm>
            <a:custGeom>
              <a:avLst/>
              <a:gdLst>
                <a:gd name="connsiteX0" fmla="*/ 0 w 305150"/>
                <a:gd name="connsiteY0" fmla="*/ 0 h 131420"/>
                <a:gd name="connsiteX1" fmla="*/ 305150 w 305150"/>
                <a:gd name="connsiteY1" fmla="*/ 0 h 131420"/>
                <a:gd name="connsiteX2" fmla="*/ 173203 w 305150"/>
                <a:gd name="connsiteY2" fmla="*/ 127115 h 131420"/>
                <a:gd name="connsiteX3" fmla="*/ 104071 w 305150"/>
                <a:gd name="connsiteY3" fmla="*/ 120053 h 131420"/>
                <a:gd name="connsiteX4" fmla="*/ 0 w 305150"/>
                <a:gd name="connsiteY4" fmla="*/ 0 h 13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150" h="131420">
                  <a:moveTo>
                    <a:pt x="0" y="0"/>
                  </a:moveTo>
                  <a:cubicBezTo>
                    <a:pt x="101841" y="7805"/>
                    <a:pt x="202195" y="21929"/>
                    <a:pt x="305150" y="0"/>
                  </a:cubicBezTo>
                  <a:cubicBezTo>
                    <a:pt x="271699" y="55380"/>
                    <a:pt x="236761" y="105557"/>
                    <a:pt x="173203" y="127115"/>
                  </a:cubicBezTo>
                  <a:cubicBezTo>
                    <a:pt x="149044" y="135292"/>
                    <a:pt x="125628" y="131203"/>
                    <a:pt x="104071" y="120053"/>
                  </a:cubicBezTo>
                  <a:cubicBezTo>
                    <a:pt x="53522" y="94779"/>
                    <a:pt x="26018" y="4869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30">
              <a:extLst>
                <a:ext uri="{FF2B5EF4-FFF2-40B4-BE49-F238E27FC236}">
                  <a16:creationId xmlns:a16="http://schemas.microsoft.com/office/drawing/2014/main" id="{3EA80DB2-B243-4338-B570-7D929BF25698}"/>
                </a:ext>
              </a:extLst>
            </p:cNvPr>
            <p:cNvSpPr/>
            <p:nvPr/>
          </p:nvSpPr>
          <p:spPr>
            <a:xfrm>
              <a:off x="4362868" y="4707889"/>
              <a:ext cx="184353" cy="89357"/>
            </a:xfrm>
            <a:custGeom>
              <a:avLst/>
              <a:gdLst>
                <a:gd name="connsiteX0" fmla="*/ 0 w 184353"/>
                <a:gd name="connsiteY0" fmla="*/ 0 h 89357"/>
                <a:gd name="connsiteX1" fmla="*/ 184354 w 184353"/>
                <a:gd name="connsiteY1" fmla="*/ 24903 h 89357"/>
                <a:gd name="connsiteX2" fmla="*/ 144956 w 184353"/>
                <a:gd name="connsiteY2" fmla="*/ 79540 h 89357"/>
                <a:gd name="connsiteX3" fmla="*/ 85115 w 184353"/>
                <a:gd name="connsiteY3" fmla="*/ 82142 h 89357"/>
                <a:gd name="connsiteX4" fmla="*/ 0 w 184353"/>
                <a:gd name="connsiteY4" fmla="*/ 0 h 8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53" h="89357">
                  <a:moveTo>
                    <a:pt x="0" y="0"/>
                  </a:moveTo>
                  <a:cubicBezTo>
                    <a:pt x="60212" y="18212"/>
                    <a:pt x="121911" y="19699"/>
                    <a:pt x="184354" y="24903"/>
                  </a:cubicBezTo>
                  <a:cubicBezTo>
                    <a:pt x="176549" y="48319"/>
                    <a:pt x="163911" y="66531"/>
                    <a:pt x="144956" y="79540"/>
                  </a:cubicBezTo>
                  <a:cubicBezTo>
                    <a:pt x="126000" y="92549"/>
                    <a:pt x="105929" y="91805"/>
                    <a:pt x="85115" y="82142"/>
                  </a:cubicBezTo>
                  <a:cubicBezTo>
                    <a:pt x="47204" y="65044"/>
                    <a:pt x="22673" y="334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31">
              <a:extLst>
                <a:ext uri="{FF2B5EF4-FFF2-40B4-BE49-F238E27FC236}">
                  <a16:creationId xmlns:a16="http://schemas.microsoft.com/office/drawing/2014/main" id="{ABFD7069-ABA0-46BC-B3AB-60130D0417E4}"/>
                </a:ext>
              </a:extLst>
            </p:cNvPr>
            <p:cNvSpPr/>
            <p:nvPr/>
          </p:nvSpPr>
          <p:spPr>
            <a:xfrm>
              <a:off x="4531983" y="4496774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32">
              <a:extLst>
                <a:ext uri="{FF2B5EF4-FFF2-40B4-BE49-F238E27FC236}">
                  <a16:creationId xmlns:a16="http://schemas.microsoft.com/office/drawing/2014/main" id="{56FA775E-2D18-4992-B403-16EF13C4E9D5}"/>
                </a:ext>
              </a:extLst>
            </p:cNvPr>
            <p:cNvSpPr/>
            <p:nvPr/>
          </p:nvSpPr>
          <p:spPr>
            <a:xfrm>
              <a:off x="4220886" y="4490827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33">
              <a:extLst>
                <a:ext uri="{FF2B5EF4-FFF2-40B4-BE49-F238E27FC236}">
                  <a16:creationId xmlns:a16="http://schemas.microsoft.com/office/drawing/2014/main" id="{EFCEF87A-4592-4BD7-8506-DFBFFE5386F4}"/>
                </a:ext>
              </a:extLst>
            </p:cNvPr>
            <p:cNvSpPr/>
            <p:nvPr/>
          </p:nvSpPr>
          <p:spPr>
            <a:xfrm>
              <a:off x="4613131" y="5605499"/>
              <a:ext cx="318400" cy="251553"/>
            </a:xfrm>
            <a:custGeom>
              <a:avLst/>
              <a:gdLst>
                <a:gd name="connsiteX0" fmla="*/ 85737 w 318400"/>
                <a:gd name="connsiteY0" fmla="*/ 237876 h 251553"/>
                <a:gd name="connsiteX1" fmla="*/ 12516 w 318400"/>
                <a:gd name="connsiteY1" fmla="*/ 163540 h 251553"/>
                <a:gd name="connsiteX2" fmla="*/ 98002 w 318400"/>
                <a:gd name="connsiteY2" fmla="*/ 2602 h 251553"/>
                <a:gd name="connsiteX3" fmla="*/ 116586 w 318400"/>
                <a:gd name="connsiteY3" fmla="*/ 0 h 251553"/>
                <a:gd name="connsiteX4" fmla="*/ 181631 w 318400"/>
                <a:gd name="connsiteY4" fmla="*/ 16726 h 251553"/>
                <a:gd name="connsiteX5" fmla="*/ 197613 w 318400"/>
                <a:gd name="connsiteY5" fmla="*/ 16726 h 251553"/>
                <a:gd name="connsiteX6" fmla="*/ 228834 w 318400"/>
                <a:gd name="connsiteY6" fmla="*/ 9664 h 251553"/>
                <a:gd name="connsiteX7" fmla="*/ 314693 w 318400"/>
                <a:gd name="connsiteY7" fmla="*/ 136407 h 251553"/>
                <a:gd name="connsiteX8" fmla="*/ 313949 w 318400"/>
                <a:gd name="connsiteY8" fmla="*/ 143097 h 251553"/>
                <a:gd name="connsiteX9" fmla="*/ 271206 w 318400"/>
                <a:gd name="connsiteY9" fmla="*/ 204053 h 251553"/>
                <a:gd name="connsiteX10" fmla="*/ 173825 w 318400"/>
                <a:gd name="connsiteY10" fmla="*/ 246425 h 251553"/>
                <a:gd name="connsiteX11" fmla="*/ 106551 w 318400"/>
                <a:gd name="connsiteY11" fmla="*/ 248283 h 251553"/>
                <a:gd name="connsiteX12" fmla="*/ 85737 w 318400"/>
                <a:gd name="connsiteY12" fmla="*/ 237876 h 25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400" h="251553">
                  <a:moveTo>
                    <a:pt x="85737" y="237876"/>
                  </a:moveTo>
                  <a:cubicBezTo>
                    <a:pt x="53029" y="221150"/>
                    <a:pt x="28498" y="197734"/>
                    <a:pt x="12516" y="163540"/>
                  </a:cubicBezTo>
                  <a:cubicBezTo>
                    <a:pt x="-21679" y="88832"/>
                    <a:pt x="16604" y="15610"/>
                    <a:pt x="98002" y="2602"/>
                  </a:cubicBezTo>
                  <a:cubicBezTo>
                    <a:pt x="103949" y="1487"/>
                    <a:pt x="110268" y="743"/>
                    <a:pt x="116586" y="0"/>
                  </a:cubicBezTo>
                  <a:cubicBezTo>
                    <a:pt x="139259" y="2230"/>
                    <a:pt x="161560" y="5203"/>
                    <a:pt x="181631" y="16726"/>
                  </a:cubicBezTo>
                  <a:cubicBezTo>
                    <a:pt x="187578" y="20071"/>
                    <a:pt x="192038" y="18212"/>
                    <a:pt x="197613" y="16726"/>
                  </a:cubicBezTo>
                  <a:cubicBezTo>
                    <a:pt x="208020" y="13752"/>
                    <a:pt x="218427" y="11894"/>
                    <a:pt x="228834" y="9664"/>
                  </a:cubicBezTo>
                  <a:cubicBezTo>
                    <a:pt x="301312" y="14867"/>
                    <a:pt x="329188" y="81026"/>
                    <a:pt x="314693" y="136407"/>
                  </a:cubicBezTo>
                  <a:cubicBezTo>
                    <a:pt x="313949" y="138637"/>
                    <a:pt x="314321" y="140867"/>
                    <a:pt x="313949" y="143097"/>
                  </a:cubicBezTo>
                  <a:cubicBezTo>
                    <a:pt x="312091" y="172088"/>
                    <a:pt x="293878" y="192159"/>
                    <a:pt x="271206" y="204053"/>
                  </a:cubicBezTo>
                  <a:cubicBezTo>
                    <a:pt x="240356" y="220779"/>
                    <a:pt x="206905" y="233416"/>
                    <a:pt x="173825" y="246425"/>
                  </a:cubicBezTo>
                  <a:cubicBezTo>
                    <a:pt x="152640" y="254602"/>
                    <a:pt x="129224" y="251256"/>
                    <a:pt x="106551" y="248283"/>
                  </a:cubicBezTo>
                  <a:cubicBezTo>
                    <a:pt x="99117" y="246796"/>
                    <a:pt x="91312" y="244194"/>
                    <a:pt x="85737" y="237876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34">
              <a:extLst>
                <a:ext uri="{FF2B5EF4-FFF2-40B4-BE49-F238E27FC236}">
                  <a16:creationId xmlns:a16="http://schemas.microsoft.com/office/drawing/2014/main" id="{78D6ABD5-5391-4AED-A4F9-C10E7B72E8EE}"/>
                </a:ext>
              </a:extLst>
            </p:cNvPr>
            <p:cNvSpPr/>
            <p:nvPr/>
          </p:nvSpPr>
          <p:spPr>
            <a:xfrm>
              <a:off x="6049929" y="5768295"/>
              <a:ext cx="191044" cy="191044"/>
            </a:xfrm>
            <a:custGeom>
              <a:avLst/>
              <a:gdLst>
                <a:gd name="connsiteX0" fmla="*/ 191044 w 191044"/>
                <a:gd name="connsiteY0" fmla="*/ 95522 h 191044"/>
                <a:gd name="connsiteX1" fmla="*/ 95522 w 191044"/>
                <a:gd name="connsiteY1" fmla="*/ 191044 h 191044"/>
                <a:gd name="connsiteX2" fmla="*/ 0 w 191044"/>
                <a:gd name="connsiteY2" fmla="*/ 95522 h 191044"/>
                <a:gd name="connsiteX3" fmla="*/ 95522 w 191044"/>
                <a:gd name="connsiteY3" fmla="*/ 0 h 191044"/>
                <a:gd name="connsiteX4" fmla="*/ 191044 w 191044"/>
                <a:gd name="connsiteY4" fmla="*/ 95522 h 19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44" h="191044">
                  <a:moveTo>
                    <a:pt x="191044" y="95522"/>
                  </a:moveTo>
                  <a:cubicBezTo>
                    <a:pt x="191044" y="148278"/>
                    <a:pt x="148277" y="191044"/>
                    <a:pt x="95522" y="191044"/>
                  </a:cubicBezTo>
                  <a:cubicBezTo>
                    <a:pt x="42767" y="191044"/>
                    <a:pt x="0" y="148278"/>
                    <a:pt x="0" y="95522"/>
                  </a:cubicBezTo>
                  <a:cubicBezTo>
                    <a:pt x="0" y="42767"/>
                    <a:pt x="42767" y="0"/>
                    <a:pt x="95522" y="0"/>
                  </a:cubicBezTo>
                  <a:cubicBezTo>
                    <a:pt x="148277" y="0"/>
                    <a:pt x="191044" y="42767"/>
                    <a:pt x="191044" y="95522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5" name="Group 1">
            <a:extLst>
              <a:ext uri="{FF2B5EF4-FFF2-40B4-BE49-F238E27FC236}">
                <a16:creationId xmlns:a16="http://schemas.microsoft.com/office/drawing/2014/main" id="{8E5F1B74-13CB-4B83-9B3D-D96847CC6120}"/>
              </a:ext>
            </a:extLst>
          </p:cNvPr>
          <p:cNvGrpSpPr/>
          <p:nvPr/>
        </p:nvGrpSpPr>
        <p:grpSpPr>
          <a:xfrm>
            <a:off x="3059379" y="1186802"/>
            <a:ext cx="1568180" cy="1366250"/>
            <a:chOff x="0" y="2521797"/>
            <a:chExt cx="3563936" cy="3105018"/>
          </a:xfrm>
        </p:grpSpPr>
        <p:sp>
          <p:nvSpPr>
            <p:cNvPr id="256" name="Diagonal Stripe 18">
              <a:extLst>
                <a:ext uri="{FF2B5EF4-FFF2-40B4-BE49-F238E27FC236}">
                  <a16:creationId xmlns:a16="http://schemas.microsoft.com/office/drawing/2014/main" id="{D8E94FD2-C27A-4A04-B247-013C82D946F8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1632138" y="3941776"/>
              <a:ext cx="1702292" cy="1667786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9772" h="744371">
                  <a:moveTo>
                    <a:pt x="378735" y="332354"/>
                  </a:moveTo>
                  <a:cubicBezTo>
                    <a:pt x="382231" y="329029"/>
                    <a:pt x="386202" y="326061"/>
                    <a:pt x="391575" y="323831"/>
                  </a:cubicBezTo>
                  <a:cubicBezTo>
                    <a:pt x="404032" y="321528"/>
                    <a:pt x="409224" y="323623"/>
                    <a:pt x="417440" y="331318"/>
                  </a:cubicBezTo>
                  <a:cubicBezTo>
                    <a:pt x="428461" y="341866"/>
                    <a:pt x="433059" y="357495"/>
                    <a:pt x="429504" y="372385"/>
                  </a:cubicBezTo>
                  <a:cubicBezTo>
                    <a:pt x="429088" y="374125"/>
                    <a:pt x="428569" y="375825"/>
                    <a:pt x="427923" y="377465"/>
                  </a:cubicBezTo>
                  <a:lnTo>
                    <a:pt x="378735" y="332354"/>
                  </a:lnTo>
                  <a:close/>
                  <a:moveTo>
                    <a:pt x="260416" y="276780"/>
                  </a:moveTo>
                  <a:lnTo>
                    <a:pt x="304628" y="317326"/>
                  </a:lnTo>
                  <a:lnTo>
                    <a:pt x="304168" y="317442"/>
                  </a:lnTo>
                  <a:cubicBezTo>
                    <a:pt x="290503" y="320930"/>
                    <a:pt x="278790" y="316497"/>
                    <a:pt x="269792" y="307574"/>
                  </a:cubicBezTo>
                  <a:lnTo>
                    <a:pt x="269547" y="307865"/>
                  </a:lnTo>
                  <a:cubicBezTo>
                    <a:pt x="261831" y="299485"/>
                    <a:pt x="258455" y="288033"/>
                    <a:pt x="260416" y="276780"/>
                  </a:cubicBezTo>
                  <a:close/>
                  <a:moveTo>
                    <a:pt x="205111" y="226059"/>
                  </a:moveTo>
                  <a:lnTo>
                    <a:pt x="217849" y="237741"/>
                  </a:lnTo>
                  <a:cubicBezTo>
                    <a:pt x="213807" y="244973"/>
                    <a:pt x="208575" y="252910"/>
                    <a:pt x="206598" y="261191"/>
                  </a:cubicBezTo>
                  <a:cubicBezTo>
                    <a:pt x="198466" y="294406"/>
                    <a:pt x="204336" y="321834"/>
                    <a:pt x="234400" y="349511"/>
                  </a:cubicBezTo>
                  <a:cubicBezTo>
                    <a:pt x="255481" y="367415"/>
                    <a:pt x="283153" y="375547"/>
                    <a:pt x="310697" y="371933"/>
                  </a:cubicBezTo>
                  <a:cubicBezTo>
                    <a:pt x="324471" y="370126"/>
                    <a:pt x="337196" y="365103"/>
                    <a:pt x="348528" y="357586"/>
                  </a:cubicBezTo>
                  <a:lnTo>
                    <a:pt x="399081" y="403949"/>
                  </a:lnTo>
                  <a:cubicBezTo>
                    <a:pt x="384016" y="408155"/>
                    <a:pt x="367854" y="403876"/>
                    <a:pt x="356837" y="392768"/>
                  </a:cubicBezTo>
                  <a:lnTo>
                    <a:pt x="314643" y="434617"/>
                  </a:lnTo>
                  <a:cubicBezTo>
                    <a:pt x="340867" y="461056"/>
                    <a:pt x="379357" y="471213"/>
                    <a:pt x="415212" y="461156"/>
                  </a:cubicBezTo>
                  <a:cubicBezTo>
                    <a:pt x="426289" y="458049"/>
                    <a:pt x="436577" y="453163"/>
                    <a:pt x="445636" y="446643"/>
                  </a:cubicBezTo>
                  <a:lnTo>
                    <a:pt x="458458" y="458403"/>
                  </a:lnTo>
                  <a:lnTo>
                    <a:pt x="484827" y="429651"/>
                  </a:lnTo>
                  <a:lnTo>
                    <a:pt x="472962" y="418769"/>
                  </a:lnTo>
                  <a:cubicBezTo>
                    <a:pt x="479635" y="409048"/>
                    <a:pt x="484482" y="398018"/>
                    <a:pt x="487307" y="386184"/>
                  </a:cubicBezTo>
                  <a:cubicBezTo>
                    <a:pt x="495803" y="350599"/>
                    <a:pt x="484702" y="313234"/>
                    <a:pt x="458205" y="288148"/>
                  </a:cubicBezTo>
                  <a:lnTo>
                    <a:pt x="458365" y="287961"/>
                  </a:lnTo>
                  <a:cubicBezTo>
                    <a:pt x="458010" y="287660"/>
                    <a:pt x="457652" y="287362"/>
                    <a:pt x="457238" y="287133"/>
                  </a:cubicBezTo>
                  <a:lnTo>
                    <a:pt x="456855" y="286731"/>
                  </a:lnTo>
                  <a:lnTo>
                    <a:pt x="456789" y="286803"/>
                  </a:lnTo>
                  <a:cubicBezTo>
                    <a:pt x="435997" y="269986"/>
                    <a:pt x="407991" y="260836"/>
                    <a:pt x="382663" y="267770"/>
                  </a:cubicBezTo>
                  <a:cubicBezTo>
                    <a:pt x="366098" y="272306"/>
                    <a:pt x="351955" y="280465"/>
                    <a:pt x="337364" y="294414"/>
                  </a:cubicBezTo>
                  <a:lnTo>
                    <a:pt x="285048" y="246435"/>
                  </a:lnTo>
                  <a:lnTo>
                    <a:pt x="288103" y="245116"/>
                  </a:lnTo>
                  <a:cubicBezTo>
                    <a:pt x="301687" y="241306"/>
                    <a:pt x="316269" y="245154"/>
                    <a:pt x="326205" y="255171"/>
                  </a:cubicBezTo>
                  <a:lnTo>
                    <a:pt x="364189" y="217498"/>
                  </a:lnTo>
                  <a:cubicBezTo>
                    <a:pt x="340581" y="193696"/>
                    <a:pt x="305932" y="184553"/>
                    <a:pt x="273654" y="193607"/>
                  </a:cubicBezTo>
                  <a:cubicBezTo>
                    <a:pt x="262631" y="196699"/>
                    <a:pt x="252475" y="201748"/>
                    <a:pt x="243663" y="208482"/>
                  </a:cubicBezTo>
                  <a:lnTo>
                    <a:pt x="231479" y="197308"/>
                  </a:lnTo>
                  <a:lnTo>
                    <a:pt x="205111" y="226059"/>
                  </a:lnTo>
                  <a:close/>
                  <a:moveTo>
                    <a:pt x="0" y="190934"/>
                  </a:moveTo>
                  <a:cubicBezTo>
                    <a:pt x="86239" y="97561"/>
                    <a:pt x="119182" y="80735"/>
                    <a:pt x="243367" y="687"/>
                  </a:cubicBezTo>
                  <a:cubicBezTo>
                    <a:pt x="416987" y="-6545"/>
                    <a:pt x="635348" y="43550"/>
                    <a:pt x="704004" y="141585"/>
                  </a:cubicBezTo>
                  <a:cubicBezTo>
                    <a:pt x="772660" y="239621"/>
                    <a:pt x="799743" y="428944"/>
                    <a:pt x="655304" y="588900"/>
                  </a:cubicBezTo>
                  <a:cubicBezTo>
                    <a:pt x="505661" y="769866"/>
                    <a:pt x="320231" y="784759"/>
                    <a:pt x="187567" y="675408"/>
                  </a:cubicBezTo>
                  <a:cubicBezTo>
                    <a:pt x="79740" y="575950"/>
                    <a:pt x="27078" y="293885"/>
                    <a:pt x="0" y="1909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7" name="Diagonal Stripe 18">
              <a:extLst>
                <a:ext uri="{FF2B5EF4-FFF2-40B4-BE49-F238E27FC236}">
                  <a16:creationId xmlns:a16="http://schemas.microsoft.com/office/drawing/2014/main" id="{D04D9AF6-F9B4-49AB-BC0E-71189B37793B}"/>
                </a:ext>
              </a:extLst>
            </p:cNvPr>
            <p:cNvSpPr>
              <a:spLocks noChangeAspect="1"/>
            </p:cNvSpPr>
            <p:nvPr/>
          </p:nvSpPr>
          <p:spPr>
            <a:xfrm rot="20189018" flipH="1">
              <a:off x="2554517" y="2521797"/>
              <a:ext cx="1009419" cy="784393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8" name="Freeform 20">
              <a:extLst>
                <a:ext uri="{FF2B5EF4-FFF2-40B4-BE49-F238E27FC236}">
                  <a16:creationId xmlns:a16="http://schemas.microsoft.com/office/drawing/2014/main" id="{8BF977A0-E8C9-45AE-9230-A02FF43B8355}"/>
                </a:ext>
              </a:extLst>
            </p:cNvPr>
            <p:cNvSpPr/>
            <p:nvPr/>
          </p:nvSpPr>
          <p:spPr>
            <a:xfrm>
              <a:off x="2003369" y="2948098"/>
              <a:ext cx="1186381" cy="1165307"/>
            </a:xfrm>
            <a:custGeom>
              <a:avLst/>
              <a:gdLst>
                <a:gd name="connsiteX0" fmla="*/ 543464 w 1086928"/>
                <a:gd name="connsiteY0" fmla="*/ 0 h 1000664"/>
                <a:gd name="connsiteX1" fmla="*/ 0 w 1086928"/>
                <a:gd name="connsiteY1" fmla="*/ 276045 h 1000664"/>
                <a:gd name="connsiteX2" fmla="*/ 0 w 1086928"/>
                <a:gd name="connsiteY2" fmla="*/ 862641 h 1000664"/>
                <a:gd name="connsiteX3" fmla="*/ 362309 w 1086928"/>
                <a:gd name="connsiteY3" fmla="*/ 974784 h 1000664"/>
                <a:gd name="connsiteX4" fmla="*/ 923026 w 1086928"/>
                <a:gd name="connsiteY4" fmla="*/ 1000664 h 1000664"/>
                <a:gd name="connsiteX5" fmla="*/ 974785 w 1086928"/>
                <a:gd name="connsiteY5" fmla="*/ 793630 h 1000664"/>
                <a:gd name="connsiteX6" fmla="*/ 1017917 w 1086928"/>
                <a:gd name="connsiteY6" fmla="*/ 621101 h 1000664"/>
                <a:gd name="connsiteX7" fmla="*/ 1086928 w 1086928"/>
                <a:gd name="connsiteY7" fmla="*/ 439947 h 1000664"/>
                <a:gd name="connsiteX8" fmla="*/ 1069675 w 1086928"/>
                <a:gd name="connsiteY8" fmla="*/ 224286 h 1000664"/>
                <a:gd name="connsiteX9" fmla="*/ 974785 w 1086928"/>
                <a:gd name="connsiteY9" fmla="*/ 181154 h 1000664"/>
                <a:gd name="connsiteX10" fmla="*/ 491706 w 1086928"/>
                <a:gd name="connsiteY10" fmla="*/ 189781 h 1000664"/>
                <a:gd name="connsiteX11" fmla="*/ 543464 w 1086928"/>
                <a:gd name="connsiteY11" fmla="*/ 0 h 1000664"/>
                <a:gd name="connsiteX0" fmla="*/ 543464 w 1086928"/>
                <a:gd name="connsiteY0" fmla="*/ 0 h 1000664"/>
                <a:gd name="connsiteX1" fmla="*/ 0 w 1086928"/>
                <a:gd name="connsiteY1" fmla="*/ 276045 h 1000664"/>
                <a:gd name="connsiteX2" fmla="*/ 0 w 1086928"/>
                <a:gd name="connsiteY2" fmla="*/ 862641 h 1000664"/>
                <a:gd name="connsiteX3" fmla="*/ 362309 w 1086928"/>
                <a:gd name="connsiteY3" fmla="*/ 974784 h 1000664"/>
                <a:gd name="connsiteX4" fmla="*/ 923026 w 1086928"/>
                <a:gd name="connsiteY4" fmla="*/ 1000664 h 1000664"/>
                <a:gd name="connsiteX5" fmla="*/ 974785 w 1086928"/>
                <a:gd name="connsiteY5" fmla="*/ 793630 h 1000664"/>
                <a:gd name="connsiteX6" fmla="*/ 1017917 w 1086928"/>
                <a:gd name="connsiteY6" fmla="*/ 621101 h 1000664"/>
                <a:gd name="connsiteX7" fmla="*/ 1086928 w 1086928"/>
                <a:gd name="connsiteY7" fmla="*/ 439947 h 1000664"/>
                <a:gd name="connsiteX8" fmla="*/ 1069675 w 1086928"/>
                <a:gd name="connsiteY8" fmla="*/ 224286 h 1000664"/>
                <a:gd name="connsiteX9" fmla="*/ 974785 w 1086928"/>
                <a:gd name="connsiteY9" fmla="*/ 181154 h 1000664"/>
                <a:gd name="connsiteX10" fmla="*/ 491706 w 1086928"/>
                <a:gd name="connsiteY10" fmla="*/ 189781 h 1000664"/>
                <a:gd name="connsiteX11" fmla="*/ 543464 w 1086928"/>
                <a:gd name="connsiteY11" fmla="*/ 0 h 1000664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980502"/>
                <a:gd name="connsiteX1" fmla="*/ 0 w 1086928"/>
                <a:gd name="connsiteY1" fmla="*/ 267418 h 980502"/>
                <a:gd name="connsiteX2" fmla="*/ 0 w 1086928"/>
                <a:gd name="connsiteY2" fmla="*/ 854014 h 980502"/>
                <a:gd name="connsiteX3" fmla="*/ 362309 w 1086928"/>
                <a:gd name="connsiteY3" fmla="*/ 966157 h 980502"/>
                <a:gd name="connsiteX4" fmla="*/ 934932 w 1086928"/>
                <a:gd name="connsiteY4" fmla="*/ 946794 h 980502"/>
                <a:gd name="connsiteX5" fmla="*/ 974785 w 1086928"/>
                <a:gd name="connsiteY5" fmla="*/ 785003 h 980502"/>
                <a:gd name="connsiteX6" fmla="*/ 1017917 w 1086928"/>
                <a:gd name="connsiteY6" fmla="*/ 612474 h 980502"/>
                <a:gd name="connsiteX7" fmla="*/ 1086928 w 1086928"/>
                <a:gd name="connsiteY7" fmla="*/ 431320 h 980502"/>
                <a:gd name="connsiteX8" fmla="*/ 1069675 w 1086928"/>
                <a:gd name="connsiteY8" fmla="*/ 215659 h 980502"/>
                <a:gd name="connsiteX9" fmla="*/ 974785 w 1086928"/>
                <a:gd name="connsiteY9" fmla="*/ 172527 h 980502"/>
                <a:gd name="connsiteX10" fmla="*/ 491706 w 1086928"/>
                <a:gd name="connsiteY10" fmla="*/ 181154 h 980502"/>
                <a:gd name="connsiteX11" fmla="*/ 595223 w 1086928"/>
                <a:gd name="connsiteY11" fmla="*/ 0 h 980502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74785 w 1086928"/>
                <a:gd name="connsiteY5" fmla="*/ 785003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74785 w 1086928"/>
                <a:gd name="connsiteY5" fmla="*/ 785003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81929 w 1086928"/>
                <a:gd name="connsiteY5" fmla="*/ 820721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925407 w 1086928"/>
                <a:gd name="connsiteY0" fmla="*/ 996801 h 1088241"/>
                <a:gd name="connsiteX1" fmla="*/ 981929 w 1086928"/>
                <a:gd name="connsiteY1" fmla="*/ 820721 h 1088241"/>
                <a:gd name="connsiteX2" fmla="*/ 1017917 w 1086928"/>
                <a:gd name="connsiteY2" fmla="*/ 612474 h 1088241"/>
                <a:gd name="connsiteX3" fmla="*/ 1086928 w 1086928"/>
                <a:gd name="connsiteY3" fmla="*/ 431320 h 1088241"/>
                <a:gd name="connsiteX4" fmla="*/ 1069675 w 1086928"/>
                <a:gd name="connsiteY4" fmla="*/ 215659 h 1088241"/>
                <a:gd name="connsiteX5" fmla="*/ 974785 w 1086928"/>
                <a:gd name="connsiteY5" fmla="*/ 172527 h 1088241"/>
                <a:gd name="connsiteX6" fmla="*/ 491706 w 1086928"/>
                <a:gd name="connsiteY6" fmla="*/ 181154 h 1088241"/>
                <a:gd name="connsiteX7" fmla="*/ 595223 w 1086928"/>
                <a:gd name="connsiteY7" fmla="*/ 0 h 1088241"/>
                <a:gd name="connsiteX8" fmla="*/ 0 w 1086928"/>
                <a:gd name="connsiteY8" fmla="*/ 267418 h 1088241"/>
                <a:gd name="connsiteX9" fmla="*/ 0 w 1086928"/>
                <a:gd name="connsiteY9" fmla="*/ 854014 h 1088241"/>
                <a:gd name="connsiteX10" fmla="*/ 362309 w 1086928"/>
                <a:gd name="connsiteY10" fmla="*/ 966157 h 1088241"/>
                <a:gd name="connsiteX11" fmla="*/ 1016847 w 1086928"/>
                <a:gd name="connsiteY11" fmla="*/ 1088241 h 1088241"/>
                <a:gd name="connsiteX0" fmla="*/ 925407 w 1086928"/>
                <a:gd name="connsiteY0" fmla="*/ 996801 h 1088241"/>
                <a:gd name="connsiteX1" fmla="*/ 981929 w 1086928"/>
                <a:gd name="connsiteY1" fmla="*/ 820721 h 1088241"/>
                <a:gd name="connsiteX2" fmla="*/ 1017917 w 1086928"/>
                <a:gd name="connsiteY2" fmla="*/ 612474 h 1088241"/>
                <a:gd name="connsiteX3" fmla="*/ 1086928 w 1086928"/>
                <a:gd name="connsiteY3" fmla="*/ 431320 h 1088241"/>
                <a:gd name="connsiteX4" fmla="*/ 1069675 w 1086928"/>
                <a:gd name="connsiteY4" fmla="*/ 215659 h 1088241"/>
                <a:gd name="connsiteX5" fmla="*/ 974785 w 1086928"/>
                <a:gd name="connsiteY5" fmla="*/ 172527 h 1088241"/>
                <a:gd name="connsiteX6" fmla="*/ 491706 w 1086928"/>
                <a:gd name="connsiteY6" fmla="*/ 181154 h 1088241"/>
                <a:gd name="connsiteX7" fmla="*/ 595223 w 1086928"/>
                <a:gd name="connsiteY7" fmla="*/ 0 h 1088241"/>
                <a:gd name="connsiteX8" fmla="*/ 0 w 1086928"/>
                <a:gd name="connsiteY8" fmla="*/ 267418 h 1088241"/>
                <a:gd name="connsiteX9" fmla="*/ 0 w 1086928"/>
                <a:gd name="connsiteY9" fmla="*/ 854014 h 1088241"/>
                <a:gd name="connsiteX10" fmla="*/ 362309 w 1086928"/>
                <a:gd name="connsiteY10" fmla="*/ 966157 h 1088241"/>
                <a:gd name="connsiteX11" fmla="*/ 1016847 w 1086928"/>
                <a:gd name="connsiteY11" fmla="*/ 1088241 h 108824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11" fmla="*/ 925407 w 1086928"/>
                <a:gd name="connsiteY11" fmla="*/ 996801 h 996801"/>
                <a:gd name="connsiteX0" fmla="*/ 925407 w 1086928"/>
                <a:gd name="connsiteY0" fmla="*/ 996801 h 1038224"/>
                <a:gd name="connsiteX1" fmla="*/ 981929 w 1086928"/>
                <a:gd name="connsiteY1" fmla="*/ 820721 h 1038224"/>
                <a:gd name="connsiteX2" fmla="*/ 1017917 w 1086928"/>
                <a:gd name="connsiteY2" fmla="*/ 612474 h 1038224"/>
                <a:gd name="connsiteX3" fmla="*/ 1086928 w 1086928"/>
                <a:gd name="connsiteY3" fmla="*/ 431320 h 1038224"/>
                <a:gd name="connsiteX4" fmla="*/ 1069675 w 1086928"/>
                <a:gd name="connsiteY4" fmla="*/ 215659 h 1038224"/>
                <a:gd name="connsiteX5" fmla="*/ 974785 w 1086928"/>
                <a:gd name="connsiteY5" fmla="*/ 172527 h 1038224"/>
                <a:gd name="connsiteX6" fmla="*/ 491706 w 1086928"/>
                <a:gd name="connsiteY6" fmla="*/ 181154 h 1038224"/>
                <a:gd name="connsiteX7" fmla="*/ 595223 w 1086928"/>
                <a:gd name="connsiteY7" fmla="*/ 0 h 1038224"/>
                <a:gd name="connsiteX8" fmla="*/ 0 w 1086928"/>
                <a:gd name="connsiteY8" fmla="*/ 267418 h 1038224"/>
                <a:gd name="connsiteX9" fmla="*/ 0 w 1086928"/>
                <a:gd name="connsiteY9" fmla="*/ 854014 h 1038224"/>
                <a:gd name="connsiteX10" fmla="*/ 362309 w 1086928"/>
                <a:gd name="connsiteY10" fmla="*/ 966157 h 1038224"/>
                <a:gd name="connsiteX11" fmla="*/ 743220 w 1086928"/>
                <a:gd name="connsiteY11" fmla="*/ 1038224 h 1038224"/>
                <a:gd name="connsiteX12" fmla="*/ 925407 w 1086928"/>
                <a:gd name="connsiteY12" fmla="*/ 996801 h 1038224"/>
                <a:gd name="connsiteX0" fmla="*/ 925407 w 1086928"/>
                <a:gd name="connsiteY0" fmla="*/ 996801 h 1038224"/>
                <a:gd name="connsiteX1" fmla="*/ 981929 w 1086928"/>
                <a:gd name="connsiteY1" fmla="*/ 820721 h 1038224"/>
                <a:gd name="connsiteX2" fmla="*/ 1017917 w 1086928"/>
                <a:gd name="connsiteY2" fmla="*/ 612474 h 1038224"/>
                <a:gd name="connsiteX3" fmla="*/ 1086928 w 1086928"/>
                <a:gd name="connsiteY3" fmla="*/ 431320 h 1038224"/>
                <a:gd name="connsiteX4" fmla="*/ 1069675 w 1086928"/>
                <a:gd name="connsiteY4" fmla="*/ 215659 h 1038224"/>
                <a:gd name="connsiteX5" fmla="*/ 974785 w 1086928"/>
                <a:gd name="connsiteY5" fmla="*/ 172527 h 1038224"/>
                <a:gd name="connsiteX6" fmla="*/ 491706 w 1086928"/>
                <a:gd name="connsiteY6" fmla="*/ 181154 h 1038224"/>
                <a:gd name="connsiteX7" fmla="*/ 595223 w 1086928"/>
                <a:gd name="connsiteY7" fmla="*/ 0 h 1038224"/>
                <a:gd name="connsiteX8" fmla="*/ 0 w 1086928"/>
                <a:gd name="connsiteY8" fmla="*/ 267418 h 1038224"/>
                <a:gd name="connsiteX9" fmla="*/ 0 w 1086928"/>
                <a:gd name="connsiteY9" fmla="*/ 854014 h 1038224"/>
                <a:gd name="connsiteX10" fmla="*/ 362309 w 1086928"/>
                <a:gd name="connsiteY10" fmla="*/ 966157 h 1038224"/>
                <a:gd name="connsiteX11" fmla="*/ 743220 w 1086928"/>
                <a:gd name="connsiteY11" fmla="*/ 1038224 h 1038224"/>
                <a:gd name="connsiteX12" fmla="*/ 925407 w 1086928"/>
                <a:gd name="connsiteY12" fmla="*/ 996801 h 1038224"/>
                <a:gd name="connsiteX0" fmla="*/ 925407 w 1086928"/>
                <a:gd name="connsiteY0" fmla="*/ 996801 h 1005589"/>
                <a:gd name="connsiteX1" fmla="*/ 981929 w 1086928"/>
                <a:gd name="connsiteY1" fmla="*/ 820721 h 1005589"/>
                <a:gd name="connsiteX2" fmla="*/ 1017917 w 1086928"/>
                <a:gd name="connsiteY2" fmla="*/ 612474 h 1005589"/>
                <a:gd name="connsiteX3" fmla="*/ 1086928 w 1086928"/>
                <a:gd name="connsiteY3" fmla="*/ 431320 h 1005589"/>
                <a:gd name="connsiteX4" fmla="*/ 1069675 w 1086928"/>
                <a:gd name="connsiteY4" fmla="*/ 215659 h 1005589"/>
                <a:gd name="connsiteX5" fmla="*/ 974785 w 1086928"/>
                <a:gd name="connsiteY5" fmla="*/ 172527 h 1005589"/>
                <a:gd name="connsiteX6" fmla="*/ 491706 w 1086928"/>
                <a:gd name="connsiteY6" fmla="*/ 181154 h 1005589"/>
                <a:gd name="connsiteX7" fmla="*/ 595223 w 1086928"/>
                <a:gd name="connsiteY7" fmla="*/ 0 h 1005589"/>
                <a:gd name="connsiteX8" fmla="*/ 0 w 1086928"/>
                <a:gd name="connsiteY8" fmla="*/ 267418 h 1005589"/>
                <a:gd name="connsiteX9" fmla="*/ 0 w 1086928"/>
                <a:gd name="connsiteY9" fmla="*/ 854014 h 1005589"/>
                <a:gd name="connsiteX10" fmla="*/ 362309 w 1086928"/>
                <a:gd name="connsiteY10" fmla="*/ 966157 h 1005589"/>
                <a:gd name="connsiteX11" fmla="*/ 925407 w 1086928"/>
                <a:gd name="connsiteY11" fmla="*/ 996801 h 1005589"/>
                <a:gd name="connsiteX0" fmla="*/ 925407 w 1086928"/>
                <a:gd name="connsiteY0" fmla="*/ 996801 h 1013821"/>
                <a:gd name="connsiteX1" fmla="*/ 981929 w 1086928"/>
                <a:gd name="connsiteY1" fmla="*/ 820721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81929 w 1086928"/>
                <a:gd name="connsiteY1" fmla="*/ 820721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91454 w 1086928"/>
                <a:gd name="connsiteY1" fmla="*/ 823103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91454 w 1086928"/>
                <a:gd name="connsiteY1" fmla="*/ 823103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12" fmla="*/ 991454 w 1086928"/>
                <a:gd name="connsiteY12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12" fmla="*/ 991454 w 1086928"/>
                <a:gd name="connsiteY12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27442 w 1086928"/>
                <a:gd name="connsiteY1" fmla="*/ 638668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27442 w 1086928"/>
                <a:gd name="connsiteY1" fmla="*/ 638668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69675"/>
                <a:gd name="connsiteY0" fmla="*/ 825484 h 1013821"/>
                <a:gd name="connsiteX1" fmla="*/ 1027442 w 1069675"/>
                <a:gd name="connsiteY1" fmla="*/ 638668 h 1013821"/>
                <a:gd name="connsiteX2" fmla="*/ 1051209 w 1069675"/>
                <a:gd name="connsiteY2" fmla="*/ 447988 h 1013821"/>
                <a:gd name="connsiteX3" fmla="*/ 1069675 w 1069675"/>
                <a:gd name="connsiteY3" fmla="*/ 215659 h 1013821"/>
                <a:gd name="connsiteX4" fmla="*/ 974785 w 1069675"/>
                <a:gd name="connsiteY4" fmla="*/ 172527 h 1013821"/>
                <a:gd name="connsiteX5" fmla="*/ 491706 w 1069675"/>
                <a:gd name="connsiteY5" fmla="*/ 181154 h 1013821"/>
                <a:gd name="connsiteX6" fmla="*/ 595223 w 1069675"/>
                <a:gd name="connsiteY6" fmla="*/ 0 h 1013821"/>
                <a:gd name="connsiteX7" fmla="*/ 0 w 1069675"/>
                <a:gd name="connsiteY7" fmla="*/ 267418 h 1013821"/>
                <a:gd name="connsiteX8" fmla="*/ 0 w 1069675"/>
                <a:gd name="connsiteY8" fmla="*/ 854014 h 1013821"/>
                <a:gd name="connsiteX9" fmla="*/ 362309 w 1069675"/>
                <a:gd name="connsiteY9" fmla="*/ 966157 h 1013821"/>
                <a:gd name="connsiteX10" fmla="*/ 925407 w 1069675"/>
                <a:gd name="connsiteY10" fmla="*/ 996801 h 1013821"/>
                <a:gd name="connsiteX11" fmla="*/ 977167 w 1069675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53006 w 1083772"/>
                <a:gd name="connsiteY3" fmla="*/ 182321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107851"/>
                <a:gd name="connsiteY0" fmla="*/ 825484 h 1013821"/>
                <a:gd name="connsiteX1" fmla="*/ 1027442 w 1107851"/>
                <a:gd name="connsiteY1" fmla="*/ 638668 h 1013821"/>
                <a:gd name="connsiteX2" fmla="*/ 1051209 w 1107851"/>
                <a:gd name="connsiteY2" fmla="*/ 447988 h 1013821"/>
                <a:gd name="connsiteX3" fmla="*/ 1053006 w 1107851"/>
                <a:gd name="connsiteY3" fmla="*/ 182321 h 1013821"/>
                <a:gd name="connsiteX4" fmla="*/ 974785 w 1107851"/>
                <a:gd name="connsiteY4" fmla="*/ 172527 h 1013821"/>
                <a:gd name="connsiteX5" fmla="*/ 491706 w 1107851"/>
                <a:gd name="connsiteY5" fmla="*/ 181154 h 1013821"/>
                <a:gd name="connsiteX6" fmla="*/ 595223 w 1107851"/>
                <a:gd name="connsiteY6" fmla="*/ 0 h 1013821"/>
                <a:gd name="connsiteX7" fmla="*/ 0 w 1107851"/>
                <a:gd name="connsiteY7" fmla="*/ 267418 h 1013821"/>
                <a:gd name="connsiteX8" fmla="*/ 0 w 1107851"/>
                <a:gd name="connsiteY8" fmla="*/ 854014 h 1013821"/>
                <a:gd name="connsiteX9" fmla="*/ 362309 w 1107851"/>
                <a:gd name="connsiteY9" fmla="*/ 966157 h 1013821"/>
                <a:gd name="connsiteX10" fmla="*/ 925407 w 1107851"/>
                <a:gd name="connsiteY10" fmla="*/ 996801 h 1013821"/>
                <a:gd name="connsiteX11" fmla="*/ 977167 w 1107851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86692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86692 w 1109996"/>
                <a:gd name="connsiteY11" fmla="*/ 825484 h 1013821"/>
                <a:gd name="connsiteX0" fmla="*/ 986692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86692 w 1109996"/>
                <a:gd name="connsiteY11" fmla="*/ 825484 h 1013821"/>
                <a:gd name="connsiteX0" fmla="*/ 986692 w 1109996"/>
                <a:gd name="connsiteY0" fmla="*/ 825484 h 996152"/>
                <a:gd name="connsiteX1" fmla="*/ 1027442 w 1109996"/>
                <a:gd name="connsiteY1" fmla="*/ 638668 h 996152"/>
                <a:gd name="connsiteX2" fmla="*/ 1055972 w 1109996"/>
                <a:gd name="connsiteY2" fmla="*/ 407507 h 996152"/>
                <a:gd name="connsiteX3" fmla="*/ 1053006 w 1109996"/>
                <a:gd name="connsiteY3" fmla="*/ 182321 h 996152"/>
                <a:gd name="connsiteX4" fmla="*/ 974785 w 1109996"/>
                <a:gd name="connsiteY4" fmla="*/ 172527 h 996152"/>
                <a:gd name="connsiteX5" fmla="*/ 491706 w 1109996"/>
                <a:gd name="connsiteY5" fmla="*/ 181154 h 996152"/>
                <a:gd name="connsiteX6" fmla="*/ 595223 w 1109996"/>
                <a:gd name="connsiteY6" fmla="*/ 0 h 996152"/>
                <a:gd name="connsiteX7" fmla="*/ 0 w 1109996"/>
                <a:gd name="connsiteY7" fmla="*/ 267418 h 996152"/>
                <a:gd name="connsiteX8" fmla="*/ 0 w 1109996"/>
                <a:gd name="connsiteY8" fmla="*/ 854014 h 996152"/>
                <a:gd name="connsiteX9" fmla="*/ 362309 w 1109996"/>
                <a:gd name="connsiteY9" fmla="*/ 966157 h 996152"/>
                <a:gd name="connsiteX10" fmla="*/ 880164 w 1109996"/>
                <a:gd name="connsiteY10" fmla="*/ 972989 h 996152"/>
                <a:gd name="connsiteX11" fmla="*/ 986692 w 1109996"/>
                <a:gd name="connsiteY11" fmla="*/ 825484 h 996152"/>
                <a:gd name="connsiteX0" fmla="*/ 986692 w 1109996"/>
                <a:gd name="connsiteY0" fmla="*/ 825484 h 996152"/>
                <a:gd name="connsiteX1" fmla="*/ 1027442 w 1109996"/>
                <a:gd name="connsiteY1" fmla="*/ 638668 h 996152"/>
                <a:gd name="connsiteX2" fmla="*/ 1055972 w 1109996"/>
                <a:gd name="connsiteY2" fmla="*/ 407507 h 996152"/>
                <a:gd name="connsiteX3" fmla="*/ 1053006 w 1109996"/>
                <a:gd name="connsiteY3" fmla="*/ 182321 h 996152"/>
                <a:gd name="connsiteX4" fmla="*/ 974785 w 1109996"/>
                <a:gd name="connsiteY4" fmla="*/ 172527 h 996152"/>
                <a:gd name="connsiteX5" fmla="*/ 491706 w 1109996"/>
                <a:gd name="connsiteY5" fmla="*/ 181154 h 996152"/>
                <a:gd name="connsiteX6" fmla="*/ 595223 w 1109996"/>
                <a:gd name="connsiteY6" fmla="*/ 0 h 996152"/>
                <a:gd name="connsiteX7" fmla="*/ 0 w 1109996"/>
                <a:gd name="connsiteY7" fmla="*/ 267418 h 996152"/>
                <a:gd name="connsiteX8" fmla="*/ 0 w 1109996"/>
                <a:gd name="connsiteY8" fmla="*/ 854014 h 996152"/>
                <a:gd name="connsiteX9" fmla="*/ 362309 w 1109996"/>
                <a:gd name="connsiteY9" fmla="*/ 966157 h 996152"/>
                <a:gd name="connsiteX10" fmla="*/ 880164 w 1109996"/>
                <a:gd name="connsiteY10" fmla="*/ 972989 h 996152"/>
                <a:gd name="connsiteX11" fmla="*/ 986692 w 1109996"/>
                <a:gd name="connsiteY11" fmla="*/ 825484 h 996152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95044"/>
                <a:gd name="connsiteX1" fmla="*/ 1027442 w 1109996"/>
                <a:gd name="connsiteY1" fmla="*/ 638668 h 995044"/>
                <a:gd name="connsiteX2" fmla="*/ 1055972 w 1109996"/>
                <a:gd name="connsiteY2" fmla="*/ 407507 h 995044"/>
                <a:gd name="connsiteX3" fmla="*/ 1053006 w 1109996"/>
                <a:gd name="connsiteY3" fmla="*/ 182321 h 995044"/>
                <a:gd name="connsiteX4" fmla="*/ 974785 w 1109996"/>
                <a:gd name="connsiteY4" fmla="*/ 172527 h 995044"/>
                <a:gd name="connsiteX5" fmla="*/ 491706 w 1109996"/>
                <a:gd name="connsiteY5" fmla="*/ 181154 h 995044"/>
                <a:gd name="connsiteX6" fmla="*/ 595223 w 1109996"/>
                <a:gd name="connsiteY6" fmla="*/ 0 h 995044"/>
                <a:gd name="connsiteX7" fmla="*/ 0 w 1109996"/>
                <a:gd name="connsiteY7" fmla="*/ 267418 h 995044"/>
                <a:gd name="connsiteX8" fmla="*/ 0 w 1109996"/>
                <a:gd name="connsiteY8" fmla="*/ 854014 h 995044"/>
                <a:gd name="connsiteX9" fmla="*/ 362309 w 1109996"/>
                <a:gd name="connsiteY9" fmla="*/ 966157 h 995044"/>
                <a:gd name="connsiteX10" fmla="*/ 884927 w 1109996"/>
                <a:gd name="connsiteY10" fmla="*/ 984895 h 995044"/>
                <a:gd name="connsiteX11" fmla="*/ 986692 w 1109996"/>
                <a:gd name="connsiteY11" fmla="*/ 825484 h 995044"/>
                <a:gd name="connsiteX0" fmla="*/ 986692 w 1109996"/>
                <a:gd name="connsiteY0" fmla="*/ 825484 h 995044"/>
                <a:gd name="connsiteX1" fmla="*/ 1027442 w 1109996"/>
                <a:gd name="connsiteY1" fmla="*/ 638668 h 995044"/>
                <a:gd name="connsiteX2" fmla="*/ 1055972 w 1109996"/>
                <a:gd name="connsiteY2" fmla="*/ 407507 h 995044"/>
                <a:gd name="connsiteX3" fmla="*/ 1053006 w 1109996"/>
                <a:gd name="connsiteY3" fmla="*/ 182321 h 995044"/>
                <a:gd name="connsiteX4" fmla="*/ 974785 w 1109996"/>
                <a:gd name="connsiteY4" fmla="*/ 172527 h 995044"/>
                <a:gd name="connsiteX5" fmla="*/ 491706 w 1109996"/>
                <a:gd name="connsiteY5" fmla="*/ 181154 h 995044"/>
                <a:gd name="connsiteX6" fmla="*/ 595223 w 1109996"/>
                <a:gd name="connsiteY6" fmla="*/ 0 h 995044"/>
                <a:gd name="connsiteX7" fmla="*/ 0 w 1109996"/>
                <a:gd name="connsiteY7" fmla="*/ 267418 h 995044"/>
                <a:gd name="connsiteX8" fmla="*/ 0 w 1109996"/>
                <a:gd name="connsiteY8" fmla="*/ 854014 h 995044"/>
                <a:gd name="connsiteX9" fmla="*/ 362309 w 1109996"/>
                <a:gd name="connsiteY9" fmla="*/ 966157 h 995044"/>
                <a:gd name="connsiteX10" fmla="*/ 884927 w 1109996"/>
                <a:gd name="connsiteY10" fmla="*/ 984895 h 995044"/>
                <a:gd name="connsiteX11" fmla="*/ 986692 w 1109996"/>
                <a:gd name="connsiteY11" fmla="*/ 825484 h 995044"/>
                <a:gd name="connsiteX0" fmla="*/ 986692 w 1109996"/>
                <a:gd name="connsiteY0" fmla="*/ 825484 h 988698"/>
                <a:gd name="connsiteX1" fmla="*/ 1027442 w 1109996"/>
                <a:gd name="connsiteY1" fmla="*/ 638668 h 988698"/>
                <a:gd name="connsiteX2" fmla="*/ 1055972 w 1109996"/>
                <a:gd name="connsiteY2" fmla="*/ 407507 h 988698"/>
                <a:gd name="connsiteX3" fmla="*/ 1053006 w 1109996"/>
                <a:gd name="connsiteY3" fmla="*/ 182321 h 988698"/>
                <a:gd name="connsiteX4" fmla="*/ 974785 w 1109996"/>
                <a:gd name="connsiteY4" fmla="*/ 172527 h 988698"/>
                <a:gd name="connsiteX5" fmla="*/ 491706 w 1109996"/>
                <a:gd name="connsiteY5" fmla="*/ 181154 h 988698"/>
                <a:gd name="connsiteX6" fmla="*/ 595223 w 1109996"/>
                <a:gd name="connsiteY6" fmla="*/ 0 h 988698"/>
                <a:gd name="connsiteX7" fmla="*/ 0 w 1109996"/>
                <a:gd name="connsiteY7" fmla="*/ 267418 h 988698"/>
                <a:gd name="connsiteX8" fmla="*/ 0 w 1109996"/>
                <a:gd name="connsiteY8" fmla="*/ 854014 h 988698"/>
                <a:gd name="connsiteX9" fmla="*/ 362309 w 1109996"/>
                <a:gd name="connsiteY9" fmla="*/ 966157 h 988698"/>
                <a:gd name="connsiteX10" fmla="*/ 884927 w 1109996"/>
                <a:gd name="connsiteY10" fmla="*/ 984895 h 988698"/>
                <a:gd name="connsiteX11" fmla="*/ 986692 w 1109996"/>
                <a:gd name="connsiteY11" fmla="*/ 825484 h 988698"/>
                <a:gd name="connsiteX0" fmla="*/ 986692 w 1109996"/>
                <a:gd name="connsiteY0" fmla="*/ 825484 h 988698"/>
                <a:gd name="connsiteX1" fmla="*/ 1027442 w 1109996"/>
                <a:gd name="connsiteY1" fmla="*/ 638668 h 988698"/>
                <a:gd name="connsiteX2" fmla="*/ 1055972 w 1109996"/>
                <a:gd name="connsiteY2" fmla="*/ 407507 h 988698"/>
                <a:gd name="connsiteX3" fmla="*/ 1053006 w 1109996"/>
                <a:gd name="connsiteY3" fmla="*/ 182321 h 988698"/>
                <a:gd name="connsiteX4" fmla="*/ 974785 w 1109996"/>
                <a:gd name="connsiteY4" fmla="*/ 172527 h 988698"/>
                <a:gd name="connsiteX5" fmla="*/ 491706 w 1109996"/>
                <a:gd name="connsiteY5" fmla="*/ 181154 h 988698"/>
                <a:gd name="connsiteX6" fmla="*/ 595223 w 1109996"/>
                <a:gd name="connsiteY6" fmla="*/ 0 h 988698"/>
                <a:gd name="connsiteX7" fmla="*/ 0 w 1109996"/>
                <a:gd name="connsiteY7" fmla="*/ 267418 h 988698"/>
                <a:gd name="connsiteX8" fmla="*/ 0 w 1109996"/>
                <a:gd name="connsiteY8" fmla="*/ 854014 h 988698"/>
                <a:gd name="connsiteX9" fmla="*/ 362309 w 1109996"/>
                <a:gd name="connsiteY9" fmla="*/ 966157 h 988698"/>
                <a:gd name="connsiteX10" fmla="*/ 884927 w 1109996"/>
                <a:gd name="connsiteY10" fmla="*/ 984895 h 988698"/>
                <a:gd name="connsiteX11" fmla="*/ 986692 w 1109996"/>
                <a:gd name="connsiteY11" fmla="*/ 825484 h 988698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491706 w 1109996"/>
                <a:gd name="connsiteY5" fmla="*/ 137941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0584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0584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996" h="942755">
                  <a:moveTo>
                    <a:pt x="986692" y="779541"/>
                  </a:moveTo>
                  <a:cubicBezTo>
                    <a:pt x="1020437" y="749688"/>
                    <a:pt x="1117840" y="705004"/>
                    <a:pt x="1027442" y="592725"/>
                  </a:cubicBezTo>
                  <a:cubicBezTo>
                    <a:pt x="1094896" y="559327"/>
                    <a:pt x="1129012" y="425918"/>
                    <a:pt x="1055972" y="361564"/>
                  </a:cubicBezTo>
                  <a:cubicBezTo>
                    <a:pt x="1119277" y="300790"/>
                    <a:pt x="1137338" y="211439"/>
                    <a:pt x="1053006" y="136378"/>
                  </a:cubicBezTo>
                  <a:cubicBezTo>
                    <a:pt x="1003120" y="125969"/>
                    <a:pt x="1000859" y="129849"/>
                    <a:pt x="974785" y="126584"/>
                  </a:cubicBezTo>
                  <a:cubicBezTo>
                    <a:pt x="855720" y="122614"/>
                    <a:pt x="705087" y="124105"/>
                    <a:pt x="570238" y="122865"/>
                  </a:cubicBezTo>
                  <a:cubicBezTo>
                    <a:pt x="566862" y="73399"/>
                    <a:pt x="578688" y="74034"/>
                    <a:pt x="540584" y="0"/>
                  </a:cubicBezTo>
                  <a:cubicBezTo>
                    <a:pt x="221406" y="48883"/>
                    <a:pt x="181155" y="129460"/>
                    <a:pt x="0" y="221475"/>
                  </a:cubicBezTo>
                  <a:lnTo>
                    <a:pt x="0" y="808071"/>
                  </a:lnTo>
                  <a:cubicBezTo>
                    <a:pt x="69011" y="810946"/>
                    <a:pt x="189780" y="900086"/>
                    <a:pt x="362309" y="920214"/>
                  </a:cubicBezTo>
                  <a:cubicBezTo>
                    <a:pt x="516544" y="944012"/>
                    <a:pt x="753082" y="946522"/>
                    <a:pt x="884927" y="938952"/>
                  </a:cubicBezTo>
                  <a:cubicBezTo>
                    <a:pt x="1065985" y="934556"/>
                    <a:pt x="1049459" y="820975"/>
                    <a:pt x="986692" y="779541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9" name="Rectangle 8">
              <a:extLst>
                <a:ext uri="{FF2B5EF4-FFF2-40B4-BE49-F238E27FC236}">
                  <a16:creationId xmlns:a16="http://schemas.microsoft.com/office/drawing/2014/main" id="{DE16335F-56D3-42A2-AF78-E723548816BB}"/>
                </a:ext>
              </a:extLst>
            </p:cNvPr>
            <p:cNvSpPr/>
            <p:nvPr/>
          </p:nvSpPr>
          <p:spPr>
            <a:xfrm>
              <a:off x="0" y="3154656"/>
              <a:ext cx="1629207" cy="9587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60" name="Rectangle 9">
              <a:extLst>
                <a:ext uri="{FF2B5EF4-FFF2-40B4-BE49-F238E27FC236}">
                  <a16:creationId xmlns:a16="http://schemas.microsoft.com/office/drawing/2014/main" id="{C90281E6-224C-4D39-823B-8E052C015A00}"/>
                </a:ext>
              </a:extLst>
            </p:cNvPr>
            <p:cNvSpPr/>
            <p:nvPr/>
          </p:nvSpPr>
          <p:spPr>
            <a:xfrm>
              <a:off x="1629204" y="3198787"/>
              <a:ext cx="374165" cy="7654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1" name="Oval 10">
              <a:extLst>
                <a:ext uri="{FF2B5EF4-FFF2-40B4-BE49-F238E27FC236}">
                  <a16:creationId xmlns:a16="http://schemas.microsoft.com/office/drawing/2014/main" id="{01E40E81-6B4D-4C3A-A666-69B168E89A02}"/>
                </a:ext>
              </a:extLst>
            </p:cNvPr>
            <p:cNvSpPr/>
            <p:nvPr/>
          </p:nvSpPr>
          <p:spPr>
            <a:xfrm>
              <a:off x="1720023" y="3754179"/>
              <a:ext cx="164027" cy="1640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2" name="자유형: 도형 261">
            <a:extLst>
              <a:ext uri="{FF2B5EF4-FFF2-40B4-BE49-F238E27FC236}">
                <a16:creationId xmlns:a16="http://schemas.microsoft.com/office/drawing/2014/main" id="{AFC098BF-886C-46F9-9F33-DE324F05AB2F}"/>
              </a:ext>
            </a:extLst>
          </p:cNvPr>
          <p:cNvSpPr/>
          <p:nvPr/>
        </p:nvSpPr>
        <p:spPr>
          <a:xfrm>
            <a:off x="6789291" y="1097784"/>
            <a:ext cx="2005055" cy="1542334"/>
          </a:xfrm>
          <a:custGeom>
            <a:avLst/>
            <a:gdLst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71982 w 5575945"/>
              <a:gd name="connsiteY9" fmla="*/ 177371 h 3851516"/>
              <a:gd name="connsiteX10" fmla="*/ 4357023 w 5575945"/>
              <a:gd name="connsiteY10" fmla="*/ 180672 h 3851516"/>
              <a:gd name="connsiteX11" fmla="*/ 4624476 w 5575945"/>
              <a:gd name="connsiteY11" fmla="*/ 293721 h 3851516"/>
              <a:gd name="connsiteX12" fmla="*/ 4701135 w 5575945"/>
              <a:gd name="connsiteY12" fmla="*/ 348096 h 3851516"/>
              <a:gd name="connsiteX13" fmla="*/ 4733287 w 5575945"/>
              <a:gd name="connsiteY13" fmla="*/ 432866 h 3851516"/>
              <a:gd name="connsiteX14" fmla="*/ 4708521 w 5575945"/>
              <a:gd name="connsiteY14" fmla="*/ 613975 h 3851516"/>
              <a:gd name="connsiteX15" fmla="*/ 4678186 w 5575945"/>
              <a:gd name="connsiteY15" fmla="*/ 702318 h 3851516"/>
              <a:gd name="connsiteX16" fmla="*/ 4726687 w 5575945"/>
              <a:gd name="connsiteY16" fmla="*/ 706497 h 3851516"/>
              <a:gd name="connsiteX17" fmla="*/ 5078548 w 5575945"/>
              <a:gd name="connsiteY17" fmla="*/ 742949 h 3851516"/>
              <a:gd name="connsiteX18" fmla="*/ 5422478 w 5575945"/>
              <a:gd name="connsiteY18" fmla="*/ 819000 h 3851516"/>
              <a:gd name="connsiteX19" fmla="*/ 5530684 w 5575945"/>
              <a:gd name="connsiteY19" fmla="*/ 871982 h 3851516"/>
              <a:gd name="connsiteX20" fmla="*/ 5574340 w 5575945"/>
              <a:gd name="connsiteY20" fmla="*/ 977644 h 3851516"/>
              <a:gd name="connsiteX21" fmla="*/ 5436163 w 5575945"/>
              <a:gd name="connsiteY21" fmla="*/ 1412036 h 3851516"/>
              <a:gd name="connsiteX22" fmla="*/ 5186875 w 5575945"/>
              <a:gd name="connsiteY22" fmla="*/ 1850245 h 3851516"/>
              <a:gd name="connsiteX23" fmla="*/ 5178700 w 5575945"/>
              <a:gd name="connsiteY23" fmla="*/ 1875070 h 3851516"/>
              <a:gd name="connsiteX24" fmla="*/ 5169981 w 5575945"/>
              <a:gd name="connsiteY24" fmla="*/ 2173647 h 3851516"/>
              <a:gd name="connsiteX25" fmla="*/ 5159990 w 5575945"/>
              <a:gd name="connsiteY25" fmla="*/ 2830142 h 3851516"/>
              <a:gd name="connsiteX26" fmla="*/ 5160717 w 5575945"/>
              <a:gd name="connsiteY26" fmla="*/ 3280642 h 3851516"/>
              <a:gd name="connsiteX27" fmla="*/ 5173493 w 5575945"/>
              <a:gd name="connsiteY27" fmla="*/ 3458662 h 3851516"/>
              <a:gd name="connsiteX28" fmla="*/ 5202314 w 5575945"/>
              <a:gd name="connsiteY28" fmla="*/ 3575586 h 3851516"/>
              <a:gd name="connsiteX29" fmla="*/ 5226899 w 5575945"/>
              <a:gd name="connsiteY29" fmla="*/ 3747247 h 3851516"/>
              <a:gd name="connsiteX30" fmla="*/ 5236163 w 5575945"/>
              <a:gd name="connsiteY30" fmla="*/ 3838619 h 3851516"/>
              <a:gd name="connsiteX31" fmla="*/ 5137949 w 5575945"/>
              <a:gd name="connsiteY31" fmla="*/ 3847580 h 3851516"/>
              <a:gd name="connsiteX32" fmla="*/ 4893747 w 5575945"/>
              <a:gd name="connsiteY32" fmla="*/ 3850487 h 3851516"/>
              <a:gd name="connsiteX33" fmla="*/ 4521056 w 5575945"/>
              <a:gd name="connsiteY33" fmla="*/ 3777825 h 3851516"/>
              <a:gd name="connsiteX34" fmla="*/ 4357083 w 5575945"/>
              <a:gd name="connsiteY34" fmla="*/ 3643766 h 3851516"/>
              <a:gd name="connsiteX35" fmla="*/ 4338192 w 5575945"/>
              <a:gd name="connsiteY35" fmla="*/ 3601985 h 3851516"/>
              <a:gd name="connsiteX36" fmla="*/ 4368226 w 5575945"/>
              <a:gd name="connsiteY36" fmla="*/ 3535501 h 3851516"/>
              <a:gd name="connsiteX37" fmla="*/ 4473099 w 5575945"/>
              <a:gd name="connsiteY37" fmla="*/ 3520666 h 3851516"/>
              <a:gd name="connsiteX38" fmla="*/ 4777247 w 5575945"/>
              <a:gd name="connsiteY38" fmla="*/ 3561961 h 3851516"/>
              <a:gd name="connsiteX39" fmla="*/ 4888358 w 5575945"/>
              <a:gd name="connsiteY39" fmla="*/ 3581882 h 3851516"/>
              <a:gd name="connsiteX40" fmla="*/ 4978883 w 5575945"/>
              <a:gd name="connsiteY40" fmla="*/ 3551486 h 3851516"/>
              <a:gd name="connsiteX41" fmla="*/ 4982152 w 5575945"/>
              <a:gd name="connsiteY41" fmla="*/ 3493478 h 3851516"/>
              <a:gd name="connsiteX42" fmla="*/ 4928322 w 5575945"/>
              <a:gd name="connsiteY42" fmla="*/ 3452728 h 3851516"/>
              <a:gd name="connsiteX43" fmla="*/ 4751452 w 5575945"/>
              <a:gd name="connsiteY43" fmla="*/ 3391389 h 3851516"/>
              <a:gd name="connsiteX44" fmla="*/ 4416545 w 5575945"/>
              <a:gd name="connsiteY44" fmla="*/ 3297716 h 3851516"/>
              <a:gd name="connsiteX45" fmla="*/ 4242218 w 5575945"/>
              <a:gd name="connsiteY45" fmla="*/ 3211008 h 3851516"/>
              <a:gd name="connsiteX46" fmla="*/ 4215636 w 5575945"/>
              <a:gd name="connsiteY46" fmla="*/ 3185818 h 3851516"/>
              <a:gd name="connsiteX47" fmla="*/ 4190448 w 5575945"/>
              <a:gd name="connsiteY47" fmla="*/ 3177887 h 3851516"/>
              <a:gd name="connsiteX48" fmla="*/ 4003708 w 5575945"/>
              <a:gd name="connsiteY48" fmla="*/ 3199079 h 3851516"/>
              <a:gd name="connsiteX49" fmla="*/ 3890599 w 5575945"/>
              <a:gd name="connsiteY49" fmla="*/ 3205559 h 3851516"/>
              <a:gd name="connsiteX50" fmla="*/ 3761261 w 5575945"/>
              <a:gd name="connsiteY50" fmla="*/ 3148096 h 3851516"/>
              <a:gd name="connsiteX51" fmla="*/ 3688116 w 5575945"/>
              <a:gd name="connsiteY51" fmla="*/ 3117880 h 3851516"/>
              <a:gd name="connsiteX52" fmla="*/ 3362351 w 5575945"/>
              <a:gd name="connsiteY52" fmla="*/ 3119515 h 3851516"/>
              <a:gd name="connsiteX53" fmla="*/ 3215030 w 5575945"/>
              <a:gd name="connsiteY53" fmla="*/ 3105710 h 3851516"/>
              <a:gd name="connsiteX54" fmla="*/ 3142793 w 5575945"/>
              <a:gd name="connsiteY54" fmla="*/ 3077735 h 3851516"/>
              <a:gd name="connsiteX55" fmla="*/ 2824175 w 5575945"/>
              <a:gd name="connsiteY55" fmla="*/ 2904619 h 3851516"/>
              <a:gd name="connsiteX56" fmla="*/ 2747214 w 5575945"/>
              <a:gd name="connsiteY56" fmla="*/ 2835773 h 3851516"/>
              <a:gd name="connsiteX57" fmla="*/ 2746668 w 5575945"/>
              <a:gd name="connsiteY57" fmla="*/ 2750639 h 3851516"/>
              <a:gd name="connsiteX58" fmla="*/ 2886724 w 5575945"/>
              <a:gd name="connsiteY58" fmla="*/ 2633109 h 3851516"/>
              <a:gd name="connsiteX59" fmla="*/ 3307614 w 5575945"/>
              <a:gd name="connsiteY59" fmla="*/ 2437408 h 3851516"/>
              <a:gd name="connsiteX60" fmla="*/ 3473220 w 5575945"/>
              <a:gd name="connsiteY60" fmla="*/ 2419969 h 3851516"/>
              <a:gd name="connsiteX61" fmla="*/ 3542430 w 5575945"/>
              <a:gd name="connsiteY61" fmla="*/ 2430263 h 3851516"/>
              <a:gd name="connsiteX62" fmla="*/ 3594928 w 5575945"/>
              <a:gd name="connsiteY62" fmla="*/ 2431716 h 3851516"/>
              <a:gd name="connsiteX63" fmla="*/ 3618119 w 5575945"/>
              <a:gd name="connsiteY63" fmla="*/ 2419242 h 3851516"/>
              <a:gd name="connsiteX64" fmla="*/ 3608612 w 5575945"/>
              <a:gd name="connsiteY64" fmla="*/ 2394841 h 3851516"/>
              <a:gd name="connsiteX65" fmla="*/ 3499802 w 5575945"/>
              <a:gd name="connsiteY65" fmla="*/ 2333623 h 3851516"/>
              <a:gd name="connsiteX66" fmla="*/ 3282545 w 5575945"/>
              <a:gd name="connsiteY66" fmla="*/ 2288815 h 3851516"/>
              <a:gd name="connsiteX67" fmla="*/ 3111973 w 5575945"/>
              <a:gd name="connsiteY67" fmla="*/ 2285971 h 3851516"/>
              <a:gd name="connsiteX68" fmla="*/ 3023568 w 5575945"/>
              <a:gd name="connsiteY68" fmla="*/ 2296809 h 3851516"/>
              <a:gd name="connsiteX69" fmla="*/ 2980880 w 5575945"/>
              <a:gd name="connsiteY69" fmla="*/ 2291237 h 3851516"/>
              <a:gd name="connsiteX70" fmla="*/ 2919482 w 5575945"/>
              <a:gd name="connsiteY70" fmla="*/ 2276343 h 3851516"/>
              <a:gd name="connsiteX71" fmla="*/ 2618543 w 5575945"/>
              <a:gd name="connsiteY71" fmla="*/ 2243523 h 3851516"/>
              <a:gd name="connsiteX72" fmla="*/ 2493808 w 5575945"/>
              <a:gd name="connsiteY72" fmla="*/ 2227236 h 3851516"/>
              <a:gd name="connsiteX73" fmla="*/ 2360111 w 5575945"/>
              <a:gd name="connsiteY73" fmla="*/ 2126539 h 3851516"/>
              <a:gd name="connsiteX74" fmla="*/ 2477884 w 5575945"/>
              <a:gd name="connsiteY74" fmla="*/ 2115458 h 3851516"/>
              <a:gd name="connsiteX75" fmla="*/ 2655479 w 5575945"/>
              <a:gd name="connsiteY75" fmla="*/ 2097353 h 3851516"/>
              <a:gd name="connsiteX76" fmla="*/ 2799531 w 5575945"/>
              <a:gd name="connsiteY76" fmla="*/ 2080763 h 3851516"/>
              <a:gd name="connsiteX77" fmla="*/ 2999954 w 5575945"/>
              <a:gd name="connsiteY77" fmla="*/ 2054180 h 3851516"/>
              <a:gd name="connsiteX78" fmla="*/ 3212003 w 5575945"/>
              <a:gd name="connsiteY78" fmla="*/ 2012461 h 3851516"/>
              <a:gd name="connsiteX79" fmla="*/ 3320511 w 5575945"/>
              <a:gd name="connsiteY79" fmla="*/ 1972619 h 3851516"/>
              <a:gd name="connsiteX80" fmla="*/ 3517786 w 5575945"/>
              <a:gd name="connsiteY80" fmla="*/ 1930898 h 3851516"/>
              <a:gd name="connsiteX81" fmla="*/ 3732924 w 5575945"/>
              <a:gd name="connsiteY81" fmla="*/ 1905648 h 3851516"/>
              <a:gd name="connsiteX82" fmla="*/ 3978398 w 5575945"/>
              <a:gd name="connsiteY82" fmla="*/ 1893175 h 3851516"/>
              <a:gd name="connsiteX83" fmla="*/ 3923963 w 5575945"/>
              <a:gd name="connsiteY83" fmla="*/ 1847883 h 3851516"/>
              <a:gd name="connsiteX84" fmla="*/ 3552239 w 5575945"/>
              <a:gd name="connsiteY84" fmla="*/ 1680822 h 3851516"/>
              <a:gd name="connsiteX85" fmla="*/ 3183182 w 5575945"/>
              <a:gd name="connsiteY85" fmla="*/ 1649579 h 3851516"/>
              <a:gd name="connsiteX86" fmla="*/ 3157931 w 5575945"/>
              <a:gd name="connsiteY86" fmla="*/ 1630747 h 3851516"/>
              <a:gd name="connsiteX87" fmla="*/ 3182455 w 5575945"/>
              <a:gd name="connsiteY87" fmla="*/ 1575464 h 3851516"/>
              <a:gd name="connsiteX88" fmla="*/ 3258203 w 5575945"/>
              <a:gd name="connsiteY88" fmla="*/ 1560387 h 3851516"/>
              <a:gd name="connsiteX89" fmla="*/ 3379487 w 5575945"/>
              <a:gd name="connsiteY89" fmla="*/ 1559357 h 3851516"/>
              <a:gd name="connsiteX90" fmla="*/ 3498955 w 5575945"/>
              <a:gd name="connsiteY90" fmla="*/ 1552455 h 3851516"/>
              <a:gd name="connsiteX91" fmla="*/ 3601225 w 5575945"/>
              <a:gd name="connsiteY91" fmla="*/ 1577038 h 3851516"/>
              <a:gd name="connsiteX92" fmla="*/ 3614728 w 5575945"/>
              <a:gd name="connsiteY92" fmla="*/ 1579037 h 3851516"/>
              <a:gd name="connsiteX93" fmla="*/ 3814668 w 5575945"/>
              <a:gd name="connsiteY93" fmla="*/ 1569107 h 3851516"/>
              <a:gd name="connsiteX94" fmla="*/ 3814668 w 5575945"/>
              <a:gd name="connsiteY94" fmla="*/ 1548701 h 3851516"/>
              <a:gd name="connsiteX95" fmla="*/ 3855357 w 5575945"/>
              <a:gd name="connsiteY95" fmla="*/ 1508313 h 3851516"/>
              <a:gd name="connsiteX96" fmla="*/ 3993354 w 5575945"/>
              <a:gd name="connsiteY96" fmla="*/ 1529506 h 3851516"/>
              <a:gd name="connsiteX97" fmla="*/ 4106887 w 5575945"/>
              <a:gd name="connsiteY97" fmla="*/ 1569834 h 3851516"/>
              <a:gd name="connsiteX98" fmla="*/ 4136557 w 5575945"/>
              <a:gd name="connsiteY98" fmla="*/ 1588846 h 3851516"/>
              <a:gd name="connsiteX99" fmla="*/ 4260868 w 5575945"/>
              <a:gd name="connsiteY99" fmla="*/ 1502379 h 3851516"/>
              <a:gd name="connsiteX100" fmla="*/ 4458324 w 5575945"/>
              <a:gd name="connsiteY100" fmla="*/ 1498867 h 3851516"/>
              <a:gd name="connsiteX101" fmla="*/ 4412427 w 5575945"/>
              <a:gd name="connsiteY101" fmla="*/ 1474768 h 3851516"/>
              <a:gd name="connsiteX102" fmla="*/ 3932379 w 5575945"/>
              <a:gd name="connsiteY102" fmla="*/ 1317214 h 3851516"/>
              <a:gd name="connsiteX103" fmla="*/ 3643066 w 5575945"/>
              <a:gd name="connsiteY103" fmla="*/ 1296748 h 3851516"/>
              <a:gd name="connsiteX104" fmla="*/ 3086844 w 5575945"/>
              <a:gd name="connsiteY104" fmla="*/ 1181761 h 3851516"/>
              <a:gd name="connsiteX105" fmla="*/ 3008370 w 5575945"/>
              <a:gd name="connsiteY105" fmla="*/ 1136712 h 3851516"/>
              <a:gd name="connsiteX106" fmla="*/ 2984574 w 5575945"/>
              <a:gd name="connsiteY106" fmla="*/ 1094992 h 3851516"/>
              <a:gd name="connsiteX107" fmla="*/ 3023508 w 5575945"/>
              <a:gd name="connsiteY107" fmla="*/ 1073436 h 3851516"/>
              <a:gd name="connsiteX108" fmla="*/ 3118694 w 5575945"/>
              <a:gd name="connsiteY108" fmla="*/ 1065141 h 3851516"/>
              <a:gd name="connsiteX109" fmla="*/ 3402981 w 5575945"/>
              <a:gd name="connsiteY109" fmla="*/ 1069984 h 3851516"/>
              <a:gd name="connsiteX110" fmla="*/ 3634287 w 5575945"/>
              <a:gd name="connsiteY110" fmla="*/ 1080459 h 3851516"/>
              <a:gd name="connsiteX111" fmla="*/ 3868437 w 5575945"/>
              <a:gd name="connsiteY111" fmla="*/ 1095295 h 3851516"/>
              <a:gd name="connsiteX112" fmla="*/ 4038888 w 5575945"/>
              <a:gd name="connsiteY112" fmla="*/ 1105891 h 3851516"/>
              <a:gd name="connsiteX113" fmla="*/ 4210853 w 5575945"/>
              <a:gd name="connsiteY113" fmla="*/ 1117335 h 3851516"/>
              <a:gd name="connsiteX114" fmla="*/ 4338494 w 5575945"/>
              <a:gd name="connsiteY114" fmla="*/ 1120786 h 3851516"/>
              <a:gd name="connsiteX115" fmla="*/ 4595473 w 5575945"/>
              <a:gd name="connsiteY115" fmla="*/ 1111825 h 3851516"/>
              <a:gd name="connsiteX116" fmla="*/ 4840825 w 5575945"/>
              <a:gd name="connsiteY116" fmla="*/ 1096566 h 3851516"/>
              <a:gd name="connsiteX117" fmla="*/ 5061533 w 5575945"/>
              <a:gd name="connsiteY117" fmla="*/ 1076705 h 3851516"/>
              <a:gd name="connsiteX118" fmla="*/ 5464683 w 5575945"/>
              <a:gd name="connsiteY118" fmla="*/ 996899 h 3851516"/>
              <a:gd name="connsiteX119" fmla="*/ 5545700 w 5575945"/>
              <a:gd name="connsiteY119" fmla="*/ 956754 h 3851516"/>
              <a:gd name="connsiteX120" fmla="*/ 5554117 w 5575945"/>
              <a:gd name="connsiteY120" fmla="*/ 915761 h 3851516"/>
              <a:gd name="connsiteX121" fmla="*/ 5511974 w 5575945"/>
              <a:gd name="connsiteY121" fmla="*/ 875495 h 3851516"/>
              <a:gd name="connsiteX122" fmla="*/ 5347455 w 5575945"/>
              <a:gd name="connsiteY122" fmla="*/ 809191 h 3851516"/>
              <a:gd name="connsiteX123" fmla="*/ 5058749 w 5575945"/>
              <a:gd name="connsiteY123" fmla="*/ 754271 h 3851516"/>
              <a:gd name="connsiteX124" fmla="*/ 4771979 w 5575945"/>
              <a:gd name="connsiteY124" fmla="*/ 723270 h 3851516"/>
              <a:gd name="connsiteX125" fmla="*/ 4580820 w 5575945"/>
              <a:gd name="connsiteY125" fmla="*/ 712673 h 3851516"/>
              <a:gd name="connsiteX126" fmla="*/ 4381606 w 5575945"/>
              <a:gd name="connsiteY126" fmla="*/ 700927 h 3851516"/>
              <a:gd name="connsiteX127" fmla="*/ 4206372 w 5575945"/>
              <a:gd name="connsiteY127" fmla="*/ 690208 h 3851516"/>
              <a:gd name="connsiteX128" fmla="*/ 3957023 w 5575945"/>
              <a:gd name="connsiteY128" fmla="*/ 668713 h 3851516"/>
              <a:gd name="connsiteX129" fmla="*/ 3790507 w 5575945"/>
              <a:gd name="connsiteY129" fmla="*/ 651820 h 3851516"/>
              <a:gd name="connsiteX130" fmla="*/ 3608673 w 5575945"/>
              <a:gd name="connsiteY130" fmla="*/ 629839 h 3851516"/>
              <a:gd name="connsiteX131" fmla="*/ 3420057 w 5575945"/>
              <a:gd name="connsiteY131" fmla="*/ 600412 h 3851516"/>
              <a:gd name="connsiteX132" fmla="*/ 3338918 w 5575945"/>
              <a:gd name="connsiteY132" fmla="*/ 578673 h 3851516"/>
              <a:gd name="connsiteX133" fmla="*/ 3321903 w 5575945"/>
              <a:gd name="connsiteY133" fmla="*/ 570136 h 3851516"/>
              <a:gd name="connsiteX134" fmla="*/ 3322024 w 5575945"/>
              <a:gd name="connsiteY134" fmla="*/ 547187 h 3851516"/>
              <a:gd name="connsiteX135" fmla="*/ 3390811 w 5575945"/>
              <a:gd name="connsiteY135" fmla="*/ 518849 h 3851516"/>
              <a:gd name="connsiteX136" fmla="*/ 3635437 w 5575945"/>
              <a:gd name="connsiteY136" fmla="*/ 470469 h 3851516"/>
              <a:gd name="connsiteX137" fmla="*/ 3834467 w 5575945"/>
              <a:gd name="connsiteY137" fmla="*/ 445583 h 3851516"/>
              <a:gd name="connsiteX138" fmla="*/ 4033681 w 5575945"/>
              <a:gd name="connsiteY138" fmla="*/ 435046 h 3851516"/>
              <a:gd name="connsiteX139" fmla="*/ 4380093 w 5575945"/>
              <a:gd name="connsiteY139" fmla="*/ 422876 h 3851516"/>
              <a:gd name="connsiteX140" fmla="*/ 4602012 w 5575945"/>
              <a:gd name="connsiteY140" fmla="*/ 415670 h 3851516"/>
              <a:gd name="connsiteX141" fmla="*/ 4704163 w 5575945"/>
              <a:gd name="connsiteY141" fmla="*/ 412280 h 3851516"/>
              <a:gd name="connsiteX142" fmla="*/ 4717180 w 5575945"/>
              <a:gd name="connsiteY142" fmla="*/ 392116 h 3851516"/>
              <a:gd name="connsiteX143" fmla="*/ 4686965 w 5575945"/>
              <a:gd name="connsiteY143" fmla="*/ 353909 h 3851516"/>
              <a:gd name="connsiteX144" fmla="*/ 4407522 w 5575945"/>
              <a:gd name="connsiteY144" fmla="*/ 206466 h 3851516"/>
              <a:gd name="connsiteX145" fmla="*/ 4244035 w 5575945"/>
              <a:gd name="connsiteY145" fmla="*/ 182609 h 3851516"/>
              <a:gd name="connsiteX146" fmla="*/ 4013274 w 5575945"/>
              <a:gd name="connsiteY146" fmla="*/ 150094 h 3851516"/>
              <a:gd name="connsiteX147" fmla="*/ 3977126 w 5575945"/>
              <a:gd name="connsiteY147" fmla="*/ 133926 h 3851516"/>
              <a:gd name="connsiteX148" fmla="*/ 3972524 w 5575945"/>
              <a:gd name="connsiteY148" fmla="*/ 101108 h 3851516"/>
              <a:gd name="connsiteX149" fmla="*/ 4016787 w 5575945"/>
              <a:gd name="connsiteY149" fmla="*/ 68046 h 3851516"/>
              <a:gd name="connsiteX150" fmla="*/ 4156659 w 5575945"/>
              <a:gd name="connsiteY150" fmla="*/ 17123 h 3851516"/>
              <a:gd name="connsiteX151" fmla="*/ 4139705 w 5575945"/>
              <a:gd name="connsiteY151" fmla="*/ 593 h 3851516"/>
              <a:gd name="connsiteX152" fmla="*/ 4150120 w 5575945"/>
              <a:gd name="connsiteY152" fmla="*/ 7314 h 3851516"/>
              <a:gd name="connsiteX153" fmla="*/ 4139705 w 5575945"/>
              <a:gd name="connsiteY153" fmla="*/ 13854 h 3851516"/>
              <a:gd name="connsiteX154" fmla="*/ 4032712 w 5575945"/>
              <a:gd name="connsiteY154" fmla="*/ 29476 h 3851516"/>
              <a:gd name="connsiteX155" fmla="*/ 3822236 w 5575945"/>
              <a:gd name="connsiteY155" fmla="*/ 83972 h 3851516"/>
              <a:gd name="connsiteX156" fmla="*/ 3756599 w 5575945"/>
              <a:gd name="connsiteY156" fmla="*/ 121453 h 3851516"/>
              <a:gd name="connsiteX157" fmla="*/ 3738252 w 5575945"/>
              <a:gd name="connsiteY157" fmla="*/ 165171 h 3851516"/>
              <a:gd name="connsiteX158" fmla="*/ 3753208 w 5575945"/>
              <a:gd name="connsiteY158" fmla="*/ 179158 h 3851516"/>
              <a:gd name="connsiteX159" fmla="*/ 4003527 w 5575945"/>
              <a:gd name="connsiteY159" fmla="*/ 233412 h 3851516"/>
              <a:gd name="connsiteX160" fmla="*/ 4212851 w 5575945"/>
              <a:gd name="connsiteY160" fmla="*/ 284941 h 3851516"/>
              <a:gd name="connsiteX161" fmla="*/ 4291325 w 5575945"/>
              <a:gd name="connsiteY161" fmla="*/ 297777 h 3851516"/>
              <a:gd name="connsiteX162" fmla="*/ 4304767 w 5575945"/>
              <a:gd name="connsiteY162" fmla="*/ 324056 h 3851516"/>
              <a:gd name="connsiteX163" fmla="*/ 4248273 w 5575945"/>
              <a:gd name="connsiteY163" fmla="*/ 354574 h 3851516"/>
              <a:gd name="connsiteX164" fmla="*/ 4125294 w 5575945"/>
              <a:gd name="connsiteY164" fmla="*/ 357663 h 3851516"/>
              <a:gd name="connsiteX165" fmla="*/ 3842581 w 5575945"/>
              <a:gd name="connsiteY165" fmla="*/ 362082 h 3851516"/>
              <a:gd name="connsiteX166" fmla="*/ 3703133 w 5575945"/>
              <a:gd name="connsiteY166" fmla="*/ 375283 h 3851516"/>
              <a:gd name="connsiteX167" fmla="*/ 3483029 w 5575945"/>
              <a:gd name="connsiteY167" fmla="*/ 409675 h 3851516"/>
              <a:gd name="connsiteX168" fmla="*/ 3078186 w 5575945"/>
              <a:gd name="connsiteY168" fmla="*/ 521514 h 3851516"/>
              <a:gd name="connsiteX169" fmla="*/ 2970526 w 5575945"/>
              <a:gd name="connsiteY169" fmla="*/ 593933 h 3851516"/>
              <a:gd name="connsiteX170" fmla="*/ 2944368 w 5575945"/>
              <a:gd name="connsiteY170" fmla="*/ 637772 h 3851516"/>
              <a:gd name="connsiteX171" fmla="*/ 3062927 w 5575945"/>
              <a:gd name="connsiteY171" fmla="*/ 652303 h 3851516"/>
              <a:gd name="connsiteX172" fmla="*/ 3231985 w 5575945"/>
              <a:gd name="connsiteY172" fmla="*/ 673497 h 3851516"/>
              <a:gd name="connsiteX173" fmla="*/ 3397955 w 5575945"/>
              <a:gd name="connsiteY173" fmla="*/ 693842 h 3851516"/>
              <a:gd name="connsiteX174" fmla="*/ 3567074 w 5575945"/>
              <a:gd name="connsiteY174" fmla="*/ 714732 h 3851516"/>
              <a:gd name="connsiteX175" fmla="*/ 3741098 w 5575945"/>
              <a:gd name="connsiteY175" fmla="*/ 735259 h 3851516"/>
              <a:gd name="connsiteX176" fmla="*/ 3905857 w 5575945"/>
              <a:gd name="connsiteY176" fmla="*/ 752999 h 3851516"/>
              <a:gd name="connsiteX177" fmla="*/ 4014123 w 5575945"/>
              <a:gd name="connsiteY177" fmla="*/ 760871 h 3851516"/>
              <a:gd name="connsiteX178" fmla="*/ 4209703 w 5575945"/>
              <a:gd name="connsiteY178" fmla="*/ 776131 h 3851516"/>
              <a:gd name="connsiteX179" fmla="*/ 4366954 w 5575945"/>
              <a:gd name="connsiteY179" fmla="*/ 789876 h 3851516"/>
              <a:gd name="connsiteX180" fmla="*/ 4550725 w 5575945"/>
              <a:gd name="connsiteY180" fmla="*/ 810039 h 3851516"/>
              <a:gd name="connsiteX181" fmla="*/ 4747759 w 5575945"/>
              <a:gd name="connsiteY181" fmla="*/ 837831 h 3851516"/>
              <a:gd name="connsiteX182" fmla="*/ 5017877 w 5575945"/>
              <a:gd name="connsiteY182" fmla="*/ 901773 h 3851516"/>
              <a:gd name="connsiteX183" fmla="*/ 5062624 w 5575945"/>
              <a:gd name="connsiteY183" fmla="*/ 925691 h 3851516"/>
              <a:gd name="connsiteX184" fmla="*/ 5080730 w 5575945"/>
              <a:gd name="connsiteY184" fmla="*/ 935682 h 3851516"/>
              <a:gd name="connsiteX185" fmla="*/ 5075158 w 5575945"/>
              <a:gd name="connsiteY185" fmla="*/ 942645 h 3851516"/>
              <a:gd name="connsiteX186" fmla="*/ 4948969 w 5575945"/>
              <a:gd name="connsiteY186" fmla="*/ 955542 h 3851516"/>
              <a:gd name="connsiteX187" fmla="*/ 4750120 w 5575945"/>
              <a:gd name="connsiteY187" fmla="*/ 970620 h 3851516"/>
              <a:gd name="connsiteX188" fmla="*/ 4477156 w 5575945"/>
              <a:gd name="connsiteY188" fmla="*/ 975404 h 3851516"/>
              <a:gd name="connsiteX189" fmla="*/ 4060263 w 5575945"/>
              <a:gd name="connsiteY189" fmla="*/ 968258 h 3851516"/>
              <a:gd name="connsiteX190" fmla="*/ 3662685 w 5575945"/>
              <a:gd name="connsiteY190" fmla="*/ 956512 h 3851516"/>
              <a:gd name="connsiteX191" fmla="*/ 3429624 w 5575945"/>
              <a:gd name="connsiteY191" fmla="*/ 949125 h 3851516"/>
              <a:gd name="connsiteX192" fmla="*/ 3118634 w 5575945"/>
              <a:gd name="connsiteY192" fmla="*/ 934048 h 3851516"/>
              <a:gd name="connsiteX193" fmla="*/ 2587602 w 5575945"/>
              <a:gd name="connsiteY193" fmla="*/ 912249 h 3851516"/>
              <a:gd name="connsiteX194" fmla="*/ 2439977 w 5575945"/>
              <a:gd name="connsiteY194" fmla="*/ 923996 h 3851516"/>
              <a:gd name="connsiteX195" fmla="*/ 2422418 w 5575945"/>
              <a:gd name="connsiteY195" fmla="*/ 930838 h 3851516"/>
              <a:gd name="connsiteX196" fmla="*/ 2231198 w 5575945"/>
              <a:gd name="connsiteY196" fmla="*/ 1018940 h 3851516"/>
              <a:gd name="connsiteX197" fmla="*/ 1966227 w 5575945"/>
              <a:gd name="connsiteY197" fmla="*/ 1077796 h 3851516"/>
              <a:gd name="connsiteX198" fmla="*/ 1863109 w 5575945"/>
              <a:gd name="connsiteY198" fmla="*/ 1103409 h 3851516"/>
              <a:gd name="connsiteX199" fmla="*/ 1838040 w 5575945"/>
              <a:gd name="connsiteY199" fmla="*/ 1119576 h 3851516"/>
              <a:gd name="connsiteX200" fmla="*/ 1836224 w 5575945"/>
              <a:gd name="connsiteY200" fmla="*/ 1136106 h 3851516"/>
              <a:gd name="connsiteX201" fmla="*/ 1850454 w 5575945"/>
              <a:gd name="connsiteY201" fmla="*/ 1145370 h 3851516"/>
              <a:gd name="connsiteX202" fmla="*/ 2017938 w 5575945"/>
              <a:gd name="connsiteY202" fmla="*/ 1174556 h 3851516"/>
              <a:gd name="connsiteX203" fmla="*/ 2207401 w 5575945"/>
              <a:gd name="connsiteY203" fmla="*/ 1220636 h 3851516"/>
              <a:gd name="connsiteX204" fmla="*/ 2424234 w 5575945"/>
              <a:gd name="connsiteY204" fmla="*/ 1245582 h 3851516"/>
              <a:gd name="connsiteX205" fmla="*/ 2612004 w 5575945"/>
              <a:gd name="connsiteY205" fmla="*/ 1259449 h 3851516"/>
              <a:gd name="connsiteX206" fmla="*/ 2818907 w 5575945"/>
              <a:gd name="connsiteY206" fmla="*/ 1274405 h 3851516"/>
              <a:gd name="connsiteX207" fmla="*/ 2958901 w 5575945"/>
              <a:gd name="connsiteY207" fmla="*/ 1285122 h 3851516"/>
              <a:gd name="connsiteX208" fmla="*/ 3315667 w 5575945"/>
              <a:gd name="connsiteY208" fmla="*/ 1358813 h 3851516"/>
              <a:gd name="connsiteX209" fmla="*/ 3402315 w 5575945"/>
              <a:gd name="connsiteY209" fmla="*/ 1424208 h 3851516"/>
              <a:gd name="connsiteX210" fmla="*/ 3407341 w 5575945"/>
              <a:gd name="connsiteY210" fmla="*/ 1434441 h 3851516"/>
              <a:gd name="connsiteX211" fmla="*/ 3345034 w 5575945"/>
              <a:gd name="connsiteY211" fmla="*/ 1438195 h 3851516"/>
              <a:gd name="connsiteX212" fmla="*/ 3102830 w 5575945"/>
              <a:gd name="connsiteY212" fmla="*/ 1452121 h 3851516"/>
              <a:gd name="connsiteX213" fmla="*/ 2791961 w 5575945"/>
              <a:gd name="connsiteY213" fmla="*/ 1483124 h 3851516"/>
              <a:gd name="connsiteX214" fmla="*/ 2474734 w 5575945"/>
              <a:gd name="connsiteY214" fmla="*/ 1541132 h 3851516"/>
              <a:gd name="connsiteX215" fmla="*/ 2354480 w 5575945"/>
              <a:gd name="connsiteY215" fmla="*/ 1586364 h 3851516"/>
              <a:gd name="connsiteX216" fmla="*/ 2299379 w 5575945"/>
              <a:gd name="connsiteY216" fmla="*/ 1638134 h 3851516"/>
              <a:gd name="connsiteX217" fmla="*/ 2341340 w 5575945"/>
              <a:gd name="connsiteY217" fmla="*/ 1645825 h 3851516"/>
              <a:gd name="connsiteX218" fmla="*/ 2623872 w 5575945"/>
              <a:gd name="connsiteY218" fmla="*/ 1656240 h 3851516"/>
              <a:gd name="connsiteX219" fmla="*/ 3031137 w 5575945"/>
              <a:gd name="connsiteY219" fmla="*/ 1697837 h 3851516"/>
              <a:gd name="connsiteX220" fmla="*/ 3142551 w 5575945"/>
              <a:gd name="connsiteY220" fmla="*/ 1729142 h 3851516"/>
              <a:gd name="connsiteX221" fmla="*/ 3174704 w 5575945"/>
              <a:gd name="connsiteY221" fmla="*/ 1749064 h 3851516"/>
              <a:gd name="connsiteX222" fmla="*/ 3177731 w 5575945"/>
              <a:gd name="connsiteY222" fmla="*/ 1789815 h 3851516"/>
              <a:gd name="connsiteX223" fmla="*/ 3151816 w 5575945"/>
              <a:gd name="connsiteY223" fmla="*/ 1813066 h 3851516"/>
              <a:gd name="connsiteX224" fmla="*/ 2967196 w 5575945"/>
              <a:gd name="connsiteY224" fmla="*/ 1882276 h 3851516"/>
              <a:gd name="connsiteX225" fmla="*/ 2716152 w 5575945"/>
              <a:gd name="connsiteY225" fmla="*/ 1901835 h 3851516"/>
              <a:gd name="connsiteX226" fmla="*/ 2385725 w 5575945"/>
              <a:gd name="connsiteY226" fmla="*/ 1912491 h 3851516"/>
              <a:gd name="connsiteX227" fmla="*/ 2051362 w 5575945"/>
              <a:gd name="connsiteY227" fmla="*/ 1946824 h 3851516"/>
              <a:gd name="connsiteX228" fmla="*/ 2038645 w 5575945"/>
              <a:gd name="connsiteY228" fmla="*/ 1952516 h 3851516"/>
              <a:gd name="connsiteX229" fmla="*/ 1857477 w 5575945"/>
              <a:gd name="connsiteY229" fmla="*/ 2035652 h 3851516"/>
              <a:gd name="connsiteX230" fmla="*/ 1483877 w 5575945"/>
              <a:gd name="connsiteY230" fmla="*/ 2056723 h 3851516"/>
              <a:gd name="connsiteX231" fmla="*/ 1134196 w 5575945"/>
              <a:gd name="connsiteY231" fmla="*/ 2049579 h 3851516"/>
              <a:gd name="connsiteX232" fmla="*/ 952118 w 5575945"/>
              <a:gd name="connsiteY232" fmla="*/ 2102621 h 3851516"/>
              <a:gd name="connsiteX233" fmla="*/ 888722 w 5575945"/>
              <a:gd name="connsiteY233" fmla="*/ 2213126 h 3851516"/>
              <a:gd name="connsiteX234" fmla="*/ 966893 w 5575945"/>
              <a:gd name="connsiteY234" fmla="*/ 2224329 h 3851516"/>
              <a:gd name="connsiteX235" fmla="*/ 1190447 w 5575945"/>
              <a:gd name="connsiteY235" fmla="*/ 2257631 h 3851516"/>
              <a:gd name="connsiteX236" fmla="*/ 1491991 w 5575945"/>
              <a:gd name="connsiteY236" fmla="*/ 2314307 h 3851516"/>
              <a:gd name="connsiteX237" fmla="*/ 1807764 w 5575945"/>
              <a:gd name="connsiteY237" fmla="*/ 2404226 h 3851516"/>
              <a:gd name="connsiteX238" fmla="*/ 1887874 w 5575945"/>
              <a:gd name="connsiteY238" fmla="*/ 2449458 h 3851516"/>
              <a:gd name="connsiteX239" fmla="*/ 1898653 w 5575945"/>
              <a:gd name="connsiteY239" fmla="*/ 2525147 h 3851516"/>
              <a:gd name="connsiteX240" fmla="*/ 1804919 w 5575945"/>
              <a:gd name="connsiteY240" fmla="*/ 2603379 h 3851516"/>
              <a:gd name="connsiteX241" fmla="*/ 1472918 w 5575945"/>
              <a:gd name="connsiteY241" fmla="*/ 2751607 h 3851516"/>
              <a:gd name="connsiteX242" fmla="*/ 1106524 w 5575945"/>
              <a:gd name="connsiteY242" fmla="*/ 2849700 h 3851516"/>
              <a:gd name="connsiteX243" fmla="*/ 933650 w 5575945"/>
              <a:gd name="connsiteY243" fmla="*/ 2864474 h 3851516"/>
              <a:gd name="connsiteX244" fmla="*/ 861413 w 5575945"/>
              <a:gd name="connsiteY244" fmla="*/ 2873254 h 3851516"/>
              <a:gd name="connsiteX245" fmla="*/ 703556 w 5575945"/>
              <a:gd name="connsiteY245" fmla="*/ 2874768 h 3851516"/>
              <a:gd name="connsiteX246" fmla="*/ 615819 w 5575945"/>
              <a:gd name="connsiteY246" fmla="*/ 2873557 h 3851516"/>
              <a:gd name="connsiteX247" fmla="*/ 568043 w 5575945"/>
              <a:gd name="connsiteY247" fmla="*/ 2929142 h 3851516"/>
              <a:gd name="connsiteX248" fmla="*/ 582515 w 5575945"/>
              <a:gd name="connsiteY248" fmla="*/ 2946884 h 3851516"/>
              <a:gd name="connsiteX249" fmla="*/ 647184 w 5575945"/>
              <a:gd name="connsiteY249" fmla="*/ 2968804 h 3851516"/>
              <a:gd name="connsiteX250" fmla="*/ 672010 w 5575945"/>
              <a:gd name="connsiteY250" fmla="*/ 3002833 h 3851516"/>
              <a:gd name="connsiteX251" fmla="*/ 656691 w 5575945"/>
              <a:gd name="connsiteY251" fmla="*/ 3023723 h 3851516"/>
              <a:gd name="connsiteX252" fmla="*/ 604859 w 5575945"/>
              <a:gd name="connsiteY252" fmla="*/ 3028870 h 3851516"/>
              <a:gd name="connsiteX253" fmla="*/ 307856 w 5575945"/>
              <a:gd name="connsiteY253" fmla="*/ 3131928 h 3851516"/>
              <a:gd name="connsiteX254" fmla="*/ 276066 w 5575945"/>
              <a:gd name="connsiteY254" fmla="*/ 3161053 h 3851516"/>
              <a:gd name="connsiteX255" fmla="*/ 270617 w 5575945"/>
              <a:gd name="connsiteY255" fmla="*/ 3167108 h 3851516"/>
              <a:gd name="connsiteX256" fmla="*/ 305615 w 5575945"/>
              <a:gd name="connsiteY256" fmla="*/ 3174192 h 3851516"/>
              <a:gd name="connsiteX257" fmla="*/ 337526 w 5575945"/>
              <a:gd name="connsiteY257" fmla="*/ 3204468 h 3851516"/>
              <a:gd name="connsiteX258" fmla="*/ 296956 w 5575945"/>
              <a:gd name="connsiteY258" fmla="*/ 3240799 h 3851516"/>
              <a:gd name="connsiteX259" fmla="*/ 230774 w 5575945"/>
              <a:gd name="connsiteY259" fmla="*/ 3246491 h 3851516"/>
              <a:gd name="connsiteX260" fmla="*/ 65894 w 5575945"/>
              <a:gd name="connsiteY260" fmla="*/ 3372376 h 3851516"/>
              <a:gd name="connsiteX261" fmla="*/ 18482 w 5575945"/>
              <a:gd name="connsiteY261" fmla="*/ 3450365 h 3851516"/>
              <a:gd name="connsiteX262" fmla="*/ 608855 w 5575945"/>
              <a:gd name="connsiteY262" fmla="*/ 3726599 h 3851516"/>
              <a:gd name="connsiteX263" fmla="*/ 607220 w 5575945"/>
              <a:gd name="connsiteY263" fmla="*/ 3731746 h 3851516"/>
              <a:gd name="connsiteX264" fmla="*/ 469829 w 5575945"/>
              <a:gd name="connsiteY264" fmla="*/ 3793630 h 3851516"/>
              <a:gd name="connsiteX265" fmla="*/ 412185 w 5575945"/>
              <a:gd name="connsiteY265" fmla="*/ 3820454 h 3851516"/>
              <a:gd name="connsiteX266" fmla="*/ 331531 w 5575945"/>
              <a:gd name="connsiteY266" fmla="*/ 3838861 h 3851516"/>
              <a:gd name="connsiteX267" fmla="*/ 131773 w 5575945"/>
              <a:gd name="connsiteY267" fmla="*/ 3838498 h 3851516"/>
              <a:gd name="connsiteX268" fmla="*/ 114335 w 5575945"/>
              <a:gd name="connsiteY268" fmla="*/ 3829052 h 3851516"/>
              <a:gd name="connsiteX269" fmla="*/ 10611 w 5575945"/>
              <a:gd name="connsiteY269" fmla="*/ 3542826 h 3851516"/>
              <a:gd name="connsiteX270" fmla="*/ 378 w 5575945"/>
              <a:gd name="connsiteY270" fmla="*/ 3468834 h 3851516"/>
              <a:gd name="connsiteX271" fmla="*/ 12912 w 5575945"/>
              <a:gd name="connsiteY271" fmla="*/ 3433412 h 3851516"/>
              <a:gd name="connsiteX272" fmla="*/ 135285 w 5575945"/>
              <a:gd name="connsiteY272" fmla="*/ 3278340 h 3851516"/>
              <a:gd name="connsiteX273" fmla="*/ 250816 w 5575945"/>
              <a:gd name="connsiteY273" fmla="*/ 3226872 h 3851516"/>
              <a:gd name="connsiteX274" fmla="*/ 251120 w 5575945"/>
              <a:gd name="connsiteY274" fmla="*/ 3179521 h 3851516"/>
              <a:gd name="connsiteX275" fmla="*/ 258264 w 5575945"/>
              <a:gd name="connsiteY275" fmla="*/ 3159660 h 3851516"/>
              <a:gd name="connsiteX276" fmla="*/ 501437 w 5575945"/>
              <a:gd name="connsiteY276" fmla="*/ 3016154 h 3851516"/>
              <a:gd name="connsiteX277" fmla="*/ 547940 w 5575945"/>
              <a:gd name="connsiteY277" fmla="*/ 3009191 h 3851516"/>
              <a:gd name="connsiteX278" fmla="*/ 554540 w 5575945"/>
              <a:gd name="connsiteY278" fmla="*/ 2939740 h 3851516"/>
              <a:gd name="connsiteX279" fmla="*/ 631137 w 5575945"/>
              <a:gd name="connsiteY279" fmla="*/ 2857995 h 3851516"/>
              <a:gd name="connsiteX280" fmla="*/ 728443 w 5575945"/>
              <a:gd name="connsiteY280" fmla="*/ 2861871 h 3851516"/>
              <a:gd name="connsiteX281" fmla="*/ 876491 w 5575945"/>
              <a:gd name="connsiteY281" fmla="*/ 2857390 h 3851516"/>
              <a:gd name="connsiteX282" fmla="*/ 878852 w 5575945"/>
              <a:gd name="connsiteY282" fmla="*/ 2856542 h 3851516"/>
              <a:gd name="connsiteX283" fmla="*/ 878792 w 5575945"/>
              <a:gd name="connsiteY283" fmla="*/ 2783154 h 3851516"/>
              <a:gd name="connsiteX284" fmla="*/ 873463 w 5575945"/>
              <a:gd name="connsiteY284" fmla="*/ 2337439 h 3851516"/>
              <a:gd name="connsiteX285" fmla="*/ 871525 w 5575945"/>
              <a:gd name="connsiteY285" fmla="*/ 2244795 h 3851516"/>
              <a:gd name="connsiteX286" fmla="*/ 983423 w 5575945"/>
              <a:gd name="connsiteY286" fmla="*/ 2068047 h 3851516"/>
              <a:gd name="connsiteX287" fmla="*/ 1118876 w 5575945"/>
              <a:gd name="connsiteY287" fmla="*/ 2036742 h 3851516"/>
              <a:gd name="connsiteX288" fmla="*/ 1431744 w 5575945"/>
              <a:gd name="connsiteY288" fmla="*/ 2041404 h 3851516"/>
              <a:gd name="connsiteX289" fmla="*/ 1735104 w 5575945"/>
              <a:gd name="connsiteY289" fmla="*/ 2038256 h 3851516"/>
              <a:gd name="connsiteX290" fmla="*/ 1954783 w 5575945"/>
              <a:gd name="connsiteY290" fmla="*/ 1991086 h 3851516"/>
              <a:gd name="connsiteX291" fmla="*/ 2006917 w 5575945"/>
              <a:gd name="connsiteY291" fmla="*/ 1960689 h 3851516"/>
              <a:gd name="connsiteX292" fmla="*/ 2013578 w 5575945"/>
              <a:gd name="connsiteY292" fmla="*/ 1944280 h 3851516"/>
              <a:gd name="connsiteX293" fmla="*/ 1893626 w 5575945"/>
              <a:gd name="connsiteY293" fmla="*/ 1370318 h 3851516"/>
              <a:gd name="connsiteX294" fmla="*/ 1845671 w 5575945"/>
              <a:gd name="connsiteY294" fmla="*/ 1189269 h 3851516"/>
              <a:gd name="connsiteX295" fmla="*/ 1824719 w 5575945"/>
              <a:gd name="connsiteY295" fmla="*/ 1146885 h 3851516"/>
              <a:gd name="connsiteX296" fmla="*/ 1829745 w 5575945"/>
              <a:gd name="connsiteY296" fmla="*/ 1108676 h 3851516"/>
              <a:gd name="connsiteX297" fmla="*/ 1896896 w 5575945"/>
              <a:gd name="connsiteY297" fmla="*/ 1078219 h 3851516"/>
              <a:gd name="connsiteX298" fmla="*/ 2073462 w 5575945"/>
              <a:gd name="connsiteY298" fmla="*/ 1045159 h 3851516"/>
              <a:gd name="connsiteX299" fmla="*/ 2382575 w 5575945"/>
              <a:gd name="connsiteY299" fmla="*/ 941011 h 3851516"/>
              <a:gd name="connsiteX300" fmla="*/ 2446881 w 5575945"/>
              <a:gd name="connsiteY300" fmla="*/ 907949 h 3851516"/>
              <a:gd name="connsiteX301" fmla="*/ 2556418 w 5575945"/>
              <a:gd name="connsiteY301" fmla="*/ 899110 h 3851516"/>
              <a:gd name="connsiteX302" fmla="*/ 2890175 w 5575945"/>
              <a:gd name="connsiteY302" fmla="*/ 905407 h 3851516"/>
              <a:gd name="connsiteX303" fmla="*/ 2996381 w 5575945"/>
              <a:gd name="connsiteY303" fmla="*/ 911825 h 3851516"/>
              <a:gd name="connsiteX304" fmla="*/ 2993717 w 5575945"/>
              <a:gd name="connsiteY304" fmla="*/ 750094 h 3851516"/>
              <a:gd name="connsiteX305" fmla="*/ 2959688 w 5575945"/>
              <a:gd name="connsiteY305" fmla="*/ 689725 h 3851516"/>
              <a:gd name="connsiteX306" fmla="*/ 2936678 w 5575945"/>
              <a:gd name="connsiteY306" fmla="*/ 642494 h 3851516"/>
              <a:gd name="connsiteX307" fmla="*/ 2973432 w 5575945"/>
              <a:gd name="connsiteY307" fmla="*/ 570317 h 3851516"/>
              <a:gd name="connsiteX308" fmla="*/ 3118634 w 5575945"/>
              <a:gd name="connsiteY308" fmla="*/ 489239 h 3851516"/>
              <a:gd name="connsiteX309" fmla="*/ 3423326 w 5575945"/>
              <a:gd name="connsiteY309" fmla="*/ 406648 h 3851516"/>
              <a:gd name="connsiteX310" fmla="*/ 3669648 w 5575945"/>
              <a:gd name="connsiteY310" fmla="*/ 365534 h 3851516"/>
              <a:gd name="connsiteX311" fmla="*/ 3752845 w 5575945"/>
              <a:gd name="connsiteY311" fmla="*/ 354817 h 3851516"/>
              <a:gd name="connsiteX312" fmla="*/ 3739524 w 5575945"/>
              <a:gd name="connsiteY312" fmla="*/ 238316 h 3851516"/>
              <a:gd name="connsiteX313" fmla="*/ 3726565 w 5575945"/>
              <a:gd name="connsiteY313" fmla="*/ 182731 h 3851516"/>
              <a:gd name="connsiteX314" fmla="*/ 3763683 w 5575945"/>
              <a:gd name="connsiteY314" fmla="*/ 96809 h 3851516"/>
              <a:gd name="connsiteX315" fmla="*/ 3814607 w 5575945"/>
              <a:gd name="connsiteY315" fmla="*/ 71075 h 3851516"/>
              <a:gd name="connsiteX316" fmla="*/ 3869103 w 5575945"/>
              <a:gd name="connsiteY316" fmla="*/ 52667 h 3851516"/>
              <a:gd name="connsiteX317" fmla="*/ 3863608 w 5575945"/>
              <a:gd name="connsiteY317" fmla="*/ 48164 h 3851516"/>
              <a:gd name="connsiteX318" fmla="*/ 3906397 w 5575945"/>
              <a:gd name="connsiteY318" fmla="*/ 38132 h 3851516"/>
              <a:gd name="connsiteX319" fmla="*/ 3906705 w 5575945"/>
              <a:gd name="connsiteY319" fmla="*/ 38271 h 3851516"/>
              <a:gd name="connsiteX320" fmla="*/ 3934861 w 5575945"/>
              <a:gd name="connsiteY320" fmla="*/ 36560 h 3851516"/>
              <a:gd name="connsiteX321" fmla="*/ 4122206 w 5575945"/>
              <a:gd name="connsiteY321" fmla="*/ 1016 h 3851516"/>
              <a:gd name="connsiteX322" fmla="*/ 4139705 w 5575945"/>
              <a:gd name="connsiteY322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186875 w 5575945"/>
              <a:gd name="connsiteY21" fmla="*/ 1850245 h 3851516"/>
              <a:gd name="connsiteX22" fmla="*/ 5178700 w 5575945"/>
              <a:gd name="connsiteY22" fmla="*/ 1875070 h 3851516"/>
              <a:gd name="connsiteX23" fmla="*/ 5169981 w 5575945"/>
              <a:gd name="connsiteY23" fmla="*/ 2173647 h 3851516"/>
              <a:gd name="connsiteX24" fmla="*/ 5159990 w 5575945"/>
              <a:gd name="connsiteY24" fmla="*/ 2830142 h 3851516"/>
              <a:gd name="connsiteX25" fmla="*/ 5160717 w 5575945"/>
              <a:gd name="connsiteY25" fmla="*/ 3280642 h 3851516"/>
              <a:gd name="connsiteX26" fmla="*/ 5173493 w 5575945"/>
              <a:gd name="connsiteY26" fmla="*/ 3458662 h 3851516"/>
              <a:gd name="connsiteX27" fmla="*/ 5202314 w 5575945"/>
              <a:gd name="connsiteY27" fmla="*/ 3575586 h 3851516"/>
              <a:gd name="connsiteX28" fmla="*/ 5226899 w 5575945"/>
              <a:gd name="connsiteY28" fmla="*/ 3747247 h 3851516"/>
              <a:gd name="connsiteX29" fmla="*/ 5236163 w 5575945"/>
              <a:gd name="connsiteY29" fmla="*/ 3838619 h 3851516"/>
              <a:gd name="connsiteX30" fmla="*/ 5137949 w 5575945"/>
              <a:gd name="connsiteY30" fmla="*/ 3847580 h 3851516"/>
              <a:gd name="connsiteX31" fmla="*/ 4893747 w 5575945"/>
              <a:gd name="connsiteY31" fmla="*/ 3850487 h 3851516"/>
              <a:gd name="connsiteX32" fmla="*/ 4521056 w 5575945"/>
              <a:gd name="connsiteY32" fmla="*/ 3777825 h 3851516"/>
              <a:gd name="connsiteX33" fmla="*/ 4357083 w 5575945"/>
              <a:gd name="connsiteY33" fmla="*/ 3643766 h 3851516"/>
              <a:gd name="connsiteX34" fmla="*/ 4338192 w 5575945"/>
              <a:gd name="connsiteY34" fmla="*/ 3601985 h 3851516"/>
              <a:gd name="connsiteX35" fmla="*/ 4368226 w 5575945"/>
              <a:gd name="connsiteY35" fmla="*/ 3535501 h 3851516"/>
              <a:gd name="connsiteX36" fmla="*/ 4473099 w 5575945"/>
              <a:gd name="connsiteY36" fmla="*/ 3520666 h 3851516"/>
              <a:gd name="connsiteX37" fmla="*/ 4777247 w 5575945"/>
              <a:gd name="connsiteY37" fmla="*/ 3561961 h 3851516"/>
              <a:gd name="connsiteX38" fmla="*/ 4888358 w 5575945"/>
              <a:gd name="connsiteY38" fmla="*/ 3581882 h 3851516"/>
              <a:gd name="connsiteX39" fmla="*/ 4978883 w 5575945"/>
              <a:gd name="connsiteY39" fmla="*/ 3551486 h 3851516"/>
              <a:gd name="connsiteX40" fmla="*/ 4982152 w 5575945"/>
              <a:gd name="connsiteY40" fmla="*/ 3493478 h 3851516"/>
              <a:gd name="connsiteX41" fmla="*/ 4928322 w 5575945"/>
              <a:gd name="connsiteY41" fmla="*/ 3452728 h 3851516"/>
              <a:gd name="connsiteX42" fmla="*/ 4751452 w 5575945"/>
              <a:gd name="connsiteY42" fmla="*/ 3391389 h 3851516"/>
              <a:gd name="connsiteX43" fmla="*/ 4416545 w 5575945"/>
              <a:gd name="connsiteY43" fmla="*/ 3297716 h 3851516"/>
              <a:gd name="connsiteX44" fmla="*/ 4242218 w 5575945"/>
              <a:gd name="connsiteY44" fmla="*/ 3211008 h 3851516"/>
              <a:gd name="connsiteX45" fmla="*/ 4215636 w 5575945"/>
              <a:gd name="connsiteY45" fmla="*/ 3185818 h 3851516"/>
              <a:gd name="connsiteX46" fmla="*/ 4190448 w 5575945"/>
              <a:gd name="connsiteY46" fmla="*/ 3177887 h 3851516"/>
              <a:gd name="connsiteX47" fmla="*/ 4003708 w 5575945"/>
              <a:gd name="connsiteY47" fmla="*/ 3199079 h 3851516"/>
              <a:gd name="connsiteX48" fmla="*/ 3890599 w 5575945"/>
              <a:gd name="connsiteY48" fmla="*/ 3205559 h 3851516"/>
              <a:gd name="connsiteX49" fmla="*/ 3761261 w 5575945"/>
              <a:gd name="connsiteY49" fmla="*/ 3148096 h 3851516"/>
              <a:gd name="connsiteX50" fmla="*/ 3688116 w 5575945"/>
              <a:gd name="connsiteY50" fmla="*/ 3117880 h 3851516"/>
              <a:gd name="connsiteX51" fmla="*/ 3362351 w 5575945"/>
              <a:gd name="connsiteY51" fmla="*/ 3119515 h 3851516"/>
              <a:gd name="connsiteX52" fmla="*/ 3215030 w 5575945"/>
              <a:gd name="connsiteY52" fmla="*/ 3105710 h 3851516"/>
              <a:gd name="connsiteX53" fmla="*/ 3142793 w 5575945"/>
              <a:gd name="connsiteY53" fmla="*/ 3077735 h 3851516"/>
              <a:gd name="connsiteX54" fmla="*/ 2824175 w 5575945"/>
              <a:gd name="connsiteY54" fmla="*/ 2904619 h 3851516"/>
              <a:gd name="connsiteX55" fmla="*/ 2747214 w 5575945"/>
              <a:gd name="connsiteY55" fmla="*/ 2835773 h 3851516"/>
              <a:gd name="connsiteX56" fmla="*/ 2746668 w 5575945"/>
              <a:gd name="connsiteY56" fmla="*/ 2750639 h 3851516"/>
              <a:gd name="connsiteX57" fmla="*/ 2886724 w 5575945"/>
              <a:gd name="connsiteY57" fmla="*/ 2633109 h 3851516"/>
              <a:gd name="connsiteX58" fmla="*/ 3307614 w 5575945"/>
              <a:gd name="connsiteY58" fmla="*/ 2437408 h 3851516"/>
              <a:gd name="connsiteX59" fmla="*/ 3473220 w 5575945"/>
              <a:gd name="connsiteY59" fmla="*/ 2419969 h 3851516"/>
              <a:gd name="connsiteX60" fmla="*/ 3542430 w 5575945"/>
              <a:gd name="connsiteY60" fmla="*/ 2430263 h 3851516"/>
              <a:gd name="connsiteX61" fmla="*/ 3594928 w 5575945"/>
              <a:gd name="connsiteY61" fmla="*/ 2431716 h 3851516"/>
              <a:gd name="connsiteX62" fmla="*/ 3618119 w 5575945"/>
              <a:gd name="connsiteY62" fmla="*/ 2419242 h 3851516"/>
              <a:gd name="connsiteX63" fmla="*/ 3608612 w 5575945"/>
              <a:gd name="connsiteY63" fmla="*/ 2394841 h 3851516"/>
              <a:gd name="connsiteX64" fmla="*/ 3499802 w 5575945"/>
              <a:gd name="connsiteY64" fmla="*/ 2333623 h 3851516"/>
              <a:gd name="connsiteX65" fmla="*/ 3282545 w 5575945"/>
              <a:gd name="connsiteY65" fmla="*/ 2288815 h 3851516"/>
              <a:gd name="connsiteX66" fmla="*/ 3111973 w 5575945"/>
              <a:gd name="connsiteY66" fmla="*/ 2285971 h 3851516"/>
              <a:gd name="connsiteX67" fmla="*/ 3023568 w 5575945"/>
              <a:gd name="connsiteY67" fmla="*/ 2296809 h 3851516"/>
              <a:gd name="connsiteX68" fmla="*/ 2980880 w 5575945"/>
              <a:gd name="connsiteY68" fmla="*/ 2291237 h 3851516"/>
              <a:gd name="connsiteX69" fmla="*/ 2919482 w 5575945"/>
              <a:gd name="connsiteY69" fmla="*/ 2276343 h 3851516"/>
              <a:gd name="connsiteX70" fmla="*/ 2618543 w 5575945"/>
              <a:gd name="connsiteY70" fmla="*/ 2243523 h 3851516"/>
              <a:gd name="connsiteX71" fmla="*/ 2493808 w 5575945"/>
              <a:gd name="connsiteY71" fmla="*/ 2227236 h 3851516"/>
              <a:gd name="connsiteX72" fmla="*/ 2360111 w 5575945"/>
              <a:gd name="connsiteY72" fmla="*/ 2126539 h 3851516"/>
              <a:gd name="connsiteX73" fmla="*/ 2477884 w 5575945"/>
              <a:gd name="connsiteY73" fmla="*/ 2115458 h 3851516"/>
              <a:gd name="connsiteX74" fmla="*/ 2655479 w 5575945"/>
              <a:gd name="connsiteY74" fmla="*/ 2097353 h 3851516"/>
              <a:gd name="connsiteX75" fmla="*/ 2799531 w 5575945"/>
              <a:gd name="connsiteY75" fmla="*/ 2080763 h 3851516"/>
              <a:gd name="connsiteX76" fmla="*/ 2999954 w 5575945"/>
              <a:gd name="connsiteY76" fmla="*/ 2054180 h 3851516"/>
              <a:gd name="connsiteX77" fmla="*/ 3212003 w 5575945"/>
              <a:gd name="connsiteY77" fmla="*/ 2012461 h 3851516"/>
              <a:gd name="connsiteX78" fmla="*/ 3320511 w 5575945"/>
              <a:gd name="connsiteY78" fmla="*/ 1972619 h 3851516"/>
              <a:gd name="connsiteX79" fmla="*/ 3517786 w 5575945"/>
              <a:gd name="connsiteY79" fmla="*/ 1930898 h 3851516"/>
              <a:gd name="connsiteX80" fmla="*/ 3732924 w 5575945"/>
              <a:gd name="connsiteY80" fmla="*/ 1905648 h 3851516"/>
              <a:gd name="connsiteX81" fmla="*/ 3978398 w 5575945"/>
              <a:gd name="connsiteY81" fmla="*/ 1893175 h 3851516"/>
              <a:gd name="connsiteX82" fmla="*/ 3923963 w 5575945"/>
              <a:gd name="connsiteY82" fmla="*/ 1847883 h 3851516"/>
              <a:gd name="connsiteX83" fmla="*/ 3552239 w 5575945"/>
              <a:gd name="connsiteY83" fmla="*/ 1680822 h 3851516"/>
              <a:gd name="connsiteX84" fmla="*/ 3183182 w 5575945"/>
              <a:gd name="connsiteY84" fmla="*/ 1649579 h 3851516"/>
              <a:gd name="connsiteX85" fmla="*/ 3157931 w 5575945"/>
              <a:gd name="connsiteY85" fmla="*/ 1630747 h 3851516"/>
              <a:gd name="connsiteX86" fmla="*/ 3182455 w 5575945"/>
              <a:gd name="connsiteY86" fmla="*/ 1575464 h 3851516"/>
              <a:gd name="connsiteX87" fmla="*/ 3258203 w 5575945"/>
              <a:gd name="connsiteY87" fmla="*/ 1560387 h 3851516"/>
              <a:gd name="connsiteX88" fmla="*/ 3379487 w 5575945"/>
              <a:gd name="connsiteY88" fmla="*/ 1559357 h 3851516"/>
              <a:gd name="connsiteX89" fmla="*/ 3498955 w 5575945"/>
              <a:gd name="connsiteY89" fmla="*/ 1552455 h 3851516"/>
              <a:gd name="connsiteX90" fmla="*/ 3601225 w 5575945"/>
              <a:gd name="connsiteY90" fmla="*/ 1577038 h 3851516"/>
              <a:gd name="connsiteX91" fmla="*/ 3614728 w 5575945"/>
              <a:gd name="connsiteY91" fmla="*/ 1579037 h 3851516"/>
              <a:gd name="connsiteX92" fmla="*/ 3814668 w 5575945"/>
              <a:gd name="connsiteY92" fmla="*/ 1569107 h 3851516"/>
              <a:gd name="connsiteX93" fmla="*/ 3814668 w 5575945"/>
              <a:gd name="connsiteY93" fmla="*/ 1548701 h 3851516"/>
              <a:gd name="connsiteX94" fmla="*/ 3855357 w 5575945"/>
              <a:gd name="connsiteY94" fmla="*/ 1508313 h 3851516"/>
              <a:gd name="connsiteX95" fmla="*/ 3993354 w 5575945"/>
              <a:gd name="connsiteY95" fmla="*/ 1529506 h 3851516"/>
              <a:gd name="connsiteX96" fmla="*/ 4106887 w 5575945"/>
              <a:gd name="connsiteY96" fmla="*/ 1569834 h 3851516"/>
              <a:gd name="connsiteX97" fmla="*/ 4136557 w 5575945"/>
              <a:gd name="connsiteY97" fmla="*/ 1588846 h 3851516"/>
              <a:gd name="connsiteX98" fmla="*/ 4260868 w 5575945"/>
              <a:gd name="connsiteY98" fmla="*/ 1502379 h 3851516"/>
              <a:gd name="connsiteX99" fmla="*/ 4458324 w 5575945"/>
              <a:gd name="connsiteY99" fmla="*/ 1498867 h 3851516"/>
              <a:gd name="connsiteX100" fmla="*/ 4412427 w 5575945"/>
              <a:gd name="connsiteY100" fmla="*/ 1474768 h 3851516"/>
              <a:gd name="connsiteX101" fmla="*/ 3932379 w 5575945"/>
              <a:gd name="connsiteY101" fmla="*/ 1317214 h 3851516"/>
              <a:gd name="connsiteX102" fmla="*/ 3643066 w 5575945"/>
              <a:gd name="connsiteY102" fmla="*/ 1296748 h 3851516"/>
              <a:gd name="connsiteX103" fmla="*/ 3086844 w 5575945"/>
              <a:gd name="connsiteY103" fmla="*/ 1181761 h 3851516"/>
              <a:gd name="connsiteX104" fmla="*/ 3008370 w 5575945"/>
              <a:gd name="connsiteY104" fmla="*/ 1136712 h 3851516"/>
              <a:gd name="connsiteX105" fmla="*/ 2984574 w 5575945"/>
              <a:gd name="connsiteY105" fmla="*/ 1094992 h 3851516"/>
              <a:gd name="connsiteX106" fmla="*/ 3023508 w 5575945"/>
              <a:gd name="connsiteY106" fmla="*/ 1073436 h 3851516"/>
              <a:gd name="connsiteX107" fmla="*/ 3118694 w 5575945"/>
              <a:gd name="connsiteY107" fmla="*/ 1065141 h 3851516"/>
              <a:gd name="connsiteX108" fmla="*/ 3402981 w 5575945"/>
              <a:gd name="connsiteY108" fmla="*/ 1069984 h 3851516"/>
              <a:gd name="connsiteX109" fmla="*/ 3634287 w 5575945"/>
              <a:gd name="connsiteY109" fmla="*/ 1080459 h 3851516"/>
              <a:gd name="connsiteX110" fmla="*/ 3868437 w 5575945"/>
              <a:gd name="connsiteY110" fmla="*/ 1095295 h 3851516"/>
              <a:gd name="connsiteX111" fmla="*/ 4038888 w 5575945"/>
              <a:gd name="connsiteY111" fmla="*/ 1105891 h 3851516"/>
              <a:gd name="connsiteX112" fmla="*/ 4210853 w 5575945"/>
              <a:gd name="connsiteY112" fmla="*/ 1117335 h 3851516"/>
              <a:gd name="connsiteX113" fmla="*/ 4338494 w 5575945"/>
              <a:gd name="connsiteY113" fmla="*/ 1120786 h 3851516"/>
              <a:gd name="connsiteX114" fmla="*/ 4595473 w 5575945"/>
              <a:gd name="connsiteY114" fmla="*/ 1111825 h 3851516"/>
              <a:gd name="connsiteX115" fmla="*/ 4840825 w 5575945"/>
              <a:gd name="connsiteY115" fmla="*/ 1096566 h 3851516"/>
              <a:gd name="connsiteX116" fmla="*/ 5061533 w 5575945"/>
              <a:gd name="connsiteY116" fmla="*/ 1076705 h 3851516"/>
              <a:gd name="connsiteX117" fmla="*/ 5464683 w 5575945"/>
              <a:gd name="connsiteY117" fmla="*/ 996899 h 3851516"/>
              <a:gd name="connsiteX118" fmla="*/ 5545700 w 5575945"/>
              <a:gd name="connsiteY118" fmla="*/ 956754 h 3851516"/>
              <a:gd name="connsiteX119" fmla="*/ 5554117 w 5575945"/>
              <a:gd name="connsiteY119" fmla="*/ 915761 h 3851516"/>
              <a:gd name="connsiteX120" fmla="*/ 5511974 w 5575945"/>
              <a:gd name="connsiteY120" fmla="*/ 875495 h 3851516"/>
              <a:gd name="connsiteX121" fmla="*/ 5347455 w 5575945"/>
              <a:gd name="connsiteY121" fmla="*/ 809191 h 3851516"/>
              <a:gd name="connsiteX122" fmla="*/ 5058749 w 5575945"/>
              <a:gd name="connsiteY122" fmla="*/ 754271 h 3851516"/>
              <a:gd name="connsiteX123" fmla="*/ 4771979 w 5575945"/>
              <a:gd name="connsiteY123" fmla="*/ 723270 h 3851516"/>
              <a:gd name="connsiteX124" fmla="*/ 4580820 w 5575945"/>
              <a:gd name="connsiteY124" fmla="*/ 712673 h 3851516"/>
              <a:gd name="connsiteX125" fmla="*/ 4381606 w 5575945"/>
              <a:gd name="connsiteY125" fmla="*/ 700927 h 3851516"/>
              <a:gd name="connsiteX126" fmla="*/ 4206372 w 5575945"/>
              <a:gd name="connsiteY126" fmla="*/ 690208 h 3851516"/>
              <a:gd name="connsiteX127" fmla="*/ 3957023 w 5575945"/>
              <a:gd name="connsiteY127" fmla="*/ 668713 h 3851516"/>
              <a:gd name="connsiteX128" fmla="*/ 3790507 w 5575945"/>
              <a:gd name="connsiteY128" fmla="*/ 651820 h 3851516"/>
              <a:gd name="connsiteX129" fmla="*/ 3608673 w 5575945"/>
              <a:gd name="connsiteY129" fmla="*/ 629839 h 3851516"/>
              <a:gd name="connsiteX130" fmla="*/ 3420057 w 5575945"/>
              <a:gd name="connsiteY130" fmla="*/ 600412 h 3851516"/>
              <a:gd name="connsiteX131" fmla="*/ 3338918 w 5575945"/>
              <a:gd name="connsiteY131" fmla="*/ 578673 h 3851516"/>
              <a:gd name="connsiteX132" fmla="*/ 3321903 w 5575945"/>
              <a:gd name="connsiteY132" fmla="*/ 570136 h 3851516"/>
              <a:gd name="connsiteX133" fmla="*/ 3322024 w 5575945"/>
              <a:gd name="connsiteY133" fmla="*/ 547187 h 3851516"/>
              <a:gd name="connsiteX134" fmla="*/ 3390811 w 5575945"/>
              <a:gd name="connsiteY134" fmla="*/ 518849 h 3851516"/>
              <a:gd name="connsiteX135" fmla="*/ 3635437 w 5575945"/>
              <a:gd name="connsiteY135" fmla="*/ 470469 h 3851516"/>
              <a:gd name="connsiteX136" fmla="*/ 3834467 w 5575945"/>
              <a:gd name="connsiteY136" fmla="*/ 445583 h 3851516"/>
              <a:gd name="connsiteX137" fmla="*/ 4033681 w 5575945"/>
              <a:gd name="connsiteY137" fmla="*/ 435046 h 3851516"/>
              <a:gd name="connsiteX138" fmla="*/ 4380093 w 5575945"/>
              <a:gd name="connsiteY138" fmla="*/ 422876 h 3851516"/>
              <a:gd name="connsiteX139" fmla="*/ 4602012 w 5575945"/>
              <a:gd name="connsiteY139" fmla="*/ 415670 h 3851516"/>
              <a:gd name="connsiteX140" fmla="*/ 4704163 w 5575945"/>
              <a:gd name="connsiteY140" fmla="*/ 412280 h 3851516"/>
              <a:gd name="connsiteX141" fmla="*/ 4717180 w 5575945"/>
              <a:gd name="connsiteY141" fmla="*/ 392116 h 3851516"/>
              <a:gd name="connsiteX142" fmla="*/ 4686965 w 5575945"/>
              <a:gd name="connsiteY142" fmla="*/ 353909 h 3851516"/>
              <a:gd name="connsiteX143" fmla="*/ 4407522 w 5575945"/>
              <a:gd name="connsiteY143" fmla="*/ 206466 h 3851516"/>
              <a:gd name="connsiteX144" fmla="*/ 4244035 w 5575945"/>
              <a:gd name="connsiteY144" fmla="*/ 182609 h 3851516"/>
              <a:gd name="connsiteX145" fmla="*/ 4013274 w 5575945"/>
              <a:gd name="connsiteY145" fmla="*/ 150094 h 3851516"/>
              <a:gd name="connsiteX146" fmla="*/ 3977126 w 5575945"/>
              <a:gd name="connsiteY146" fmla="*/ 133926 h 3851516"/>
              <a:gd name="connsiteX147" fmla="*/ 3972524 w 5575945"/>
              <a:gd name="connsiteY147" fmla="*/ 101108 h 3851516"/>
              <a:gd name="connsiteX148" fmla="*/ 4016787 w 5575945"/>
              <a:gd name="connsiteY148" fmla="*/ 68046 h 3851516"/>
              <a:gd name="connsiteX149" fmla="*/ 4156659 w 5575945"/>
              <a:gd name="connsiteY149" fmla="*/ 17123 h 3851516"/>
              <a:gd name="connsiteX150" fmla="*/ 4139705 w 5575945"/>
              <a:gd name="connsiteY150" fmla="*/ 593 h 3851516"/>
              <a:gd name="connsiteX151" fmla="*/ 4150120 w 5575945"/>
              <a:gd name="connsiteY151" fmla="*/ 7314 h 3851516"/>
              <a:gd name="connsiteX152" fmla="*/ 4139705 w 5575945"/>
              <a:gd name="connsiteY152" fmla="*/ 13854 h 3851516"/>
              <a:gd name="connsiteX153" fmla="*/ 4032712 w 5575945"/>
              <a:gd name="connsiteY153" fmla="*/ 29476 h 3851516"/>
              <a:gd name="connsiteX154" fmla="*/ 3822236 w 5575945"/>
              <a:gd name="connsiteY154" fmla="*/ 83972 h 3851516"/>
              <a:gd name="connsiteX155" fmla="*/ 3756599 w 5575945"/>
              <a:gd name="connsiteY155" fmla="*/ 121453 h 3851516"/>
              <a:gd name="connsiteX156" fmla="*/ 3738252 w 5575945"/>
              <a:gd name="connsiteY156" fmla="*/ 165171 h 3851516"/>
              <a:gd name="connsiteX157" fmla="*/ 3753208 w 5575945"/>
              <a:gd name="connsiteY157" fmla="*/ 179158 h 3851516"/>
              <a:gd name="connsiteX158" fmla="*/ 4003527 w 5575945"/>
              <a:gd name="connsiteY158" fmla="*/ 233412 h 3851516"/>
              <a:gd name="connsiteX159" fmla="*/ 4212851 w 5575945"/>
              <a:gd name="connsiteY159" fmla="*/ 284941 h 3851516"/>
              <a:gd name="connsiteX160" fmla="*/ 4291325 w 5575945"/>
              <a:gd name="connsiteY160" fmla="*/ 297777 h 3851516"/>
              <a:gd name="connsiteX161" fmla="*/ 4304767 w 5575945"/>
              <a:gd name="connsiteY161" fmla="*/ 324056 h 3851516"/>
              <a:gd name="connsiteX162" fmla="*/ 4248273 w 5575945"/>
              <a:gd name="connsiteY162" fmla="*/ 354574 h 3851516"/>
              <a:gd name="connsiteX163" fmla="*/ 4125294 w 5575945"/>
              <a:gd name="connsiteY163" fmla="*/ 357663 h 3851516"/>
              <a:gd name="connsiteX164" fmla="*/ 3842581 w 5575945"/>
              <a:gd name="connsiteY164" fmla="*/ 362082 h 3851516"/>
              <a:gd name="connsiteX165" fmla="*/ 3703133 w 5575945"/>
              <a:gd name="connsiteY165" fmla="*/ 375283 h 3851516"/>
              <a:gd name="connsiteX166" fmla="*/ 3483029 w 5575945"/>
              <a:gd name="connsiteY166" fmla="*/ 409675 h 3851516"/>
              <a:gd name="connsiteX167" fmla="*/ 3078186 w 5575945"/>
              <a:gd name="connsiteY167" fmla="*/ 521514 h 3851516"/>
              <a:gd name="connsiteX168" fmla="*/ 2970526 w 5575945"/>
              <a:gd name="connsiteY168" fmla="*/ 593933 h 3851516"/>
              <a:gd name="connsiteX169" fmla="*/ 2944368 w 5575945"/>
              <a:gd name="connsiteY169" fmla="*/ 637772 h 3851516"/>
              <a:gd name="connsiteX170" fmla="*/ 3062927 w 5575945"/>
              <a:gd name="connsiteY170" fmla="*/ 652303 h 3851516"/>
              <a:gd name="connsiteX171" fmla="*/ 3231985 w 5575945"/>
              <a:gd name="connsiteY171" fmla="*/ 673497 h 3851516"/>
              <a:gd name="connsiteX172" fmla="*/ 3397955 w 5575945"/>
              <a:gd name="connsiteY172" fmla="*/ 693842 h 3851516"/>
              <a:gd name="connsiteX173" fmla="*/ 3567074 w 5575945"/>
              <a:gd name="connsiteY173" fmla="*/ 714732 h 3851516"/>
              <a:gd name="connsiteX174" fmla="*/ 3741098 w 5575945"/>
              <a:gd name="connsiteY174" fmla="*/ 735259 h 3851516"/>
              <a:gd name="connsiteX175" fmla="*/ 3905857 w 5575945"/>
              <a:gd name="connsiteY175" fmla="*/ 752999 h 3851516"/>
              <a:gd name="connsiteX176" fmla="*/ 4014123 w 5575945"/>
              <a:gd name="connsiteY176" fmla="*/ 760871 h 3851516"/>
              <a:gd name="connsiteX177" fmla="*/ 4209703 w 5575945"/>
              <a:gd name="connsiteY177" fmla="*/ 776131 h 3851516"/>
              <a:gd name="connsiteX178" fmla="*/ 4366954 w 5575945"/>
              <a:gd name="connsiteY178" fmla="*/ 789876 h 3851516"/>
              <a:gd name="connsiteX179" fmla="*/ 4550725 w 5575945"/>
              <a:gd name="connsiteY179" fmla="*/ 810039 h 3851516"/>
              <a:gd name="connsiteX180" fmla="*/ 4747759 w 5575945"/>
              <a:gd name="connsiteY180" fmla="*/ 837831 h 3851516"/>
              <a:gd name="connsiteX181" fmla="*/ 5017877 w 5575945"/>
              <a:gd name="connsiteY181" fmla="*/ 901773 h 3851516"/>
              <a:gd name="connsiteX182" fmla="*/ 5062624 w 5575945"/>
              <a:gd name="connsiteY182" fmla="*/ 925691 h 3851516"/>
              <a:gd name="connsiteX183" fmla="*/ 5080730 w 5575945"/>
              <a:gd name="connsiteY183" fmla="*/ 935682 h 3851516"/>
              <a:gd name="connsiteX184" fmla="*/ 5075158 w 5575945"/>
              <a:gd name="connsiteY184" fmla="*/ 942645 h 3851516"/>
              <a:gd name="connsiteX185" fmla="*/ 4948969 w 5575945"/>
              <a:gd name="connsiteY185" fmla="*/ 955542 h 3851516"/>
              <a:gd name="connsiteX186" fmla="*/ 4750120 w 5575945"/>
              <a:gd name="connsiteY186" fmla="*/ 970620 h 3851516"/>
              <a:gd name="connsiteX187" fmla="*/ 4477156 w 5575945"/>
              <a:gd name="connsiteY187" fmla="*/ 975404 h 3851516"/>
              <a:gd name="connsiteX188" fmla="*/ 4060263 w 5575945"/>
              <a:gd name="connsiteY188" fmla="*/ 968258 h 3851516"/>
              <a:gd name="connsiteX189" fmla="*/ 3662685 w 5575945"/>
              <a:gd name="connsiteY189" fmla="*/ 956512 h 3851516"/>
              <a:gd name="connsiteX190" fmla="*/ 3429624 w 5575945"/>
              <a:gd name="connsiteY190" fmla="*/ 949125 h 3851516"/>
              <a:gd name="connsiteX191" fmla="*/ 3118634 w 5575945"/>
              <a:gd name="connsiteY191" fmla="*/ 934048 h 3851516"/>
              <a:gd name="connsiteX192" fmla="*/ 2587602 w 5575945"/>
              <a:gd name="connsiteY192" fmla="*/ 912249 h 3851516"/>
              <a:gd name="connsiteX193" fmla="*/ 2439977 w 5575945"/>
              <a:gd name="connsiteY193" fmla="*/ 923996 h 3851516"/>
              <a:gd name="connsiteX194" fmla="*/ 2422418 w 5575945"/>
              <a:gd name="connsiteY194" fmla="*/ 930838 h 3851516"/>
              <a:gd name="connsiteX195" fmla="*/ 2231198 w 5575945"/>
              <a:gd name="connsiteY195" fmla="*/ 1018940 h 3851516"/>
              <a:gd name="connsiteX196" fmla="*/ 1966227 w 5575945"/>
              <a:gd name="connsiteY196" fmla="*/ 1077796 h 3851516"/>
              <a:gd name="connsiteX197" fmla="*/ 1863109 w 5575945"/>
              <a:gd name="connsiteY197" fmla="*/ 1103409 h 3851516"/>
              <a:gd name="connsiteX198" fmla="*/ 1838040 w 5575945"/>
              <a:gd name="connsiteY198" fmla="*/ 1119576 h 3851516"/>
              <a:gd name="connsiteX199" fmla="*/ 1836224 w 5575945"/>
              <a:gd name="connsiteY199" fmla="*/ 1136106 h 3851516"/>
              <a:gd name="connsiteX200" fmla="*/ 1850454 w 5575945"/>
              <a:gd name="connsiteY200" fmla="*/ 1145370 h 3851516"/>
              <a:gd name="connsiteX201" fmla="*/ 2017938 w 5575945"/>
              <a:gd name="connsiteY201" fmla="*/ 1174556 h 3851516"/>
              <a:gd name="connsiteX202" fmla="*/ 2207401 w 5575945"/>
              <a:gd name="connsiteY202" fmla="*/ 1220636 h 3851516"/>
              <a:gd name="connsiteX203" fmla="*/ 2424234 w 5575945"/>
              <a:gd name="connsiteY203" fmla="*/ 1245582 h 3851516"/>
              <a:gd name="connsiteX204" fmla="*/ 2612004 w 5575945"/>
              <a:gd name="connsiteY204" fmla="*/ 1259449 h 3851516"/>
              <a:gd name="connsiteX205" fmla="*/ 2818907 w 5575945"/>
              <a:gd name="connsiteY205" fmla="*/ 1274405 h 3851516"/>
              <a:gd name="connsiteX206" fmla="*/ 2958901 w 5575945"/>
              <a:gd name="connsiteY206" fmla="*/ 1285122 h 3851516"/>
              <a:gd name="connsiteX207" fmla="*/ 3315667 w 5575945"/>
              <a:gd name="connsiteY207" fmla="*/ 1358813 h 3851516"/>
              <a:gd name="connsiteX208" fmla="*/ 3402315 w 5575945"/>
              <a:gd name="connsiteY208" fmla="*/ 1424208 h 3851516"/>
              <a:gd name="connsiteX209" fmla="*/ 3407341 w 5575945"/>
              <a:gd name="connsiteY209" fmla="*/ 1434441 h 3851516"/>
              <a:gd name="connsiteX210" fmla="*/ 3345034 w 5575945"/>
              <a:gd name="connsiteY210" fmla="*/ 1438195 h 3851516"/>
              <a:gd name="connsiteX211" fmla="*/ 3102830 w 5575945"/>
              <a:gd name="connsiteY211" fmla="*/ 1452121 h 3851516"/>
              <a:gd name="connsiteX212" fmla="*/ 2791961 w 5575945"/>
              <a:gd name="connsiteY212" fmla="*/ 1483124 h 3851516"/>
              <a:gd name="connsiteX213" fmla="*/ 2474734 w 5575945"/>
              <a:gd name="connsiteY213" fmla="*/ 1541132 h 3851516"/>
              <a:gd name="connsiteX214" fmla="*/ 2354480 w 5575945"/>
              <a:gd name="connsiteY214" fmla="*/ 1586364 h 3851516"/>
              <a:gd name="connsiteX215" fmla="*/ 2299379 w 5575945"/>
              <a:gd name="connsiteY215" fmla="*/ 1638134 h 3851516"/>
              <a:gd name="connsiteX216" fmla="*/ 2341340 w 5575945"/>
              <a:gd name="connsiteY216" fmla="*/ 1645825 h 3851516"/>
              <a:gd name="connsiteX217" fmla="*/ 2623872 w 5575945"/>
              <a:gd name="connsiteY217" fmla="*/ 1656240 h 3851516"/>
              <a:gd name="connsiteX218" fmla="*/ 3031137 w 5575945"/>
              <a:gd name="connsiteY218" fmla="*/ 1697837 h 3851516"/>
              <a:gd name="connsiteX219" fmla="*/ 3142551 w 5575945"/>
              <a:gd name="connsiteY219" fmla="*/ 1729142 h 3851516"/>
              <a:gd name="connsiteX220" fmla="*/ 3174704 w 5575945"/>
              <a:gd name="connsiteY220" fmla="*/ 1749064 h 3851516"/>
              <a:gd name="connsiteX221" fmla="*/ 3177731 w 5575945"/>
              <a:gd name="connsiteY221" fmla="*/ 1789815 h 3851516"/>
              <a:gd name="connsiteX222" fmla="*/ 3151816 w 5575945"/>
              <a:gd name="connsiteY222" fmla="*/ 1813066 h 3851516"/>
              <a:gd name="connsiteX223" fmla="*/ 2967196 w 5575945"/>
              <a:gd name="connsiteY223" fmla="*/ 1882276 h 3851516"/>
              <a:gd name="connsiteX224" fmla="*/ 2716152 w 5575945"/>
              <a:gd name="connsiteY224" fmla="*/ 1901835 h 3851516"/>
              <a:gd name="connsiteX225" fmla="*/ 2385725 w 5575945"/>
              <a:gd name="connsiteY225" fmla="*/ 1912491 h 3851516"/>
              <a:gd name="connsiteX226" fmla="*/ 2051362 w 5575945"/>
              <a:gd name="connsiteY226" fmla="*/ 1946824 h 3851516"/>
              <a:gd name="connsiteX227" fmla="*/ 2038645 w 5575945"/>
              <a:gd name="connsiteY227" fmla="*/ 1952516 h 3851516"/>
              <a:gd name="connsiteX228" fmla="*/ 1857477 w 5575945"/>
              <a:gd name="connsiteY228" fmla="*/ 2035652 h 3851516"/>
              <a:gd name="connsiteX229" fmla="*/ 1483877 w 5575945"/>
              <a:gd name="connsiteY229" fmla="*/ 2056723 h 3851516"/>
              <a:gd name="connsiteX230" fmla="*/ 1134196 w 5575945"/>
              <a:gd name="connsiteY230" fmla="*/ 2049579 h 3851516"/>
              <a:gd name="connsiteX231" fmla="*/ 952118 w 5575945"/>
              <a:gd name="connsiteY231" fmla="*/ 2102621 h 3851516"/>
              <a:gd name="connsiteX232" fmla="*/ 888722 w 5575945"/>
              <a:gd name="connsiteY232" fmla="*/ 2213126 h 3851516"/>
              <a:gd name="connsiteX233" fmla="*/ 966893 w 5575945"/>
              <a:gd name="connsiteY233" fmla="*/ 2224329 h 3851516"/>
              <a:gd name="connsiteX234" fmla="*/ 1190447 w 5575945"/>
              <a:gd name="connsiteY234" fmla="*/ 2257631 h 3851516"/>
              <a:gd name="connsiteX235" fmla="*/ 1491991 w 5575945"/>
              <a:gd name="connsiteY235" fmla="*/ 2314307 h 3851516"/>
              <a:gd name="connsiteX236" fmla="*/ 1807764 w 5575945"/>
              <a:gd name="connsiteY236" fmla="*/ 2404226 h 3851516"/>
              <a:gd name="connsiteX237" fmla="*/ 1887874 w 5575945"/>
              <a:gd name="connsiteY237" fmla="*/ 2449458 h 3851516"/>
              <a:gd name="connsiteX238" fmla="*/ 1898653 w 5575945"/>
              <a:gd name="connsiteY238" fmla="*/ 2525147 h 3851516"/>
              <a:gd name="connsiteX239" fmla="*/ 1804919 w 5575945"/>
              <a:gd name="connsiteY239" fmla="*/ 2603379 h 3851516"/>
              <a:gd name="connsiteX240" fmla="*/ 1472918 w 5575945"/>
              <a:gd name="connsiteY240" fmla="*/ 2751607 h 3851516"/>
              <a:gd name="connsiteX241" fmla="*/ 1106524 w 5575945"/>
              <a:gd name="connsiteY241" fmla="*/ 2849700 h 3851516"/>
              <a:gd name="connsiteX242" fmla="*/ 933650 w 5575945"/>
              <a:gd name="connsiteY242" fmla="*/ 2864474 h 3851516"/>
              <a:gd name="connsiteX243" fmla="*/ 861413 w 5575945"/>
              <a:gd name="connsiteY243" fmla="*/ 2873254 h 3851516"/>
              <a:gd name="connsiteX244" fmla="*/ 703556 w 5575945"/>
              <a:gd name="connsiteY244" fmla="*/ 2874768 h 3851516"/>
              <a:gd name="connsiteX245" fmla="*/ 615819 w 5575945"/>
              <a:gd name="connsiteY245" fmla="*/ 2873557 h 3851516"/>
              <a:gd name="connsiteX246" fmla="*/ 568043 w 5575945"/>
              <a:gd name="connsiteY246" fmla="*/ 2929142 h 3851516"/>
              <a:gd name="connsiteX247" fmla="*/ 582515 w 5575945"/>
              <a:gd name="connsiteY247" fmla="*/ 2946884 h 3851516"/>
              <a:gd name="connsiteX248" fmla="*/ 647184 w 5575945"/>
              <a:gd name="connsiteY248" fmla="*/ 2968804 h 3851516"/>
              <a:gd name="connsiteX249" fmla="*/ 672010 w 5575945"/>
              <a:gd name="connsiteY249" fmla="*/ 3002833 h 3851516"/>
              <a:gd name="connsiteX250" fmla="*/ 656691 w 5575945"/>
              <a:gd name="connsiteY250" fmla="*/ 3023723 h 3851516"/>
              <a:gd name="connsiteX251" fmla="*/ 604859 w 5575945"/>
              <a:gd name="connsiteY251" fmla="*/ 3028870 h 3851516"/>
              <a:gd name="connsiteX252" fmla="*/ 307856 w 5575945"/>
              <a:gd name="connsiteY252" fmla="*/ 3131928 h 3851516"/>
              <a:gd name="connsiteX253" fmla="*/ 276066 w 5575945"/>
              <a:gd name="connsiteY253" fmla="*/ 3161053 h 3851516"/>
              <a:gd name="connsiteX254" fmla="*/ 270617 w 5575945"/>
              <a:gd name="connsiteY254" fmla="*/ 3167108 h 3851516"/>
              <a:gd name="connsiteX255" fmla="*/ 305615 w 5575945"/>
              <a:gd name="connsiteY255" fmla="*/ 3174192 h 3851516"/>
              <a:gd name="connsiteX256" fmla="*/ 337526 w 5575945"/>
              <a:gd name="connsiteY256" fmla="*/ 3204468 h 3851516"/>
              <a:gd name="connsiteX257" fmla="*/ 296956 w 5575945"/>
              <a:gd name="connsiteY257" fmla="*/ 3240799 h 3851516"/>
              <a:gd name="connsiteX258" fmla="*/ 230774 w 5575945"/>
              <a:gd name="connsiteY258" fmla="*/ 3246491 h 3851516"/>
              <a:gd name="connsiteX259" fmla="*/ 65894 w 5575945"/>
              <a:gd name="connsiteY259" fmla="*/ 3372376 h 3851516"/>
              <a:gd name="connsiteX260" fmla="*/ 18482 w 5575945"/>
              <a:gd name="connsiteY260" fmla="*/ 3450365 h 3851516"/>
              <a:gd name="connsiteX261" fmla="*/ 608855 w 5575945"/>
              <a:gd name="connsiteY261" fmla="*/ 3726599 h 3851516"/>
              <a:gd name="connsiteX262" fmla="*/ 607220 w 5575945"/>
              <a:gd name="connsiteY262" fmla="*/ 3731746 h 3851516"/>
              <a:gd name="connsiteX263" fmla="*/ 469829 w 5575945"/>
              <a:gd name="connsiteY263" fmla="*/ 3793630 h 3851516"/>
              <a:gd name="connsiteX264" fmla="*/ 412185 w 5575945"/>
              <a:gd name="connsiteY264" fmla="*/ 3820454 h 3851516"/>
              <a:gd name="connsiteX265" fmla="*/ 331531 w 5575945"/>
              <a:gd name="connsiteY265" fmla="*/ 3838861 h 3851516"/>
              <a:gd name="connsiteX266" fmla="*/ 131773 w 5575945"/>
              <a:gd name="connsiteY266" fmla="*/ 3838498 h 3851516"/>
              <a:gd name="connsiteX267" fmla="*/ 114335 w 5575945"/>
              <a:gd name="connsiteY267" fmla="*/ 3829052 h 3851516"/>
              <a:gd name="connsiteX268" fmla="*/ 10611 w 5575945"/>
              <a:gd name="connsiteY268" fmla="*/ 3542826 h 3851516"/>
              <a:gd name="connsiteX269" fmla="*/ 378 w 5575945"/>
              <a:gd name="connsiteY269" fmla="*/ 3468834 h 3851516"/>
              <a:gd name="connsiteX270" fmla="*/ 12912 w 5575945"/>
              <a:gd name="connsiteY270" fmla="*/ 3433412 h 3851516"/>
              <a:gd name="connsiteX271" fmla="*/ 135285 w 5575945"/>
              <a:gd name="connsiteY271" fmla="*/ 3278340 h 3851516"/>
              <a:gd name="connsiteX272" fmla="*/ 250816 w 5575945"/>
              <a:gd name="connsiteY272" fmla="*/ 3226872 h 3851516"/>
              <a:gd name="connsiteX273" fmla="*/ 251120 w 5575945"/>
              <a:gd name="connsiteY273" fmla="*/ 3179521 h 3851516"/>
              <a:gd name="connsiteX274" fmla="*/ 258264 w 5575945"/>
              <a:gd name="connsiteY274" fmla="*/ 3159660 h 3851516"/>
              <a:gd name="connsiteX275" fmla="*/ 501437 w 5575945"/>
              <a:gd name="connsiteY275" fmla="*/ 3016154 h 3851516"/>
              <a:gd name="connsiteX276" fmla="*/ 547940 w 5575945"/>
              <a:gd name="connsiteY276" fmla="*/ 3009191 h 3851516"/>
              <a:gd name="connsiteX277" fmla="*/ 554540 w 5575945"/>
              <a:gd name="connsiteY277" fmla="*/ 2939740 h 3851516"/>
              <a:gd name="connsiteX278" fmla="*/ 631137 w 5575945"/>
              <a:gd name="connsiteY278" fmla="*/ 2857995 h 3851516"/>
              <a:gd name="connsiteX279" fmla="*/ 728443 w 5575945"/>
              <a:gd name="connsiteY279" fmla="*/ 2861871 h 3851516"/>
              <a:gd name="connsiteX280" fmla="*/ 876491 w 5575945"/>
              <a:gd name="connsiteY280" fmla="*/ 2857390 h 3851516"/>
              <a:gd name="connsiteX281" fmla="*/ 878852 w 5575945"/>
              <a:gd name="connsiteY281" fmla="*/ 2856542 h 3851516"/>
              <a:gd name="connsiteX282" fmla="*/ 878792 w 5575945"/>
              <a:gd name="connsiteY282" fmla="*/ 2783154 h 3851516"/>
              <a:gd name="connsiteX283" fmla="*/ 873463 w 5575945"/>
              <a:gd name="connsiteY283" fmla="*/ 2337439 h 3851516"/>
              <a:gd name="connsiteX284" fmla="*/ 871525 w 5575945"/>
              <a:gd name="connsiteY284" fmla="*/ 2244795 h 3851516"/>
              <a:gd name="connsiteX285" fmla="*/ 983423 w 5575945"/>
              <a:gd name="connsiteY285" fmla="*/ 2068047 h 3851516"/>
              <a:gd name="connsiteX286" fmla="*/ 1118876 w 5575945"/>
              <a:gd name="connsiteY286" fmla="*/ 2036742 h 3851516"/>
              <a:gd name="connsiteX287" fmla="*/ 1431744 w 5575945"/>
              <a:gd name="connsiteY287" fmla="*/ 2041404 h 3851516"/>
              <a:gd name="connsiteX288" fmla="*/ 1735104 w 5575945"/>
              <a:gd name="connsiteY288" fmla="*/ 2038256 h 3851516"/>
              <a:gd name="connsiteX289" fmla="*/ 1954783 w 5575945"/>
              <a:gd name="connsiteY289" fmla="*/ 1991086 h 3851516"/>
              <a:gd name="connsiteX290" fmla="*/ 2006917 w 5575945"/>
              <a:gd name="connsiteY290" fmla="*/ 1960689 h 3851516"/>
              <a:gd name="connsiteX291" fmla="*/ 2013578 w 5575945"/>
              <a:gd name="connsiteY291" fmla="*/ 1944280 h 3851516"/>
              <a:gd name="connsiteX292" fmla="*/ 1893626 w 5575945"/>
              <a:gd name="connsiteY292" fmla="*/ 1370318 h 3851516"/>
              <a:gd name="connsiteX293" fmla="*/ 1845671 w 5575945"/>
              <a:gd name="connsiteY293" fmla="*/ 1189269 h 3851516"/>
              <a:gd name="connsiteX294" fmla="*/ 1824719 w 5575945"/>
              <a:gd name="connsiteY294" fmla="*/ 1146885 h 3851516"/>
              <a:gd name="connsiteX295" fmla="*/ 1829745 w 5575945"/>
              <a:gd name="connsiteY295" fmla="*/ 1108676 h 3851516"/>
              <a:gd name="connsiteX296" fmla="*/ 1896896 w 5575945"/>
              <a:gd name="connsiteY296" fmla="*/ 1078219 h 3851516"/>
              <a:gd name="connsiteX297" fmla="*/ 2073462 w 5575945"/>
              <a:gd name="connsiteY297" fmla="*/ 1045159 h 3851516"/>
              <a:gd name="connsiteX298" fmla="*/ 2382575 w 5575945"/>
              <a:gd name="connsiteY298" fmla="*/ 941011 h 3851516"/>
              <a:gd name="connsiteX299" fmla="*/ 2446881 w 5575945"/>
              <a:gd name="connsiteY299" fmla="*/ 907949 h 3851516"/>
              <a:gd name="connsiteX300" fmla="*/ 2556418 w 5575945"/>
              <a:gd name="connsiteY300" fmla="*/ 899110 h 3851516"/>
              <a:gd name="connsiteX301" fmla="*/ 2890175 w 5575945"/>
              <a:gd name="connsiteY301" fmla="*/ 905407 h 3851516"/>
              <a:gd name="connsiteX302" fmla="*/ 2996381 w 5575945"/>
              <a:gd name="connsiteY302" fmla="*/ 911825 h 3851516"/>
              <a:gd name="connsiteX303" fmla="*/ 2993717 w 5575945"/>
              <a:gd name="connsiteY303" fmla="*/ 750094 h 3851516"/>
              <a:gd name="connsiteX304" fmla="*/ 2959688 w 5575945"/>
              <a:gd name="connsiteY304" fmla="*/ 689725 h 3851516"/>
              <a:gd name="connsiteX305" fmla="*/ 2936678 w 5575945"/>
              <a:gd name="connsiteY305" fmla="*/ 642494 h 3851516"/>
              <a:gd name="connsiteX306" fmla="*/ 2973432 w 5575945"/>
              <a:gd name="connsiteY306" fmla="*/ 570317 h 3851516"/>
              <a:gd name="connsiteX307" fmla="*/ 3118634 w 5575945"/>
              <a:gd name="connsiteY307" fmla="*/ 489239 h 3851516"/>
              <a:gd name="connsiteX308" fmla="*/ 3423326 w 5575945"/>
              <a:gd name="connsiteY308" fmla="*/ 406648 h 3851516"/>
              <a:gd name="connsiteX309" fmla="*/ 3669648 w 5575945"/>
              <a:gd name="connsiteY309" fmla="*/ 365534 h 3851516"/>
              <a:gd name="connsiteX310" fmla="*/ 3752845 w 5575945"/>
              <a:gd name="connsiteY310" fmla="*/ 354817 h 3851516"/>
              <a:gd name="connsiteX311" fmla="*/ 3739524 w 5575945"/>
              <a:gd name="connsiteY311" fmla="*/ 238316 h 3851516"/>
              <a:gd name="connsiteX312" fmla="*/ 3726565 w 5575945"/>
              <a:gd name="connsiteY312" fmla="*/ 182731 h 3851516"/>
              <a:gd name="connsiteX313" fmla="*/ 3763683 w 5575945"/>
              <a:gd name="connsiteY313" fmla="*/ 96809 h 3851516"/>
              <a:gd name="connsiteX314" fmla="*/ 3814607 w 5575945"/>
              <a:gd name="connsiteY314" fmla="*/ 71075 h 3851516"/>
              <a:gd name="connsiteX315" fmla="*/ 3869103 w 5575945"/>
              <a:gd name="connsiteY315" fmla="*/ 52667 h 3851516"/>
              <a:gd name="connsiteX316" fmla="*/ 3863608 w 5575945"/>
              <a:gd name="connsiteY316" fmla="*/ 48164 h 3851516"/>
              <a:gd name="connsiteX317" fmla="*/ 3906397 w 5575945"/>
              <a:gd name="connsiteY317" fmla="*/ 38132 h 3851516"/>
              <a:gd name="connsiteX318" fmla="*/ 3906705 w 5575945"/>
              <a:gd name="connsiteY318" fmla="*/ 38271 h 3851516"/>
              <a:gd name="connsiteX319" fmla="*/ 3934861 w 5575945"/>
              <a:gd name="connsiteY319" fmla="*/ 36560 h 3851516"/>
              <a:gd name="connsiteX320" fmla="*/ 4122206 w 5575945"/>
              <a:gd name="connsiteY320" fmla="*/ 1016 h 3851516"/>
              <a:gd name="connsiteX321" fmla="*/ 4139705 w 5575945"/>
              <a:gd name="connsiteY321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186875 w 5575945"/>
              <a:gd name="connsiteY21" fmla="*/ 1850245 h 3851516"/>
              <a:gd name="connsiteX22" fmla="*/ 5178700 w 5575945"/>
              <a:gd name="connsiteY22" fmla="*/ 1875070 h 3851516"/>
              <a:gd name="connsiteX23" fmla="*/ 5169981 w 5575945"/>
              <a:gd name="connsiteY23" fmla="*/ 2173647 h 3851516"/>
              <a:gd name="connsiteX24" fmla="*/ 5159990 w 5575945"/>
              <a:gd name="connsiteY24" fmla="*/ 2830142 h 3851516"/>
              <a:gd name="connsiteX25" fmla="*/ 5160717 w 5575945"/>
              <a:gd name="connsiteY25" fmla="*/ 3280642 h 3851516"/>
              <a:gd name="connsiteX26" fmla="*/ 5173493 w 5575945"/>
              <a:gd name="connsiteY26" fmla="*/ 3458662 h 3851516"/>
              <a:gd name="connsiteX27" fmla="*/ 5202314 w 5575945"/>
              <a:gd name="connsiteY27" fmla="*/ 3575586 h 3851516"/>
              <a:gd name="connsiteX28" fmla="*/ 5226899 w 5575945"/>
              <a:gd name="connsiteY28" fmla="*/ 3747247 h 3851516"/>
              <a:gd name="connsiteX29" fmla="*/ 5236163 w 5575945"/>
              <a:gd name="connsiteY29" fmla="*/ 3838619 h 3851516"/>
              <a:gd name="connsiteX30" fmla="*/ 5137949 w 5575945"/>
              <a:gd name="connsiteY30" fmla="*/ 3847580 h 3851516"/>
              <a:gd name="connsiteX31" fmla="*/ 4893747 w 5575945"/>
              <a:gd name="connsiteY31" fmla="*/ 3850487 h 3851516"/>
              <a:gd name="connsiteX32" fmla="*/ 4521056 w 5575945"/>
              <a:gd name="connsiteY32" fmla="*/ 3777825 h 3851516"/>
              <a:gd name="connsiteX33" fmla="*/ 4357083 w 5575945"/>
              <a:gd name="connsiteY33" fmla="*/ 3643766 h 3851516"/>
              <a:gd name="connsiteX34" fmla="*/ 4338192 w 5575945"/>
              <a:gd name="connsiteY34" fmla="*/ 3601985 h 3851516"/>
              <a:gd name="connsiteX35" fmla="*/ 4368226 w 5575945"/>
              <a:gd name="connsiteY35" fmla="*/ 3535501 h 3851516"/>
              <a:gd name="connsiteX36" fmla="*/ 4473099 w 5575945"/>
              <a:gd name="connsiteY36" fmla="*/ 3520666 h 3851516"/>
              <a:gd name="connsiteX37" fmla="*/ 4777247 w 5575945"/>
              <a:gd name="connsiteY37" fmla="*/ 3561961 h 3851516"/>
              <a:gd name="connsiteX38" fmla="*/ 4888358 w 5575945"/>
              <a:gd name="connsiteY38" fmla="*/ 3581882 h 3851516"/>
              <a:gd name="connsiteX39" fmla="*/ 4978883 w 5575945"/>
              <a:gd name="connsiteY39" fmla="*/ 3551486 h 3851516"/>
              <a:gd name="connsiteX40" fmla="*/ 4982152 w 5575945"/>
              <a:gd name="connsiteY40" fmla="*/ 3493478 h 3851516"/>
              <a:gd name="connsiteX41" fmla="*/ 4928322 w 5575945"/>
              <a:gd name="connsiteY41" fmla="*/ 3452728 h 3851516"/>
              <a:gd name="connsiteX42" fmla="*/ 4751452 w 5575945"/>
              <a:gd name="connsiteY42" fmla="*/ 3391389 h 3851516"/>
              <a:gd name="connsiteX43" fmla="*/ 4416545 w 5575945"/>
              <a:gd name="connsiteY43" fmla="*/ 3297716 h 3851516"/>
              <a:gd name="connsiteX44" fmla="*/ 4242218 w 5575945"/>
              <a:gd name="connsiteY44" fmla="*/ 3211008 h 3851516"/>
              <a:gd name="connsiteX45" fmla="*/ 4215636 w 5575945"/>
              <a:gd name="connsiteY45" fmla="*/ 3185818 h 3851516"/>
              <a:gd name="connsiteX46" fmla="*/ 4190448 w 5575945"/>
              <a:gd name="connsiteY46" fmla="*/ 3177887 h 3851516"/>
              <a:gd name="connsiteX47" fmla="*/ 4003708 w 5575945"/>
              <a:gd name="connsiteY47" fmla="*/ 3199079 h 3851516"/>
              <a:gd name="connsiteX48" fmla="*/ 3890599 w 5575945"/>
              <a:gd name="connsiteY48" fmla="*/ 3205559 h 3851516"/>
              <a:gd name="connsiteX49" fmla="*/ 3761261 w 5575945"/>
              <a:gd name="connsiteY49" fmla="*/ 3148096 h 3851516"/>
              <a:gd name="connsiteX50" fmla="*/ 3688116 w 5575945"/>
              <a:gd name="connsiteY50" fmla="*/ 3117880 h 3851516"/>
              <a:gd name="connsiteX51" fmla="*/ 3362351 w 5575945"/>
              <a:gd name="connsiteY51" fmla="*/ 3119515 h 3851516"/>
              <a:gd name="connsiteX52" fmla="*/ 3215030 w 5575945"/>
              <a:gd name="connsiteY52" fmla="*/ 3105710 h 3851516"/>
              <a:gd name="connsiteX53" fmla="*/ 3142793 w 5575945"/>
              <a:gd name="connsiteY53" fmla="*/ 3077735 h 3851516"/>
              <a:gd name="connsiteX54" fmla="*/ 2824175 w 5575945"/>
              <a:gd name="connsiteY54" fmla="*/ 2904619 h 3851516"/>
              <a:gd name="connsiteX55" fmla="*/ 2747214 w 5575945"/>
              <a:gd name="connsiteY55" fmla="*/ 2835773 h 3851516"/>
              <a:gd name="connsiteX56" fmla="*/ 2746668 w 5575945"/>
              <a:gd name="connsiteY56" fmla="*/ 2750639 h 3851516"/>
              <a:gd name="connsiteX57" fmla="*/ 2886724 w 5575945"/>
              <a:gd name="connsiteY57" fmla="*/ 2633109 h 3851516"/>
              <a:gd name="connsiteX58" fmla="*/ 3307614 w 5575945"/>
              <a:gd name="connsiteY58" fmla="*/ 2437408 h 3851516"/>
              <a:gd name="connsiteX59" fmla="*/ 3473220 w 5575945"/>
              <a:gd name="connsiteY59" fmla="*/ 2419969 h 3851516"/>
              <a:gd name="connsiteX60" fmla="*/ 3542430 w 5575945"/>
              <a:gd name="connsiteY60" fmla="*/ 2430263 h 3851516"/>
              <a:gd name="connsiteX61" fmla="*/ 3594928 w 5575945"/>
              <a:gd name="connsiteY61" fmla="*/ 2431716 h 3851516"/>
              <a:gd name="connsiteX62" fmla="*/ 3618119 w 5575945"/>
              <a:gd name="connsiteY62" fmla="*/ 2419242 h 3851516"/>
              <a:gd name="connsiteX63" fmla="*/ 3608612 w 5575945"/>
              <a:gd name="connsiteY63" fmla="*/ 2394841 h 3851516"/>
              <a:gd name="connsiteX64" fmla="*/ 3499802 w 5575945"/>
              <a:gd name="connsiteY64" fmla="*/ 2333623 h 3851516"/>
              <a:gd name="connsiteX65" fmla="*/ 3282545 w 5575945"/>
              <a:gd name="connsiteY65" fmla="*/ 2288815 h 3851516"/>
              <a:gd name="connsiteX66" fmla="*/ 3111973 w 5575945"/>
              <a:gd name="connsiteY66" fmla="*/ 2285971 h 3851516"/>
              <a:gd name="connsiteX67" fmla="*/ 3023568 w 5575945"/>
              <a:gd name="connsiteY67" fmla="*/ 2296809 h 3851516"/>
              <a:gd name="connsiteX68" fmla="*/ 2980880 w 5575945"/>
              <a:gd name="connsiteY68" fmla="*/ 2291237 h 3851516"/>
              <a:gd name="connsiteX69" fmla="*/ 2919482 w 5575945"/>
              <a:gd name="connsiteY69" fmla="*/ 2276343 h 3851516"/>
              <a:gd name="connsiteX70" fmla="*/ 2618543 w 5575945"/>
              <a:gd name="connsiteY70" fmla="*/ 2243523 h 3851516"/>
              <a:gd name="connsiteX71" fmla="*/ 2493808 w 5575945"/>
              <a:gd name="connsiteY71" fmla="*/ 2227236 h 3851516"/>
              <a:gd name="connsiteX72" fmla="*/ 2360111 w 5575945"/>
              <a:gd name="connsiteY72" fmla="*/ 2126539 h 3851516"/>
              <a:gd name="connsiteX73" fmla="*/ 2477884 w 5575945"/>
              <a:gd name="connsiteY73" fmla="*/ 2115458 h 3851516"/>
              <a:gd name="connsiteX74" fmla="*/ 2655479 w 5575945"/>
              <a:gd name="connsiteY74" fmla="*/ 2097353 h 3851516"/>
              <a:gd name="connsiteX75" fmla="*/ 2799531 w 5575945"/>
              <a:gd name="connsiteY75" fmla="*/ 2080763 h 3851516"/>
              <a:gd name="connsiteX76" fmla="*/ 2999954 w 5575945"/>
              <a:gd name="connsiteY76" fmla="*/ 2054180 h 3851516"/>
              <a:gd name="connsiteX77" fmla="*/ 3212003 w 5575945"/>
              <a:gd name="connsiteY77" fmla="*/ 2012461 h 3851516"/>
              <a:gd name="connsiteX78" fmla="*/ 3320511 w 5575945"/>
              <a:gd name="connsiteY78" fmla="*/ 1972619 h 3851516"/>
              <a:gd name="connsiteX79" fmla="*/ 3517786 w 5575945"/>
              <a:gd name="connsiteY79" fmla="*/ 1930898 h 3851516"/>
              <a:gd name="connsiteX80" fmla="*/ 3732924 w 5575945"/>
              <a:gd name="connsiteY80" fmla="*/ 1905648 h 3851516"/>
              <a:gd name="connsiteX81" fmla="*/ 3978398 w 5575945"/>
              <a:gd name="connsiteY81" fmla="*/ 1893175 h 3851516"/>
              <a:gd name="connsiteX82" fmla="*/ 3923963 w 5575945"/>
              <a:gd name="connsiteY82" fmla="*/ 1847883 h 3851516"/>
              <a:gd name="connsiteX83" fmla="*/ 3552239 w 5575945"/>
              <a:gd name="connsiteY83" fmla="*/ 1680822 h 3851516"/>
              <a:gd name="connsiteX84" fmla="*/ 3183182 w 5575945"/>
              <a:gd name="connsiteY84" fmla="*/ 1649579 h 3851516"/>
              <a:gd name="connsiteX85" fmla="*/ 3157931 w 5575945"/>
              <a:gd name="connsiteY85" fmla="*/ 1630747 h 3851516"/>
              <a:gd name="connsiteX86" fmla="*/ 3182455 w 5575945"/>
              <a:gd name="connsiteY86" fmla="*/ 1575464 h 3851516"/>
              <a:gd name="connsiteX87" fmla="*/ 3258203 w 5575945"/>
              <a:gd name="connsiteY87" fmla="*/ 1560387 h 3851516"/>
              <a:gd name="connsiteX88" fmla="*/ 3379487 w 5575945"/>
              <a:gd name="connsiteY88" fmla="*/ 1559357 h 3851516"/>
              <a:gd name="connsiteX89" fmla="*/ 3498955 w 5575945"/>
              <a:gd name="connsiteY89" fmla="*/ 1552455 h 3851516"/>
              <a:gd name="connsiteX90" fmla="*/ 3601225 w 5575945"/>
              <a:gd name="connsiteY90" fmla="*/ 1577038 h 3851516"/>
              <a:gd name="connsiteX91" fmla="*/ 3614728 w 5575945"/>
              <a:gd name="connsiteY91" fmla="*/ 1579037 h 3851516"/>
              <a:gd name="connsiteX92" fmla="*/ 3814668 w 5575945"/>
              <a:gd name="connsiteY92" fmla="*/ 1569107 h 3851516"/>
              <a:gd name="connsiteX93" fmla="*/ 3814668 w 5575945"/>
              <a:gd name="connsiteY93" fmla="*/ 1548701 h 3851516"/>
              <a:gd name="connsiteX94" fmla="*/ 3855357 w 5575945"/>
              <a:gd name="connsiteY94" fmla="*/ 1508313 h 3851516"/>
              <a:gd name="connsiteX95" fmla="*/ 3993354 w 5575945"/>
              <a:gd name="connsiteY95" fmla="*/ 1529506 h 3851516"/>
              <a:gd name="connsiteX96" fmla="*/ 4106887 w 5575945"/>
              <a:gd name="connsiteY96" fmla="*/ 1569834 h 3851516"/>
              <a:gd name="connsiteX97" fmla="*/ 4136557 w 5575945"/>
              <a:gd name="connsiteY97" fmla="*/ 1588846 h 3851516"/>
              <a:gd name="connsiteX98" fmla="*/ 4260868 w 5575945"/>
              <a:gd name="connsiteY98" fmla="*/ 1502379 h 3851516"/>
              <a:gd name="connsiteX99" fmla="*/ 4458324 w 5575945"/>
              <a:gd name="connsiteY99" fmla="*/ 1498867 h 3851516"/>
              <a:gd name="connsiteX100" fmla="*/ 4412427 w 5575945"/>
              <a:gd name="connsiteY100" fmla="*/ 1474768 h 3851516"/>
              <a:gd name="connsiteX101" fmla="*/ 3932379 w 5575945"/>
              <a:gd name="connsiteY101" fmla="*/ 1317214 h 3851516"/>
              <a:gd name="connsiteX102" fmla="*/ 3643066 w 5575945"/>
              <a:gd name="connsiteY102" fmla="*/ 1296748 h 3851516"/>
              <a:gd name="connsiteX103" fmla="*/ 3086844 w 5575945"/>
              <a:gd name="connsiteY103" fmla="*/ 1181761 h 3851516"/>
              <a:gd name="connsiteX104" fmla="*/ 3008370 w 5575945"/>
              <a:gd name="connsiteY104" fmla="*/ 1136712 h 3851516"/>
              <a:gd name="connsiteX105" fmla="*/ 2984574 w 5575945"/>
              <a:gd name="connsiteY105" fmla="*/ 1094992 h 3851516"/>
              <a:gd name="connsiteX106" fmla="*/ 3023508 w 5575945"/>
              <a:gd name="connsiteY106" fmla="*/ 1073436 h 3851516"/>
              <a:gd name="connsiteX107" fmla="*/ 3118694 w 5575945"/>
              <a:gd name="connsiteY107" fmla="*/ 1065141 h 3851516"/>
              <a:gd name="connsiteX108" fmla="*/ 3402981 w 5575945"/>
              <a:gd name="connsiteY108" fmla="*/ 1069984 h 3851516"/>
              <a:gd name="connsiteX109" fmla="*/ 3634287 w 5575945"/>
              <a:gd name="connsiteY109" fmla="*/ 1080459 h 3851516"/>
              <a:gd name="connsiteX110" fmla="*/ 3868437 w 5575945"/>
              <a:gd name="connsiteY110" fmla="*/ 1095295 h 3851516"/>
              <a:gd name="connsiteX111" fmla="*/ 4038888 w 5575945"/>
              <a:gd name="connsiteY111" fmla="*/ 1105891 h 3851516"/>
              <a:gd name="connsiteX112" fmla="*/ 4210853 w 5575945"/>
              <a:gd name="connsiteY112" fmla="*/ 1117335 h 3851516"/>
              <a:gd name="connsiteX113" fmla="*/ 4338494 w 5575945"/>
              <a:gd name="connsiteY113" fmla="*/ 1120786 h 3851516"/>
              <a:gd name="connsiteX114" fmla="*/ 4595473 w 5575945"/>
              <a:gd name="connsiteY114" fmla="*/ 1111825 h 3851516"/>
              <a:gd name="connsiteX115" fmla="*/ 4840825 w 5575945"/>
              <a:gd name="connsiteY115" fmla="*/ 1096566 h 3851516"/>
              <a:gd name="connsiteX116" fmla="*/ 5061533 w 5575945"/>
              <a:gd name="connsiteY116" fmla="*/ 1076705 h 3851516"/>
              <a:gd name="connsiteX117" fmla="*/ 5464683 w 5575945"/>
              <a:gd name="connsiteY117" fmla="*/ 996899 h 3851516"/>
              <a:gd name="connsiteX118" fmla="*/ 5545700 w 5575945"/>
              <a:gd name="connsiteY118" fmla="*/ 956754 h 3851516"/>
              <a:gd name="connsiteX119" fmla="*/ 5554117 w 5575945"/>
              <a:gd name="connsiteY119" fmla="*/ 915761 h 3851516"/>
              <a:gd name="connsiteX120" fmla="*/ 5511974 w 5575945"/>
              <a:gd name="connsiteY120" fmla="*/ 875495 h 3851516"/>
              <a:gd name="connsiteX121" fmla="*/ 5347455 w 5575945"/>
              <a:gd name="connsiteY121" fmla="*/ 809191 h 3851516"/>
              <a:gd name="connsiteX122" fmla="*/ 5058749 w 5575945"/>
              <a:gd name="connsiteY122" fmla="*/ 754271 h 3851516"/>
              <a:gd name="connsiteX123" fmla="*/ 4771979 w 5575945"/>
              <a:gd name="connsiteY123" fmla="*/ 723270 h 3851516"/>
              <a:gd name="connsiteX124" fmla="*/ 4580820 w 5575945"/>
              <a:gd name="connsiteY124" fmla="*/ 712673 h 3851516"/>
              <a:gd name="connsiteX125" fmla="*/ 4381606 w 5575945"/>
              <a:gd name="connsiteY125" fmla="*/ 700927 h 3851516"/>
              <a:gd name="connsiteX126" fmla="*/ 4206372 w 5575945"/>
              <a:gd name="connsiteY126" fmla="*/ 690208 h 3851516"/>
              <a:gd name="connsiteX127" fmla="*/ 3957023 w 5575945"/>
              <a:gd name="connsiteY127" fmla="*/ 668713 h 3851516"/>
              <a:gd name="connsiteX128" fmla="*/ 3790507 w 5575945"/>
              <a:gd name="connsiteY128" fmla="*/ 651820 h 3851516"/>
              <a:gd name="connsiteX129" fmla="*/ 3608673 w 5575945"/>
              <a:gd name="connsiteY129" fmla="*/ 629839 h 3851516"/>
              <a:gd name="connsiteX130" fmla="*/ 3420057 w 5575945"/>
              <a:gd name="connsiteY130" fmla="*/ 600412 h 3851516"/>
              <a:gd name="connsiteX131" fmla="*/ 3338918 w 5575945"/>
              <a:gd name="connsiteY131" fmla="*/ 578673 h 3851516"/>
              <a:gd name="connsiteX132" fmla="*/ 3321903 w 5575945"/>
              <a:gd name="connsiteY132" fmla="*/ 570136 h 3851516"/>
              <a:gd name="connsiteX133" fmla="*/ 3322024 w 5575945"/>
              <a:gd name="connsiteY133" fmla="*/ 547187 h 3851516"/>
              <a:gd name="connsiteX134" fmla="*/ 3390811 w 5575945"/>
              <a:gd name="connsiteY134" fmla="*/ 518849 h 3851516"/>
              <a:gd name="connsiteX135" fmla="*/ 3635437 w 5575945"/>
              <a:gd name="connsiteY135" fmla="*/ 470469 h 3851516"/>
              <a:gd name="connsiteX136" fmla="*/ 3834467 w 5575945"/>
              <a:gd name="connsiteY136" fmla="*/ 445583 h 3851516"/>
              <a:gd name="connsiteX137" fmla="*/ 4033681 w 5575945"/>
              <a:gd name="connsiteY137" fmla="*/ 435046 h 3851516"/>
              <a:gd name="connsiteX138" fmla="*/ 4380093 w 5575945"/>
              <a:gd name="connsiteY138" fmla="*/ 422876 h 3851516"/>
              <a:gd name="connsiteX139" fmla="*/ 4602012 w 5575945"/>
              <a:gd name="connsiteY139" fmla="*/ 415670 h 3851516"/>
              <a:gd name="connsiteX140" fmla="*/ 4704163 w 5575945"/>
              <a:gd name="connsiteY140" fmla="*/ 412280 h 3851516"/>
              <a:gd name="connsiteX141" fmla="*/ 4717180 w 5575945"/>
              <a:gd name="connsiteY141" fmla="*/ 392116 h 3851516"/>
              <a:gd name="connsiteX142" fmla="*/ 4686965 w 5575945"/>
              <a:gd name="connsiteY142" fmla="*/ 353909 h 3851516"/>
              <a:gd name="connsiteX143" fmla="*/ 4407522 w 5575945"/>
              <a:gd name="connsiteY143" fmla="*/ 206466 h 3851516"/>
              <a:gd name="connsiteX144" fmla="*/ 4244035 w 5575945"/>
              <a:gd name="connsiteY144" fmla="*/ 182609 h 3851516"/>
              <a:gd name="connsiteX145" fmla="*/ 4013274 w 5575945"/>
              <a:gd name="connsiteY145" fmla="*/ 150094 h 3851516"/>
              <a:gd name="connsiteX146" fmla="*/ 3977126 w 5575945"/>
              <a:gd name="connsiteY146" fmla="*/ 133926 h 3851516"/>
              <a:gd name="connsiteX147" fmla="*/ 3972524 w 5575945"/>
              <a:gd name="connsiteY147" fmla="*/ 101108 h 3851516"/>
              <a:gd name="connsiteX148" fmla="*/ 4016787 w 5575945"/>
              <a:gd name="connsiteY148" fmla="*/ 68046 h 3851516"/>
              <a:gd name="connsiteX149" fmla="*/ 4156659 w 5575945"/>
              <a:gd name="connsiteY149" fmla="*/ 17123 h 3851516"/>
              <a:gd name="connsiteX150" fmla="*/ 4139705 w 5575945"/>
              <a:gd name="connsiteY150" fmla="*/ 593 h 3851516"/>
              <a:gd name="connsiteX151" fmla="*/ 4150120 w 5575945"/>
              <a:gd name="connsiteY151" fmla="*/ 7314 h 3851516"/>
              <a:gd name="connsiteX152" fmla="*/ 4139705 w 5575945"/>
              <a:gd name="connsiteY152" fmla="*/ 13854 h 3851516"/>
              <a:gd name="connsiteX153" fmla="*/ 4032712 w 5575945"/>
              <a:gd name="connsiteY153" fmla="*/ 29476 h 3851516"/>
              <a:gd name="connsiteX154" fmla="*/ 3822236 w 5575945"/>
              <a:gd name="connsiteY154" fmla="*/ 83972 h 3851516"/>
              <a:gd name="connsiteX155" fmla="*/ 3756599 w 5575945"/>
              <a:gd name="connsiteY155" fmla="*/ 121453 h 3851516"/>
              <a:gd name="connsiteX156" fmla="*/ 3738252 w 5575945"/>
              <a:gd name="connsiteY156" fmla="*/ 165171 h 3851516"/>
              <a:gd name="connsiteX157" fmla="*/ 3753208 w 5575945"/>
              <a:gd name="connsiteY157" fmla="*/ 179158 h 3851516"/>
              <a:gd name="connsiteX158" fmla="*/ 4003527 w 5575945"/>
              <a:gd name="connsiteY158" fmla="*/ 233412 h 3851516"/>
              <a:gd name="connsiteX159" fmla="*/ 4212851 w 5575945"/>
              <a:gd name="connsiteY159" fmla="*/ 284941 h 3851516"/>
              <a:gd name="connsiteX160" fmla="*/ 4291325 w 5575945"/>
              <a:gd name="connsiteY160" fmla="*/ 297777 h 3851516"/>
              <a:gd name="connsiteX161" fmla="*/ 4304767 w 5575945"/>
              <a:gd name="connsiteY161" fmla="*/ 324056 h 3851516"/>
              <a:gd name="connsiteX162" fmla="*/ 4248273 w 5575945"/>
              <a:gd name="connsiteY162" fmla="*/ 354574 h 3851516"/>
              <a:gd name="connsiteX163" fmla="*/ 4125294 w 5575945"/>
              <a:gd name="connsiteY163" fmla="*/ 357663 h 3851516"/>
              <a:gd name="connsiteX164" fmla="*/ 3842581 w 5575945"/>
              <a:gd name="connsiteY164" fmla="*/ 362082 h 3851516"/>
              <a:gd name="connsiteX165" fmla="*/ 3703133 w 5575945"/>
              <a:gd name="connsiteY165" fmla="*/ 375283 h 3851516"/>
              <a:gd name="connsiteX166" fmla="*/ 3483029 w 5575945"/>
              <a:gd name="connsiteY166" fmla="*/ 409675 h 3851516"/>
              <a:gd name="connsiteX167" fmla="*/ 3078186 w 5575945"/>
              <a:gd name="connsiteY167" fmla="*/ 521514 h 3851516"/>
              <a:gd name="connsiteX168" fmla="*/ 2970526 w 5575945"/>
              <a:gd name="connsiteY168" fmla="*/ 593933 h 3851516"/>
              <a:gd name="connsiteX169" fmla="*/ 2944368 w 5575945"/>
              <a:gd name="connsiteY169" fmla="*/ 637772 h 3851516"/>
              <a:gd name="connsiteX170" fmla="*/ 3062927 w 5575945"/>
              <a:gd name="connsiteY170" fmla="*/ 652303 h 3851516"/>
              <a:gd name="connsiteX171" fmla="*/ 3231985 w 5575945"/>
              <a:gd name="connsiteY171" fmla="*/ 673497 h 3851516"/>
              <a:gd name="connsiteX172" fmla="*/ 3397955 w 5575945"/>
              <a:gd name="connsiteY172" fmla="*/ 693842 h 3851516"/>
              <a:gd name="connsiteX173" fmla="*/ 3567074 w 5575945"/>
              <a:gd name="connsiteY173" fmla="*/ 714732 h 3851516"/>
              <a:gd name="connsiteX174" fmla="*/ 3741098 w 5575945"/>
              <a:gd name="connsiteY174" fmla="*/ 735259 h 3851516"/>
              <a:gd name="connsiteX175" fmla="*/ 3905857 w 5575945"/>
              <a:gd name="connsiteY175" fmla="*/ 752999 h 3851516"/>
              <a:gd name="connsiteX176" fmla="*/ 4014123 w 5575945"/>
              <a:gd name="connsiteY176" fmla="*/ 760871 h 3851516"/>
              <a:gd name="connsiteX177" fmla="*/ 4209703 w 5575945"/>
              <a:gd name="connsiteY177" fmla="*/ 776131 h 3851516"/>
              <a:gd name="connsiteX178" fmla="*/ 4366954 w 5575945"/>
              <a:gd name="connsiteY178" fmla="*/ 789876 h 3851516"/>
              <a:gd name="connsiteX179" fmla="*/ 4550725 w 5575945"/>
              <a:gd name="connsiteY179" fmla="*/ 810039 h 3851516"/>
              <a:gd name="connsiteX180" fmla="*/ 4747759 w 5575945"/>
              <a:gd name="connsiteY180" fmla="*/ 837831 h 3851516"/>
              <a:gd name="connsiteX181" fmla="*/ 5017877 w 5575945"/>
              <a:gd name="connsiteY181" fmla="*/ 901773 h 3851516"/>
              <a:gd name="connsiteX182" fmla="*/ 5062624 w 5575945"/>
              <a:gd name="connsiteY182" fmla="*/ 925691 h 3851516"/>
              <a:gd name="connsiteX183" fmla="*/ 5080730 w 5575945"/>
              <a:gd name="connsiteY183" fmla="*/ 935682 h 3851516"/>
              <a:gd name="connsiteX184" fmla="*/ 5075158 w 5575945"/>
              <a:gd name="connsiteY184" fmla="*/ 942645 h 3851516"/>
              <a:gd name="connsiteX185" fmla="*/ 4948969 w 5575945"/>
              <a:gd name="connsiteY185" fmla="*/ 955542 h 3851516"/>
              <a:gd name="connsiteX186" fmla="*/ 4750120 w 5575945"/>
              <a:gd name="connsiteY186" fmla="*/ 970620 h 3851516"/>
              <a:gd name="connsiteX187" fmla="*/ 4477156 w 5575945"/>
              <a:gd name="connsiteY187" fmla="*/ 975404 h 3851516"/>
              <a:gd name="connsiteX188" fmla="*/ 4060263 w 5575945"/>
              <a:gd name="connsiteY188" fmla="*/ 968258 h 3851516"/>
              <a:gd name="connsiteX189" fmla="*/ 3662685 w 5575945"/>
              <a:gd name="connsiteY189" fmla="*/ 956512 h 3851516"/>
              <a:gd name="connsiteX190" fmla="*/ 3429624 w 5575945"/>
              <a:gd name="connsiteY190" fmla="*/ 949125 h 3851516"/>
              <a:gd name="connsiteX191" fmla="*/ 3118634 w 5575945"/>
              <a:gd name="connsiteY191" fmla="*/ 934048 h 3851516"/>
              <a:gd name="connsiteX192" fmla="*/ 2587602 w 5575945"/>
              <a:gd name="connsiteY192" fmla="*/ 912249 h 3851516"/>
              <a:gd name="connsiteX193" fmla="*/ 2439977 w 5575945"/>
              <a:gd name="connsiteY193" fmla="*/ 923996 h 3851516"/>
              <a:gd name="connsiteX194" fmla="*/ 2422418 w 5575945"/>
              <a:gd name="connsiteY194" fmla="*/ 930838 h 3851516"/>
              <a:gd name="connsiteX195" fmla="*/ 2231198 w 5575945"/>
              <a:gd name="connsiteY195" fmla="*/ 1018940 h 3851516"/>
              <a:gd name="connsiteX196" fmla="*/ 1966227 w 5575945"/>
              <a:gd name="connsiteY196" fmla="*/ 1077796 h 3851516"/>
              <a:gd name="connsiteX197" fmla="*/ 1863109 w 5575945"/>
              <a:gd name="connsiteY197" fmla="*/ 1103409 h 3851516"/>
              <a:gd name="connsiteX198" fmla="*/ 1838040 w 5575945"/>
              <a:gd name="connsiteY198" fmla="*/ 1119576 h 3851516"/>
              <a:gd name="connsiteX199" fmla="*/ 1836224 w 5575945"/>
              <a:gd name="connsiteY199" fmla="*/ 1136106 h 3851516"/>
              <a:gd name="connsiteX200" fmla="*/ 1850454 w 5575945"/>
              <a:gd name="connsiteY200" fmla="*/ 1145370 h 3851516"/>
              <a:gd name="connsiteX201" fmla="*/ 2017938 w 5575945"/>
              <a:gd name="connsiteY201" fmla="*/ 1174556 h 3851516"/>
              <a:gd name="connsiteX202" fmla="*/ 2207401 w 5575945"/>
              <a:gd name="connsiteY202" fmla="*/ 1220636 h 3851516"/>
              <a:gd name="connsiteX203" fmla="*/ 2424234 w 5575945"/>
              <a:gd name="connsiteY203" fmla="*/ 1245582 h 3851516"/>
              <a:gd name="connsiteX204" fmla="*/ 2612004 w 5575945"/>
              <a:gd name="connsiteY204" fmla="*/ 1259449 h 3851516"/>
              <a:gd name="connsiteX205" fmla="*/ 2818907 w 5575945"/>
              <a:gd name="connsiteY205" fmla="*/ 1274405 h 3851516"/>
              <a:gd name="connsiteX206" fmla="*/ 2958901 w 5575945"/>
              <a:gd name="connsiteY206" fmla="*/ 1285122 h 3851516"/>
              <a:gd name="connsiteX207" fmla="*/ 3315667 w 5575945"/>
              <a:gd name="connsiteY207" fmla="*/ 1358813 h 3851516"/>
              <a:gd name="connsiteX208" fmla="*/ 3402315 w 5575945"/>
              <a:gd name="connsiteY208" fmla="*/ 1424208 h 3851516"/>
              <a:gd name="connsiteX209" fmla="*/ 3407341 w 5575945"/>
              <a:gd name="connsiteY209" fmla="*/ 1434441 h 3851516"/>
              <a:gd name="connsiteX210" fmla="*/ 3345034 w 5575945"/>
              <a:gd name="connsiteY210" fmla="*/ 1438195 h 3851516"/>
              <a:gd name="connsiteX211" fmla="*/ 3102830 w 5575945"/>
              <a:gd name="connsiteY211" fmla="*/ 1452121 h 3851516"/>
              <a:gd name="connsiteX212" fmla="*/ 2791961 w 5575945"/>
              <a:gd name="connsiteY212" fmla="*/ 1483124 h 3851516"/>
              <a:gd name="connsiteX213" fmla="*/ 2474734 w 5575945"/>
              <a:gd name="connsiteY213" fmla="*/ 1541132 h 3851516"/>
              <a:gd name="connsiteX214" fmla="*/ 2354480 w 5575945"/>
              <a:gd name="connsiteY214" fmla="*/ 1586364 h 3851516"/>
              <a:gd name="connsiteX215" fmla="*/ 2299379 w 5575945"/>
              <a:gd name="connsiteY215" fmla="*/ 1638134 h 3851516"/>
              <a:gd name="connsiteX216" fmla="*/ 2341340 w 5575945"/>
              <a:gd name="connsiteY216" fmla="*/ 1645825 h 3851516"/>
              <a:gd name="connsiteX217" fmla="*/ 2623872 w 5575945"/>
              <a:gd name="connsiteY217" fmla="*/ 1656240 h 3851516"/>
              <a:gd name="connsiteX218" fmla="*/ 3031137 w 5575945"/>
              <a:gd name="connsiteY218" fmla="*/ 1697837 h 3851516"/>
              <a:gd name="connsiteX219" fmla="*/ 3142551 w 5575945"/>
              <a:gd name="connsiteY219" fmla="*/ 1729142 h 3851516"/>
              <a:gd name="connsiteX220" fmla="*/ 3174704 w 5575945"/>
              <a:gd name="connsiteY220" fmla="*/ 1749064 h 3851516"/>
              <a:gd name="connsiteX221" fmla="*/ 3177731 w 5575945"/>
              <a:gd name="connsiteY221" fmla="*/ 1789815 h 3851516"/>
              <a:gd name="connsiteX222" fmla="*/ 3151816 w 5575945"/>
              <a:gd name="connsiteY222" fmla="*/ 1813066 h 3851516"/>
              <a:gd name="connsiteX223" fmla="*/ 2967196 w 5575945"/>
              <a:gd name="connsiteY223" fmla="*/ 1882276 h 3851516"/>
              <a:gd name="connsiteX224" fmla="*/ 2716152 w 5575945"/>
              <a:gd name="connsiteY224" fmla="*/ 1901835 h 3851516"/>
              <a:gd name="connsiteX225" fmla="*/ 2385725 w 5575945"/>
              <a:gd name="connsiteY225" fmla="*/ 1912491 h 3851516"/>
              <a:gd name="connsiteX226" fmla="*/ 2051362 w 5575945"/>
              <a:gd name="connsiteY226" fmla="*/ 1946824 h 3851516"/>
              <a:gd name="connsiteX227" fmla="*/ 2038645 w 5575945"/>
              <a:gd name="connsiteY227" fmla="*/ 1952516 h 3851516"/>
              <a:gd name="connsiteX228" fmla="*/ 1857477 w 5575945"/>
              <a:gd name="connsiteY228" fmla="*/ 2035652 h 3851516"/>
              <a:gd name="connsiteX229" fmla="*/ 1483877 w 5575945"/>
              <a:gd name="connsiteY229" fmla="*/ 2056723 h 3851516"/>
              <a:gd name="connsiteX230" fmla="*/ 1134196 w 5575945"/>
              <a:gd name="connsiteY230" fmla="*/ 2049579 h 3851516"/>
              <a:gd name="connsiteX231" fmla="*/ 952118 w 5575945"/>
              <a:gd name="connsiteY231" fmla="*/ 2102621 h 3851516"/>
              <a:gd name="connsiteX232" fmla="*/ 888722 w 5575945"/>
              <a:gd name="connsiteY232" fmla="*/ 2213126 h 3851516"/>
              <a:gd name="connsiteX233" fmla="*/ 966893 w 5575945"/>
              <a:gd name="connsiteY233" fmla="*/ 2224329 h 3851516"/>
              <a:gd name="connsiteX234" fmla="*/ 1190447 w 5575945"/>
              <a:gd name="connsiteY234" fmla="*/ 2257631 h 3851516"/>
              <a:gd name="connsiteX235" fmla="*/ 1491991 w 5575945"/>
              <a:gd name="connsiteY235" fmla="*/ 2314307 h 3851516"/>
              <a:gd name="connsiteX236" fmla="*/ 1807764 w 5575945"/>
              <a:gd name="connsiteY236" fmla="*/ 2404226 h 3851516"/>
              <a:gd name="connsiteX237" fmla="*/ 1887874 w 5575945"/>
              <a:gd name="connsiteY237" fmla="*/ 2449458 h 3851516"/>
              <a:gd name="connsiteX238" fmla="*/ 1898653 w 5575945"/>
              <a:gd name="connsiteY238" fmla="*/ 2525147 h 3851516"/>
              <a:gd name="connsiteX239" fmla="*/ 1804919 w 5575945"/>
              <a:gd name="connsiteY239" fmla="*/ 2603379 h 3851516"/>
              <a:gd name="connsiteX240" fmla="*/ 1472918 w 5575945"/>
              <a:gd name="connsiteY240" fmla="*/ 2751607 h 3851516"/>
              <a:gd name="connsiteX241" fmla="*/ 1106524 w 5575945"/>
              <a:gd name="connsiteY241" fmla="*/ 2849700 h 3851516"/>
              <a:gd name="connsiteX242" fmla="*/ 933650 w 5575945"/>
              <a:gd name="connsiteY242" fmla="*/ 2864474 h 3851516"/>
              <a:gd name="connsiteX243" fmla="*/ 861413 w 5575945"/>
              <a:gd name="connsiteY243" fmla="*/ 2873254 h 3851516"/>
              <a:gd name="connsiteX244" fmla="*/ 703556 w 5575945"/>
              <a:gd name="connsiteY244" fmla="*/ 2874768 h 3851516"/>
              <a:gd name="connsiteX245" fmla="*/ 615819 w 5575945"/>
              <a:gd name="connsiteY245" fmla="*/ 2873557 h 3851516"/>
              <a:gd name="connsiteX246" fmla="*/ 568043 w 5575945"/>
              <a:gd name="connsiteY246" fmla="*/ 2929142 h 3851516"/>
              <a:gd name="connsiteX247" fmla="*/ 582515 w 5575945"/>
              <a:gd name="connsiteY247" fmla="*/ 2946884 h 3851516"/>
              <a:gd name="connsiteX248" fmla="*/ 647184 w 5575945"/>
              <a:gd name="connsiteY248" fmla="*/ 2968804 h 3851516"/>
              <a:gd name="connsiteX249" fmla="*/ 672010 w 5575945"/>
              <a:gd name="connsiteY249" fmla="*/ 3002833 h 3851516"/>
              <a:gd name="connsiteX250" fmla="*/ 656691 w 5575945"/>
              <a:gd name="connsiteY250" fmla="*/ 3023723 h 3851516"/>
              <a:gd name="connsiteX251" fmla="*/ 604859 w 5575945"/>
              <a:gd name="connsiteY251" fmla="*/ 3028870 h 3851516"/>
              <a:gd name="connsiteX252" fmla="*/ 307856 w 5575945"/>
              <a:gd name="connsiteY252" fmla="*/ 3131928 h 3851516"/>
              <a:gd name="connsiteX253" fmla="*/ 276066 w 5575945"/>
              <a:gd name="connsiteY253" fmla="*/ 3161053 h 3851516"/>
              <a:gd name="connsiteX254" fmla="*/ 270617 w 5575945"/>
              <a:gd name="connsiteY254" fmla="*/ 3167108 h 3851516"/>
              <a:gd name="connsiteX255" fmla="*/ 305615 w 5575945"/>
              <a:gd name="connsiteY255" fmla="*/ 3174192 h 3851516"/>
              <a:gd name="connsiteX256" fmla="*/ 337526 w 5575945"/>
              <a:gd name="connsiteY256" fmla="*/ 3204468 h 3851516"/>
              <a:gd name="connsiteX257" fmla="*/ 296956 w 5575945"/>
              <a:gd name="connsiteY257" fmla="*/ 3240799 h 3851516"/>
              <a:gd name="connsiteX258" fmla="*/ 230774 w 5575945"/>
              <a:gd name="connsiteY258" fmla="*/ 3246491 h 3851516"/>
              <a:gd name="connsiteX259" fmla="*/ 65894 w 5575945"/>
              <a:gd name="connsiteY259" fmla="*/ 3372376 h 3851516"/>
              <a:gd name="connsiteX260" fmla="*/ 18482 w 5575945"/>
              <a:gd name="connsiteY260" fmla="*/ 3450365 h 3851516"/>
              <a:gd name="connsiteX261" fmla="*/ 608855 w 5575945"/>
              <a:gd name="connsiteY261" fmla="*/ 3726599 h 3851516"/>
              <a:gd name="connsiteX262" fmla="*/ 607220 w 5575945"/>
              <a:gd name="connsiteY262" fmla="*/ 3731746 h 3851516"/>
              <a:gd name="connsiteX263" fmla="*/ 469829 w 5575945"/>
              <a:gd name="connsiteY263" fmla="*/ 3793630 h 3851516"/>
              <a:gd name="connsiteX264" fmla="*/ 412185 w 5575945"/>
              <a:gd name="connsiteY264" fmla="*/ 3820454 h 3851516"/>
              <a:gd name="connsiteX265" fmla="*/ 331531 w 5575945"/>
              <a:gd name="connsiteY265" fmla="*/ 3838861 h 3851516"/>
              <a:gd name="connsiteX266" fmla="*/ 131773 w 5575945"/>
              <a:gd name="connsiteY266" fmla="*/ 3838498 h 3851516"/>
              <a:gd name="connsiteX267" fmla="*/ 114335 w 5575945"/>
              <a:gd name="connsiteY267" fmla="*/ 3829052 h 3851516"/>
              <a:gd name="connsiteX268" fmla="*/ 10611 w 5575945"/>
              <a:gd name="connsiteY268" fmla="*/ 3542826 h 3851516"/>
              <a:gd name="connsiteX269" fmla="*/ 378 w 5575945"/>
              <a:gd name="connsiteY269" fmla="*/ 3468834 h 3851516"/>
              <a:gd name="connsiteX270" fmla="*/ 12912 w 5575945"/>
              <a:gd name="connsiteY270" fmla="*/ 3433412 h 3851516"/>
              <a:gd name="connsiteX271" fmla="*/ 135285 w 5575945"/>
              <a:gd name="connsiteY271" fmla="*/ 3278340 h 3851516"/>
              <a:gd name="connsiteX272" fmla="*/ 250816 w 5575945"/>
              <a:gd name="connsiteY272" fmla="*/ 3226872 h 3851516"/>
              <a:gd name="connsiteX273" fmla="*/ 251120 w 5575945"/>
              <a:gd name="connsiteY273" fmla="*/ 3179521 h 3851516"/>
              <a:gd name="connsiteX274" fmla="*/ 258264 w 5575945"/>
              <a:gd name="connsiteY274" fmla="*/ 3159660 h 3851516"/>
              <a:gd name="connsiteX275" fmla="*/ 501437 w 5575945"/>
              <a:gd name="connsiteY275" fmla="*/ 3016154 h 3851516"/>
              <a:gd name="connsiteX276" fmla="*/ 547940 w 5575945"/>
              <a:gd name="connsiteY276" fmla="*/ 3009191 h 3851516"/>
              <a:gd name="connsiteX277" fmla="*/ 554540 w 5575945"/>
              <a:gd name="connsiteY277" fmla="*/ 2939740 h 3851516"/>
              <a:gd name="connsiteX278" fmla="*/ 631137 w 5575945"/>
              <a:gd name="connsiteY278" fmla="*/ 2857995 h 3851516"/>
              <a:gd name="connsiteX279" fmla="*/ 728443 w 5575945"/>
              <a:gd name="connsiteY279" fmla="*/ 2861871 h 3851516"/>
              <a:gd name="connsiteX280" fmla="*/ 876491 w 5575945"/>
              <a:gd name="connsiteY280" fmla="*/ 2857390 h 3851516"/>
              <a:gd name="connsiteX281" fmla="*/ 878852 w 5575945"/>
              <a:gd name="connsiteY281" fmla="*/ 2856542 h 3851516"/>
              <a:gd name="connsiteX282" fmla="*/ 878792 w 5575945"/>
              <a:gd name="connsiteY282" fmla="*/ 2783154 h 3851516"/>
              <a:gd name="connsiteX283" fmla="*/ 873463 w 5575945"/>
              <a:gd name="connsiteY283" fmla="*/ 2337439 h 3851516"/>
              <a:gd name="connsiteX284" fmla="*/ 871525 w 5575945"/>
              <a:gd name="connsiteY284" fmla="*/ 2244795 h 3851516"/>
              <a:gd name="connsiteX285" fmla="*/ 983423 w 5575945"/>
              <a:gd name="connsiteY285" fmla="*/ 2068047 h 3851516"/>
              <a:gd name="connsiteX286" fmla="*/ 1118876 w 5575945"/>
              <a:gd name="connsiteY286" fmla="*/ 2036742 h 3851516"/>
              <a:gd name="connsiteX287" fmla="*/ 1431744 w 5575945"/>
              <a:gd name="connsiteY287" fmla="*/ 2041404 h 3851516"/>
              <a:gd name="connsiteX288" fmla="*/ 1735104 w 5575945"/>
              <a:gd name="connsiteY288" fmla="*/ 2038256 h 3851516"/>
              <a:gd name="connsiteX289" fmla="*/ 1954783 w 5575945"/>
              <a:gd name="connsiteY289" fmla="*/ 1991086 h 3851516"/>
              <a:gd name="connsiteX290" fmla="*/ 2006917 w 5575945"/>
              <a:gd name="connsiteY290" fmla="*/ 1960689 h 3851516"/>
              <a:gd name="connsiteX291" fmla="*/ 2013578 w 5575945"/>
              <a:gd name="connsiteY291" fmla="*/ 1944280 h 3851516"/>
              <a:gd name="connsiteX292" fmla="*/ 1893626 w 5575945"/>
              <a:gd name="connsiteY292" fmla="*/ 1370318 h 3851516"/>
              <a:gd name="connsiteX293" fmla="*/ 1845671 w 5575945"/>
              <a:gd name="connsiteY293" fmla="*/ 1189269 h 3851516"/>
              <a:gd name="connsiteX294" fmla="*/ 1824719 w 5575945"/>
              <a:gd name="connsiteY294" fmla="*/ 1146885 h 3851516"/>
              <a:gd name="connsiteX295" fmla="*/ 1829745 w 5575945"/>
              <a:gd name="connsiteY295" fmla="*/ 1108676 h 3851516"/>
              <a:gd name="connsiteX296" fmla="*/ 1896896 w 5575945"/>
              <a:gd name="connsiteY296" fmla="*/ 1078219 h 3851516"/>
              <a:gd name="connsiteX297" fmla="*/ 2073462 w 5575945"/>
              <a:gd name="connsiteY297" fmla="*/ 1045159 h 3851516"/>
              <a:gd name="connsiteX298" fmla="*/ 2382575 w 5575945"/>
              <a:gd name="connsiteY298" fmla="*/ 941011 h 3851516"/>
              <a:gd name="connsiteX299" fmla="*/ 2446881 w 5575945"/>
              <a:gd name="connsiteY299" fmla="*/ 907949 h 3851516"/>
              <a:gd name="connsiteX300" fmla="*/ 2556418 w 5575945"/>
              <a:gd name="connsiteY300" fmla="*/ 899110 h 3851516"/>
              <a:gd name="connsiteX301" fmla="*/ 2890175 w 5575945"/>
              <a:gd name="connsiteY301" fmla="*/ 905407 h 3851516"/>
              <a:gd name="connsiteX302" fmla="*/ 2996381 w 5575945"/>
              <a:gd name="connsiteY302" fmla="*/ 911825 h 3851516"/>
              <a:gd name="connsiteX303" fmla="*/ 2993717 w 5575945"/>
              <a:gd name="connsiteY303" fmla="*/ 750094 h 3851516"/>
              <a:gd name="connsiteX304" fmla="*/ 2959688 w 5575945"/>
              <a:gd name="connsiteY304" fmla="*/ 689725 h 3851516"/>
              <a:gd name="connsiteX305" fmla="*/ 2936678 w 5575945"/>
              <a:gd name="connsiteY305" fmla="*/ 642494 h 3851516"/>
              <a:gd name="connsiteX306" fmla="*/ 2973432 w 5575945"/>
              <a:gd name="connsiteY306" fmla="*/ 570317 h 3851516"/>
              <a:gd name="connsiteX307" fmla="*/ 3118634 w 5575945"/>
              <a:gd name="connsiteY307" fmla="*/ 489239 h 3851516"/>
              <a:gd name="connsiteX308" fmla="*/ 3423326 w 5575945"/>
              <a:gd name="connsiteY308" fmla="*/ 406648 h 3851516"/>
              <a:gd name="connsiteX309" fmla="*/ 3669648 w 5575945"/>
              <a:gd name="connsiteY309" fmla="*/ 365534 h 3851516"/>
              <a:gd name="connsiteX310" fmla="*/ 3752845 w 5575945"/>
              <a:gd name="connsiteY310" fmla="*/ 354817 h 3851516"/>
              <a:gd name="connsiteX311" fmla="*/ 3739524 w 5575945"/>
              <a:gd name="connsiteY311" fmla="*/ 238316 h 3851516"/>
              <a:gd name="connsiteX312" fmla="*/ 3726565 w 5575945"/>
              <a:gd name="connsiteY312" fmla="*/ 182731 h 3851516"/>
              <a:gd name="connsiteX313" fmla="*/ 3763683 w 5575945"/>
              <a:gd name="connsiteY313" fmla="*/ 96809 h 3851516"/>
              <a:gd name="connsiteX314" fmla="*/ 3814607 w 5575945"/>
              <a:gd name="connsiteY314" fmla="*/ 71075 h 3851516"/>
              <a:gd name="connsiteX315" fmla="*/ 3869103 w 5575945"/>
              <a:gd name="connsiteY315" fmla="*/ 52667 h 3851516"/>
              <a:gd name="connsiteX316" fmla="*/ 3906397 w 5575945"/>
              <a:gd name="connsiteY316" fmla="*/ 38132 h 3851516"/>
              <a:gd name="connsiteX317" fmla="*/ 3906705 w 5575945"/>
              <a:gd name="connsiteY317" fmla="*/ 38271 h 3851516"/>
              <a:gd name="connsiteX318" fmla="*/ 3934861 w 5575945"/>
              <a:gd name="connsiteY318" fmla="*/ 36560 h 3851516"/>
              <a:gd name="connsiteX319" fmla="*/ 4122206 w 5575945"/>
              <a:gd name="connsiteY319" fmla="*/ 1016 h 3851516"/>
              <a:gd name="connsiteX320" fmla="*/ 4139705 w 5575945"/>
              <a:gd name="connsiteY320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186875 w 5575945"/>
              <a:gd name="connsiteY21" fmla="*/ 1850245 h 3851516"/>
              <a:gd name="connsiteX22" fmla="*/ 5178700 w 5575945"/>
              <a:gd name="connsiteY22" fmla="*/ 1875070 h 3851516"/>
              <a:gd name="connsiteX23" fmla="*/ 5169981 w 5575945"/>
              <a:gd name="connsiteY23" fmla="*/ 2173647 h 3851516"/>
              <a:gd name="connsiteX24" fmla="*/ 5159990 w 5575945"/>
              <a:gd name="connsiteY24" fmla="*/ 2830142 h 3851516"/>
              <a:gd name="connsiteX25" fmla="*/ 5160717 w 5575945"/>
              <a:gd name="connsiteY25" fmla="*/ 3280642 h 3851516"/>
              <a:gd name="connsiteX26" fmla="*/ 5173493 w 5575945"/>
              <a:gd name="connsiteY26" fmla="*/ 3458662 h 3851516"/>
              <a:gd name="connsiteX27" fmla="*/ 5202314 w 5575945"/>
              <a:gd name="connsiteY27" fmla="*/ 3575586 h 3851516"/>
              <a:gd name="connsiteX28" fmla="*/ 5226899 w 5575945"/>
              <a:gd name="connsiteY28" fmla="*/ 3747247 h 3851516"/>
              <a:gd name="connsiteX29" fmla="*/ 5236163 w 5575945"/>
              <a:gd name="connsiteY29" fmla="*/ 3838619 h 3851516"/>
              <a:gd name="connsiteX30" fmla="*/ 5137949 w 5575945"/>
              <a:gd name="connsiteY30" fmla="*/ 3847580 h 3851516"/>
              <a:gd name="connsiteX31" fmla="*/ 4893747 w 5575945"/>
              <a:gd name="connsiteY31" fmla="*/ 3850487 h 3851516"/>
              <a:gd name="connsiteX32" fmla="*/ 4521056 w 5575945"/>
              <a:gd name="connsiteY32" fmla="*/ 3777825 h 3851516"/>
              <a:gd name="connsiteX33" fmla="*/ 4357083 w 5575945"/>
              <a:gd name="connsiteY33" fmla="*/ 3643766 h 3851516"/>
              <a:gd name="connsiteX34" fmla="*/ 4338192 w 5575945"/>
              <a:gd name="connsiteY34" fmla="*/ 3601985 h 3851516"/>
              <a:gd name="connsiteX35" fmla="*/ 4368226 w 5575945"/>
              <a:gd name="connsiteY35" fmla="*/ 3535501 h 3851516"/>
              <a:gd name="connsiteX36" fmla="*/ 4473099 w 5575945"/>
              <a:gd name="connsiteY36" fmla="*/ 3520666 h 3851516"/>
              <a:gd name="connsiteX37" fmla="*/ 4777247 w 5575945"/>
              <a:gd name="connsiteY37" fmla="*/ 3561961 h 3851516"/>
              <a:gd name="connsiteX38" fmla="*/ 4888358 w 5575945"/>
              <a:gd name="connsiteY38" fmla="*/ 3581882 h 3851516"/>
              <a:gd name="connsiteX39" fmla="*/ 4978883 w 5575945"/>
              <a:gd name="connsiteY39" fmla="*/ 3551486 h 3851516"/>
              <a:gd name="connsiteX40" fmla="*/ 4982152 w 5575945"/>
              <a:gd name="connsiteY40" fmla="*/ 3493478 h 3851516"/>
              <a:gd name="connsiteX41" fmla="*/ 4928322 w 5575945"/>
              <a:gd name="connsiteY41" fmla="*/ 3452728 h 3851516"/>
              <a:gd name="connsiteX42" fmla="*/ 4751452 w 5575945"/>
              <a:gd name="connsiteY42" fmla="*/ 3391389 h 3851516"/>
              <a:gd name="connsiteX43" fmla="*/ 4416545 w 5575945"/>
              <a:gd name="connsiteY43" fmla="*/ 3297716 h 3851516"/>
              <a:gd name="connsiteX44" fmla="*/ 4242218 w 5575945"/>
              <a:gd name="connsiteY44" fmla="*/ 3211008 h 3851516"/>
              <a:gd name="connsiteX45" fmla="*/ 4215636 w 5575945"/>
              <a:gd name="connsiteY45" fmla="*/ 3185818 h 3851516"/>
              <a:gd name="connsiteX46" fmla="*/ 4190448 w 5575945"/>
              <a:gd name="connsiteY46" fmla="*/ 3177887 h 3851516"/>
              <a:gd name="connsiteX47" fmla="*/ 4003708 w 5575945"/>
              <a:gd name="connsiteY47" fmla="*/ 3199079 h 3851516"/>
              <a:gd name="connsiteX48" fmla="*/ 3890599 w 5575945"/>
              <a:gd name="connsiteY48" fmla="*/ 3205559 h 3851516"/>
              <a:gd name="connsiteX49" fmla="*/ 3761261 w 5575945"/>
              <a:gd name="connsiteY49" fmla="*/ 3148096 h 3851516"/>
              <a:gd name="connsiteX50" fmla="*/ 3688116 w 5575945"/>
              <a:gd name="connsiteY50" fmla="*/ 3117880 h 3851516"/>
              <a:gd name="connsiteX51" fmla="*/ 3362351 w 5575945"/>
              <a:gd name="connsiteY51" fmla="*/ 3119515 h 3851516"/>
              <a:gd name="connsiteX52" fmla="*/ 3215030 w 5575945"/>
              <a:gd name="connsiteY52" fmla="*/ 3105710 h 3851516"/>
              <a:gd name="connsiteX53" fmla="*/ 3142793 w 5575945"/>
              <a:gd name="connsiteY53" fmla="*/ 3077735 h 3851516"/>
              <a:gd name="connsiteX54" fmla="*/ 2824175 w 5575945"/>
              <a:gd name="connsiteY54" fmla="*/ 2904619 h 3851516"/>
              <a:gd name="connsiteX55" fmla="*/ 2747214 w 5575945"/>
              <a:gd name="connsiteY55" fmla="*/ 2835773 h 3851516"/>
              <a:gd name="connsiteX56" fmla="*/ 2746668 w 5575945"/>
              <a:gd name="connsiteY56" fmla="*/ 2750639 h 3851516"/>
              <a:gd name="connsiteX57" fmla="*/ 2886724 w 5575945"/>
              <a:gd name="connsiteY57" fmla="*/ 2633109 h 3851516"/>
              <a:gd name="connsiteX58" fmla="*/ 3307614 w 5575945"/>
              <a:gd name="connsiteY58" fmla="*/ 2437408 h 3851516"/>
              <a:gd name="connsiteX59" fmla="*/ 3473220 w 5575945"/>
              <a:gd name="connsiteY59" fmla="*/ 2419969 h 3851516"/>
              <a:gd name="connsiteX60" fmla="*/ 3542430 w 5575945"/>
              <a:gd name="connsiteY60" fmla="*/ 2430263 h 3851516"/>
              <a:gd name="connsiteX61" fmla="*/ 3594928 w 5575945"/>
              <a:gd name="connsiteY61" fmla="*/ 2431716 h 3851516"/>
              <a:gd name="connsiteX62" fmla="*/ 3618119 w 5575945"/>
              <a:gd name="connsiteY62" fmla="*/ 2419242 h 3851516"/>
              <a:gd name="connsiteX63" fmla="*/ 3608612 w 5575945"/>
              <a:gd name="connsiteY63" fmla="*/ 2394841 h 3851516"/>
              <a:gd name="connsiteX64" fmla="*/ 3499802 w 5575945"/>
              <a:gd name="connsiteY64" fmla="*/ 2333623 h 3851516"/>
              <a:gd name="connsiteX65" fmla="*/ 3282545 w 5575945"/>
              <a:gd name="connsiteY65" fmla="*/ 2288815 h 3851516"/>
              <a:gd name="connsiteX66" fmla="*/ 3111973 w 5575945"/>
              <a:gd name="connsiteY66" fmla="*/ 2285971 h 3851516"/>
              <a:gd name="connsiteX67" fmla="*/ 3023568 w 5575945"/>
              <a:gd name="connsiteY67" fmla="*/ 2296809 h 3851516"/>
              <a:gd name="connsiteX68" fmla="*/ 2980880 w 5575945"/>
              <a:gd name="connsiteY68" fmla="*/ 2291237 h 3851516"/>
              <a:gd name="connsiteX69" fmla="*/ 2919482 w 5575945"/>
              <a:gd name="connsiteY69" fmla="*/ 2276343 h 3851516"/>
              <a:gd name="connsiteX70" fmla="*/ 2618543 w 5575945"/>
              <a:gd name="connsiteY70" fmla="*/ 2243523 h 3851516"/>
              <a:gd name="connsiteX71" fmla="*/ 2493808 w 5575945"/>
              <a:gd name="connsiteY71" fmla="*/ 2227236 h 3851516"/>
              <a:gd name="connsiteX72" fmla="*/ 2360111 w 5575945"/>
              <a:gd name="connsiteY72" fmla="*/ 2126539 h 3851516"/>
              <a:gd name="connsiteX73" fmla="*/ 2477884 w 5575945"/>
              <a:gd name="connsiteY73" fmla="*/ 2115458 h 3851516"/>
              <a:gd name="connsiteX74" fmla="*/ 2655479 w 5575945"/>
              <a:gd name="connsiteY74" fmla="*/ 2097353 h 3851516"/>
              <a:gd name="connsiteX75" fmla="*/ 2799531 w 5575945"/>
              <a:gd name="connsiteY75" fmla="*/ 2080763 h 3851516"/>
              <a:gd name="connsiteX76" fmla="*/ 2999954 w 5575945"/>
              <a:gd name="connsiteY76" fmla="*/ 2054180 h 3851516"/>
              <a:gd name="connsiteX77" fmla="*/ 3212003 w 5575945"/>
              <a:gd name="connsiteY77" fmla="*/ 2012461 h 3851516"/>
              <a:gd name="connsiteX78" fmla="*/ 3320511 w 5575945"/>
              <a:gd name="connsiteY78" fmla="*/ 1972619 h 3851516"/>
              <a:gd name="connsiteX79" fmla="*/ 3517786 w 5575945"/>
              <a:gd name="connsiteY79" fmla="*/ 1930898 h 3851516"/>
              <a:gd name="connsiteX80" fmla="*/ 3732924 w 5575945"/>
              <a:gd name="connsiteY80" fmla="*/ 1905648 h 3851516"/>
              <a:gd name="connsiteX81" fmla="*/ 3978398 w 5575945"/>
              <a:gd name="connsiteY81" fmla="*/ 1893175 h 3851516"/>
              <a:gd name="connsiteX82" fmla="*/ 3923963 w 5575945"/>
              <a:gd name="connsiteY82" fmla="*/ 1847883 h 3851516"/>
              <a:gd name="connsiteX83" fmla="*/ 3552239 w 5575945"/>
              <a:gd name="connsiteY83" fmla="*/ 1680822 h 3851516"/>
              <a:gd name="connsiteX84" fmla="*/ 3183182 w 5575945"/>
              <a:gd name="connsiteY84" fmla="*/ 1649579 h 3851516"/>
              <a:gd name="connsiteX85" fmla="*/ 3157931 w 5575945"/>
              <a:gd name="connsiteY85" fmla="*/ 1630747 h 3851516"/>
              <a:gd name="connsiteX86" fmla="*/ 3182455 w 5575945"/>
              <a:gd name="connsiteY86" fmla="*/ 1575464 h 3851516"/>
              <a:gd name="connsiteX87" fmla="*/ 3258203 w 5575945"/>
              <a:gd name="connsiteY87" fmla="*/ 1560387 h 3851516"/>
              <a:gd name="connsiteX88" fmla="*/ 3379487 w 5575945"/>
              <a:gd name="connsiteY88" fmla="*/ 1559357 h 3851516"/>
              <a:gd name="connsiteX89" fmla="*/ 3498955 w 5575945"/>
              <a:gd name="connsiteY89" fmla="*/ 1552455 h 3851516"/>
              <a:gd name="connsiteX90" fmla="*/ 3601225 w 5575945"/>
              <a:gd name="connsiteY90" fmla="*/ 1577038 h 3851516"/>
              <a:gd name="connsiteX91" fmla="*/ 3614728 w 5575945"/>
              <a:gd name="connsiteY91" fmla="*/ 1579037 h 3851516"/>
              <a:gd name="connsiteX92" fmla="*/ 3814668 w 5575945"/>
              <a:gd name="connsiteY92" fmla="*/ 1569107 h 3851516"/>
              <a:gd name="connsiteX93" fmla="*/ 3814668 w 5575945"/>
              <a:gd name="connsiteY93" fmla="*/ 1548701 h 3851516"/>
              <a:gd name="connsiteX94" fmla="*/ 3855357 w 5575945"/>
              <a:gd name="connsiteY94" fmla="*/ 1508313 h 3851516"/>
              <a:gd name="connsiteX95" fmla="*/ 3993354 w 5575945"/>
              <a:gd name="connsiteY95" fmla="*/ 1529506 h 3851516"/>
              <a:gd name="connsiteX96" fmla="*/ 4106887 w 5575945"/>
              <a:gd name="connsiteY96" fmla="*/ 1569834 h 3851516"/>
              <a:gd name="connsiteX97" fmla="*/ 4136557 w 5575945"/>
              <a:gd name="connsiteY97" fmla="*/ 1588846 h 3851516"/>
              <a:gd name="connsiteX98" fmla="*/ 4260868 w 5575945"/>
              <a:gd name="connsiteY98" fmla="*/ 1502379 h 3851516"/>
              <a:gd name="connsiteX99" fmla="*/ 4458324 w 5575945"/>
              <a:gd name="connsiteY99" fmla="*/ 1498867 h 3851516"/>
              <a:gd name="connsiteX100" fmla="*/ 4412427 w 5575945"/>
              <a:gd name="connsiteY100" fmla="*/ 1474768 h 3851516"/>
              <a:gd name="connsiteX101" fmla="*/ 3932379 w 5575945"/>
              <a:gd name="connsiteY101" fmla="*/ 1317214 h 3851516"/>
              <a:gd name="connsiteX102" fmla="*/ 3643066 w 5575945"/>
              <a:gd name="connsiteY102" fmla="*/ 1296748 h 3851516"/>
              <a:gd name="connsiteX103" fmla="*/ 3086844 w 5575945"/>
              <a:gd name="connsiteY103" fmla="*/ 1181761 h 3851516"/>
              <a:gd name="connsiteX104" fmla="*/ 3008370 w 5575945"/>
              <a:gd name="connsiteY104" fmla="*/ 1136712 h 3851516"/>
              <a:gd name="connsiteX105" fmla="*/ 2984574 w 5575945"/>
              <a:gd name="connsiteY105" fmla="*/ 1094992 h 3851516"/>
              <a:gd name="connsiteX106" fmla="*/ 3023508 w 5575945"/>
              <a:gd name="connsiteY106" fmla="*/ 1073436 h 3851516"/>
              <a:gd name="connsiteX107" fmla="*/ 3118694 w 5575945"/>
              <a:gd name="connsiteY107" fmla="*/ 1065141 h 3851516"/>
              <a:gd name="connsiteX108" fmla="*/ 3402981 w 5575945"/>
              <a:gd name="connsiteY108" fmla="*/ 1069984 h 3851516"/>
              <a:gd name="connsiteX109" fmla="*/ 3634287 w 5575945"/>
              <a:gd name="connsiteY109" fmla="*/ 1080459 h 3851516"/>
              <a:gd name="connsiteX110" fmla="*/ 3868437 w 5575945"/>
              <a:gd name="connsiteY110" fmla="*/ 1095295 h 3851516"/>
              <a:gd name="connsiteX111" fmla="*/ 4038888 w 5575945"/>
              <a:gd name="connsiteY111" fmla="*/ 1105891 h 3851516"/>
              <a:gd name="connsiteX112" fmla="*/ 4210853 w 5575945"/>
              <a:gd name="connsiteY112" fmla="*/ 1117335 h 3851516"/>
              <a:gd name="connsiteX113" fmla="*/ 4338494 w 5575945"/>
              <a:gd name="connsiteY113" fmla="*/ 1120786 h 3851516"/>
              <a:gd name="connsiteX114" fmla="*/ 4595473 w 5575945"/>
              <a:gd name="connsiteY114" fmla="*/ 1111825 h 3851516"/>
              <a:gd name="connsiteX115" fmla="*/ 4840825 w 5575945"/>
              <a:gd name="connsiteY115" fmla="*/ 1096566 h 3851516"/>
              <a:gd name="connsiteX116" fmla="*/ 5061533 w 5575945"/>
              <a:gd name="connsiteY116" fmla="*/ 1076705 h 3851516"/>
              <a:gd name="connsiteX117" fmla="*/ 5464683 w 5575945"/>
              <a:gd name="connsiteY117" fmla="*/ 996899 h 3851516"/>
              <a:gd name="connsiteX118" fmla="*/ 5545700 w 5575945"/>
              <a:gd name="connsiteY118" fmla="*/ 956754 h 3851516"/>
              <a:gd name="connsiteX119" fmla="*/ 5554117 w 5575945"/>
              <a:gd name="connsiteY119" fmla="*/ 915761 h 3851516"/>
              <a:gd name="connsiteX120" fmla="*/ 5511974 w 5575945"/>
              <a:gd name="connsiteY120" fmla="*/ 875495 h 3851516"/>
              <a:gd name="connsiteX121" fmla="*/ 5347455 w 5575945"/>
              <a:gd name="connsiteY121" fmla="*/ 809191 h 3851516"/>
              <a:gd name="connsiteX122" fmla="*/ 5058749 w 5575945"/>
              <a:gd name="connsiteY122" fmla="*/ 754271 h 3851516"/>
              <a:gd name="connsiteX123" fmla="*/ 4771979 w 5575945"/>
              <a:gd name="connsiteY123" fmla="*/ 723270 h 3851516"/>
              <a:gd name="connsiteX124" fmla="*/ 4580820 w 5575945"/>
              <a:gd name="connsiteY124" fmla="*/ 712673 h 3851516"/>
              <a:gd name="connsiteX125" fmla="*/ 4381606 w 5575945"/>
              <a:gd name="connsiteY125" fmla="*/ 700927 h 3851516"/>
              <a:gd name="connsiteX126" fmla="*/ 4206372 w 5575945"/>
              <a:gd name="connsiteY126" fmla="*/ 690208 h 3851516"/>
              <a:gd name="connsiteX127" fmla="*/ 3957023 w 5575945"/>
              <a:gd name="connsiteY127" fmla="*/ 668713 h 3851516"/>
              <a:gd name="connsiteX128" fmla="*/ 3790507 w 5575945"/>
              <a:gd name="connsiteY128" fmla="*/ 651820 h 3851516"/>
              <a:gd name="connsiteX129" fmla="*/ 3608673 w 5575945"/>
              <a:gd name="connsiteY129" fmla="*/ 629839 h 3851516"/>
              <a:gd name="connsiteX130" fmla="*/ 3420057 w 5575945"/>
              <a:gd name="connsiteY130" fmla="*/ 600412 h 3851516"/>
              <a:gd name="connsiteX131" fmla="*/ 3338918 w 5575945"/>
              <a:gd name="connsiteY131" fmla="*/ 578673 h 3851516"/>
              <a:gd name="connsiteX132" fmla="*/ 3321903 w 5575945"/>
              <a:gd name="connsiteY132" fmla="*/ 570136 h 3851516"/>
              <a:gd name="connsiteX133" fmla="*/ 3322024 w 5575945"/>
              <a:gd name="connsiteY133" fmla="*/ 547187 h 3851516"/>
              <a:gd name="connsiteX134" fmla="*/ 3390811 w 5575945"/>
              <a:gd name="connsiteY134" fmla="*/ 518849 h 3851516"/>
              <a:gd name="connsiteX135" fmla="*/ 3635437 w 5575945"/>
              <a:gd name="connsiteY135" fmla="*/ 470469 h 3851516"/>
              <a:gd name="connsiteX136" fmla="*/ 3834467 w 5575945"/>
              <a:gd name="connsiteY136" fmla="*/ 445583 h 3851516"/>
              <a:gd name="connsiteX137" fmla="*/ 4033681 w 5575945"/>
              <a:gd name="connsiteY137" fmla="*/ 435046 h 3851516"/>
              <a:gd name="connsiteX138" fmla="*/ 4380093 w 5575945"/>
              <a:gd name="connsiteY138" fmla="*/ 422876 h 3851516"/>
              <a:gd name="connsiteX139" fmla="*/ 4602012 w 5575945"/>
              <a:gd name="connsiteY139" fmla="*/ 415670 h 3851516"/>
              <a:gd name="connsiteX140" fmla="*/ 4704163 w 5575945"/>
              <a:gd name="connsiteY140" fmla="*/ 412280 h 3851516"/>
              <a:gd name="connsiteX141" fmla="*/ 4717180 w 5575945"/>
              <a:gd name="connsiteY141" fmla="*/ 392116 h 3851516"/>
              <a:gd name="connsiteX142" fmla="*/ 4686965 w 5575945"/>
              <a:gd name="connsiteY142" fmla="*/ 353909 h 3851516"/>
              <a:gd name="connsiteX143" fmla="*/ 4407522 w 5575945"/>
              <a:gd name="connsiteY143" fmla="*/ 206466 h 3851516"/>
              <a:gd name="connsiteX144" fmla="*/ 4244035 w 5575945"/>
              <a:gd name="connsiteY144" fmla="*/ 182609 h 3851516"/>
              <a:gd name="connsiteX145" fmla="*/ 4013274 w 5575945"/>
              <a:gd name="connsiteY145" fmla="*/ 150094 h 3851516"/>
              <a:gd name="connsiteX146" fmla="*/ 3977126 w 5575945"/>
              <a:gd name="connsiteY146" fmla="*/ 133926 h 3851516"/>
              <a:gd name="connsiteX147" fmla="*/ 3972524 w 5575945"/>
              <a:gd name="connsiteY147" fmla="*/ 101108 h 3851516"/>
              <a:gd name="connsiteX148" fmla="*/ 4016787 w 5575945"/>
              <a:gd name="connsiteY148" fmla="*/ 68046 h 3851516"/>
              <a:gd name="connsiteX149" fmla="*/ 4156659 w 5575945"/>
              <a:gd name="connsiteY149" fmla="*/ 17123 h 3851516"/>
              <a:gd name="connsiteX150" fmla="*/ 4139705 w 5575945"/>
              <a:gd name="connsiteY150" fmla="*/ 593 h 3851516"/>
              <a:gd name="connsiteX151" fmla="*/ 4150120 w 5575945"/>
              <a:gd name="connsiteY151" fmla="*/ 7314 h 3851516"/>
              <a:gd name="connsiteX152" fmla="*/ 4139705 w 5575945"/>
              <a:gd name="connsiteY152" fmla="*/ 13854 h 3851516"/>
              <a:gd name="connsiteX153" fmla="*/ 4032712 w 5575945"/>
              <a:gd name="connsiteY153" fmla="*/ 29476 h 3851516"/>
              <a:gd name="connsiteX154" fmla="*/ 3822236 w 5575945"/>
              <a:gd name="connsiteY154" fmla="*/ 83972 h 3851516"/>
              <a:gd name="connsiteX155" fmla="*/ 3756599 w 5575945"/>
              <a:gd name="connsiteY155" fmla="*/ 121453 h 3851516"/>
              <a:gd name="connsiteX156" fmla="*/ 3738252 w 5575945"/>
              <a:gd name="connsiteY156" fmla="*/ 165171 h 3851516"/>
              <a:gd name="connsiteX157" fmla="*/ 3753208 w 5575945"/>
              <a:gd name="connsiteY157" fmla="*/ 179158 h 3851516"/>
              <a:gd name="connsiteX158" fmla="*/ 4003527 w 5575945"/>
              <a:gd name="connsiteY158" fmla="*/ 233412 h 3851516"/>
              <a:gd name="connsiteX159" fmla="*/ 4212851 w 5575945"/>
              <a:gd name="connsiteY159" fmla="*/ 284941 h 3851516"/>
              <a:gd name="connsiteX160" fmla="*/ 4291325 w 5575945"/>
              <a:gd name="connsiteY160" fmla="*/ 297777 h 3851516"/>
              <a:gd name="connsiteX161" fmla="*/ 4304767 w 5575945"/>
              <a:gd name="connsiteY161" fmla="*/ 324056 h 3851516"/>
              <a:gd name="connsiteX162" fmla="*/ 4248273 w 5575945"/>
              <a:gd name="connsiteY162" fmla="*/ 354574 h 3851516"/>
              <a:gd name="connsiteX163" fmla="*/ 4125294 w 5575945"/>
              <a:gd name="connsiteY163" fmla="*/ 357663 h 3851516"/>
              <a:gd name="connsiteX164" fmla="*/ 3842581 w 5575945"/>
              <a:gd name="connsiteY164" fmla="*/ 362082 h 3851516"/>
              <a:gd name="connsiteX165" fmla="*/ 3703133 w 5575945"/>
              <a:gd name="connsiteY165" fmla="*/ 375283 h 3851516"/>
              <a:gd name="connsiteX166" fmla="*/ 3483029 w 5575945"/>
              <a:gd name="connsiteY166" fmla="*/ 409675 h 3851516"/>
              <a:gd name="connsiteX167" fmla="*/ 3078186 w 5575945"/>
              <a:gd name="connsiteY167" fmla="*/ 521514 h 3851516"/>
              <a:gd name="connsiteX168" fmla="*/ 2970526 w 5575945"/>
              <a:gd name="connsiteY168" fmla="*/ 593933 h 3851516"/>
              <a:gd name="connsiteX169" fmla="*/ 2944368 w 5575945"/>
              <a:gd name="connsiteY169" fmla="*/ 637772 h 3851516"/>
              <a:gd name="connsiteX170" fmla="*/ 3062927 w 5575945"/>
              <a:gd name="connsiteY170" fmla="*/ 652303 h 3851516"/>
              <a:gd name="connsiteX171" fmla="*/ 3231985 w 5575945"/>
              <a:gd name="connsiteY171" fmla="*/ 673497 h 3851516"/>
              <a:gd name="connsiteX172" fmla="*/ 3397955 w 5575945"/>
              <a:gd name="connsiteY172" fmla="*/ 693842 h 3851516"/>
              <a:gd name="connsiteX173" fmla="*/ 3567074 w 5575945"/>
              <a:gd name="connsiteY173" fmla="*/ 714732 h 3851516"/>
              <a:gd name="connsiteX174" fmla="*/ 3741098 w 5575945"/>
              <a:gd name="connsiteY174" fmla="*/ 735259 h 3851516"/>
              <a:gd name="connsiteX175" fmla="*/ 3905857 w 5575945"/>
              <a:gd name="connsiteY175" fmla="*/ 752999 h 3851516"/>
              <a:gd name="connsiteX176" fmla="*/ 4014123 w 5575945"/>
              <a:gd name="connsiteY176" fmla="*/ 760871 h 3851516"/>
              <a:gd name="connsiteX177" fmla="*/ 4209703 w 5575945"/>
              <a:gd name="connsiteY177" fmla="*/ 776131 h 3851516"/>
              <a:gd name="connsiteX178" fmla="*/ 4366954 w 5575945"/>
              <a:gd name="connsiteY178" fmla="*/ 789876 h 3851516"/>
              <a:gd name="connsiteX179" fmla="*/ 4550725 w 5575945"/>
              <a:gd name="connsiteY179" fmla="*/ 810039 h 3851516"/>
              <a:gd name="connsiteX180" fmla="*/ 4747759 w 5575945"/>
              <a:gd name="connsiteY180" fmla="*/ 837831 h 3851516"/>
              <a:gd name="connsiteX181" fmla="*/ 5017877 w 5575945"/>
              <a:gd name="connsiteY181" fmla="*/ 901773 h 3851516"/>
              <a:gd name="connsiteX182" fmla="*/ 5062624 w 5575945"/>
              <a:gd name="connsiteY182" fmla="*/ 925691 h 3851516"/>
              <a:gd name="connsiteX183" fmla="*/ 5080730 w 5575945"/>
              <a:gd name="connsiteY183" fmla="*/ 935682 h 3851516"/>
              <a:gd name="connsiteX184" fmla="*/ 5075158 w 5575945"/>
              <a:gd name="connsiteY184" fmla="*/ 942645 h 3851516"/>
              <a:gd name="connsiteX185" fmla="*/ 4948969 w 5575945"/>
              <a:gd name="connsiteY185" fmla="*/ 955542 h 3851516"/>
              <a:gd name="connsiteX186" fmla="*/ 4750120 w 5575945"/>
              <a:gd name="connsiteY186" fmla="*/ 970620 h 3851516"/>
              <a:gd name="connsiteX187" fmla="*/ 4477156 w 5575945"/>
              <a:gd name="connsiteY187" fmla="*/ 975404 h 3851516"/>
              <a:gd name="connsiteX188" fmla="*/ 4060263 w 5575945"/>
              <a:gd name="connsiteY188" fmla="*/ 968258 h 3851516"/>
              <a:gd name="connsiteX189" fmla="*/ 3662685 w 5575945"/>
              <a:gd name="connsiteY189" fmla="*/ 956512 h 3851516"/>
              <a:gd name="connsiteX190" fmla="*/ 3429624 w 5575945"/>
              <a:gd name="connsiteY190" fmla="*/ 949125 h 3851516"/>
              <a:gd name="connsiteX191" fmla="*/ 3118634 w 5575945"/>
              <a:gd name="connsiteY191" fmla="*/ 934048 h 3851516"/>
              <a:gd name="connsiteX192" fmla="*/ 2587602 w 5575945"/>
              <a:gd name="connsiteY192" fmla="*/ 912249 h 3851516"/>
              <a:gd name="connsiteX193" fmla="*/ 2439977 w 5575945"/>
              <a:gd name="connsiteY193" fmla="*/ 923996 h 3851516"/>
              <a:gd name="connsiteX194" fmla="*/ 2422418 w 5575945"/>
              <a:gd name="connsiteY194" fmla="*/ 930838 h 3851516"/>
              <a:gd name="connsiteX195" fmla="*/ 2231198 w 5575945"/>
              <a:gd name="connsiteY195" fmla="*/ 1018940 h 3851516"/>
              <a:gd name="connsiteX196" fmla="*/ 1966227 w 5575945"/>
              <a:gd name="connsiteY196" fmla="*/ 1077796 h 3851516"/>
              <a:gd name="connsiteX197" fmla="*/ 1863109 w 5575945"/>
              <a:gd name="connsiteY197" fmla="*/ 1103409 h 3851516"/>
              <a:gd name="connsiteX198" fmla="*/ 1838040 w 5575945"/>
              <a:gd name="connsiteY198" fmla="*/ 1119576 h 3851516"/>
              <a:gd name="connsiteX199" fmla="*/ 1836224 w 5575945"/>
              <a:gd name="connsiteY199" fmla="*/ 1136106 h 3851516"/>
              <a:gd name="connsiteX200" fmla="*/ 1850454 w 5575945"/>
              <a:gd name="connsiteY200" fmla="*/ 1145370 h 3851516"/>
              <a:gd name="connsiteX201" fmla="*/ 2017938 w 5575945"/>
              <a:gd name="connsiteY201" fmla="*/ 1174556 h 3851516"/>
              <a:gd name="connsiteX202" fmla="*/ 2207401 w 5575945"/>
              <a:gd name="connsiteY202" fmla="*/ 1220636 h 3851516"/>
              <a:gd name="connsiteX203" fmla="*/ 2424234 w 5575945"/>
              <a:gd name="connsiteY203" fmla="*/ 1245582 h 3851516"/>
              <a:gd name="connsiteX204" fmla="*/ 2612004 w 5575945"/>
              <a:gd name="connsiteY204" fmla="*/ 1259449 h 3851516"/>
              <a:gd name="connsiteX205" fmla="*/ 2818907 w 5575945"/>
              <a:gd name="connsiteY205" fmla="*/ 1274405 h 3851516"/>
              <a:gd name="connsiteX206" fmla="*/ 2958901 w 5575945"/>
              <a:gd name="connsiteY206" fmla="*/ 1285122 h 3851516"/>
              <a:gd name="connsiteX207" fmla="*/ 3315667 w 5575945"/>
              <a:gd name="connsiteY207" fmla="*/ 1358813 h 3851516"/>
              <a:gd name="connsiteX208" fmla="*/ 3402315 w 5575945"/>
              <a:gd name="connsiteY208" fmla="*/ 1424208 h 3851516"/>
              <a:gd name="connsiteX209" fmla="*/ 3407341 w 5575945"/>
              <a:gd name="connsiteY209" fmla="*/ 1434441 h 3851516"/>
              <a:gd name="connsiteX210" fmla="*/ 3345034 w 5575945"/>
              <a:gd name="connsiteY210" fmla="*/ 1438195 h 3851516"/>
              <a:gd name="connsiteX211" fmla="*/ 3102830 w 5575945"/>
              <a:gd name="connsiteY211" fmla="*/ 1452121 h 3851516"/>
              <a:gd name="connsiteX212" fmla="*/ 2791961 w 5575945"/>
              <a:gd name="connsiteY212" fmla="*/ 1483124 h 3851516"/>
              <a:gd name="connsiteX213" fmla="*/ 2474734 w 5575945"/>
              <a:gd name="connsiteY213" fmla="*/ 1541132 h 3851516"/>
              <a:gd name="connsiteX214" fmla="*/ 2354480 w 5575945"/>
              <a:gd name="connsiteY214" fmla="*/ 1586364 h 3851516"/>
              <a:gd name="connsiteX215" fmla="*/ 2299379 w 5575945"/>
              <a:gd name="connsiteY215" fmla="*/ 1638134 h 3851516"/>
              <a:gd name="connsiteX216" fmla="*/ 2341340 w 5575945"/>
              <a:gd name="connsiteY216" fmla="*/ 1645825 h 3851516"/>
              <a:gd name="connsiteX217" fmla="*/ 2623872 w 5575945"/>
              <a:gd name="connsiteY217" fmla="*/ 1656240 h 3851516"/>
              <a:gd name="connsiteX218" fmla="*/ 3031137 w 5575945"/>
              <a:gd name="connsiteY218" fmla="*/ 1697837 h 3851516"/>
              <a:gd name="connsiteX219" fmla="*/ 3142551 w 5575945"/>
              <a:gd name="connsiteY219" fmla="*/ 1729142 h 3851516"/>
              <a:gd name="connsiteX220" fmla="*/ 3174704 w 5575945"/>
              <a:gd name="connsiteY220" fmla="*/ 1749064 h 3851516"/>
              <a:gd name="connsiteX221" fmla="*/ 3177731 w 5575945"/>
              <a:gd name="connsiteY221" fmla="*/ 1789815 h 3851516"/>
              <a:gd name="connsiteX222" fmla="*/ 3151816 w 5575945"/>
              <a:gd name="connsiteY222" fmla="*/ 1813066 h 3851516"/>
              <a:gd name="connsiteX223" fmla="*/ 2967196 w 5575945"/>
              <a:gd name="connsiteY223" fmla="*/ 1882276 h 3851516"/>
              <a:gd name="connsiteX224" fmla="*/ 2716152 w 5575945"/>
              <a:gd name="connsiteY224" fmla="*/ 1901835 h 3851516"/>
              <a:gd name="connsiteX225" fmla="*/ 2385725 w 5575945"/>
              <a:gd name="connsiteY225" fmla="*/ 1912491 h 3851516"/>
              <a:gd name="connsiteX226" fmla="*/ 2051362 w 5575945"/>
              <a:gd name="connsiteY226" fmla="*/ 1946824 h 3851516"/>
              <a:gd name="connsiteX227" fmla="*/ 2038645 w 5575945"/>
              <a:gd name="connsiteY227" fmla="*/ 1952516 h 3851516"/>
              <a:gd name="connsiteX228" fmla="*/ 1857477 w 5575945"/>
              <a:gd name="connsiteY228" fmla="*/ 2035652 h 3851516"/>
              <a:gd name="connsiteX229" fmla="*/ 1483877 w 5575945"/>
              <a:gd name="connsiteY229" fmla="*/ 2056723 h 3851516"/>
              <a:gd name="connsiteX230" fmla="*/ 1134196 w 5575945"/>
              <a:gd name="connsiteY230" fmla="*/ 2049579 h 3851516"/>
              <a:gd name="connsiteX231" fmla="*/ 952118 w 5575945"/>
              <a:gd name="connsiteY231" fmla="*/ 2102621 h 3851516"/>
              <a:gd name="connsiteX232" fmla="*/ 888722 w 5575945"/>
              <a:gd name="connsiteY232" fmla="*/ 2213126 h 3851516"/>
              <a:gd name="connsiteX233" fmla="*/ 966893 w 5575945"/>
              <a:gd name="connsiteY233" fmla="*/ 2224329 h 3851516"/>
              <a:gd name="connsiteX234" fmla="*/ 1190447 w 5575945"/>
              <a:gd name="connsiteY234" fmla="*/ 2257631 h 3851516"/>
              <a:gd name="connsiteX235" fmla="*/ 1491991 w 5575945"/>
              <a:gd name="connsiteY235" fmla="*/ 2314307 h 3851516"/>
              <a:gd name="connsiteX236" fmla="*/ 1807764 w 5575945"/>
              <a:gd name="connsiteY236" fmla="*/ 2404226 h 3851516"/>
              <a:gd name="connsiteX237" fmla="*/ 1887874 w 5575945"/>
              <a:gd name="connsiteY237" fmla="*/ 2449458 h 3851516"/>
              <a:gd name="connsiteX238" fmla="*/ 1898653 w 5575945"/>
              <a:gd name="connsiteY238" fmla="*/ 2525147 h 3851516"/>
              <a:gd name="connsiteX239" fmla="*/ 1804919 w 5575945"/>
              <a:gd name="connsiteY239" fmla="*/ 2603379 h 3851516"/>
              <a:gd name="connsiteX240" fmla="*/ 1472918 w 5575945"/>
              <a:gd name="connsiteY240" fmla="*/ 2751607 h 3851516"/>
              <a:gd name="connsiteX241" fmla="*/ 1106524 w 5575945"/>
              <a:gd name="connsiteY241" fmla="*/ 2849700 h 3851516"/>
              <a:gd name="connsiteX242" fmla="*/ 933650 w 5575945"/>
              <a:gd name="connsiteY242" fmla="*/ 2864474 h 3851516"/>
              <a:gd name="connsiteX243" fmla="*/ 861413 w 5575945"/>
              <a:gd name="connsiteY243" fmla="*/ 2873254 h 3851516"/>
              <a:gd name="connsiteX244" fmla="*/ 703556 w 5575945"/>
              <a:gd name="connsiteY244" fmla="*/ 2874768 h 3851516"/>
              <a:gd name="connsiteX245" fmla="*/ 615819 w 5575945"/>
              <a:gd name="connsiteY245" fmla="*/ 2873557 h 3851516"/>
              <a:gd name="connsiteX246" fmla="*/ 568043 w 5575945"/>
              <a:gd name="connsiteY246" fmla="*/ 2929142 h 3851516"/>
              <a:gd name="connsiteX247" fmla="*/ 582515 w 5575945"/>
              <a:gd name="connsiteY247" fmla="*/ 2946884 h 3851516"/>
              <a:gd name="connsiteX248" fmla="*/ 647184 w 5575945"/>
              <a:gd name="connsiteY248" fmla="*/ 2968804 h 3851516"/>
              <a:gd name="connsiteX249" fmla="*/ 672010 w 5575945"/>
              <a:gd name="connsiteY249" fmla="*/ 3002833 h 3851516"/>
              <a:gd name="connsiteX250" fmla="*/ 656691 w 5575945"/>
              <a:gd name="connsiteY250" fmla="*/ 3023723 h 3851516"/>
              <a:gd name="connsiteX251" fmla="*/ 604859 w 5575945"/>
              <a:gd name="connsiteY251" fmla="*/ 3028870 h 3851516"/>
              <a:gd name="connsiteX252" fmla="*/ 307856 w 5575945"/>
              <a:gd name="connsiteY252" fmla="*/ 3131928 h 3851516"/>
              <a:gd name="connsiteX253" fmla="*/ 276066 w 5575945"/>
              <a:gd name="connsiteY253" fmla="*/ 3161053 h 3851516"/>
              <a:gd name="connsiteX254" fmla="*/ 270617 w 5575945"/>
              <a:gd name="connsiteY254" fmla="*/ 3167108 h 3851516"/>
              <a:gd name="connsiteX255" fmla="*/ 305615 w 5575945"/>
              <a:gd name="connsiteY255" fmla="*/ 3174192 h 3851516"/>
              <a:gd name="connsiteX256" fmla="*/ 337526 w 5575945"/>
              <a:gd name="connsiteY256" fmla="*/ 3204468 h 3851516"/>
              <a:gd name="connsiteX257" fmla="*/ 296956 w 5575945"/>
              <a:gd name="connsiteY257" fmla="*/ 3240799 h 3851516"/>
              <a:gd name="connsiteX258" fmla="*/ 230774 w 5575945"/>
              <a:gd name="connsiteY258" fmla="*/ 3246491 h 3851516"/>
              <a:gd name="connsiteX259" fmla="*/ 65894 w 5575945"/>
              <a:gd name="connsiteY259" fmla="*/ 3372376 h 3851516"/>
              <a:gd name="connsiteX260" fmla="*/ 18482 w 5575945"/>
              <a:gd name="connsiteY260" fmla="*/ 3450365 h 3851516"/>
              <a:gd name="connsiteX261" fmla="*/ 608855 w 5575945"/>
              <a:gd name="connsiteY261" fmla="*/ 3726599 h 3851516"/>
              <a:gd name="connsiteX262" fmla="*/ 607220 w 5575945"/>
              <a:gd name="connsiteY262" fmla="*/ 3731746 h 3851516"/>
              <a:gd name="connsiteX263" fmla="*/ 469829 w 5575945"/>
              <a:gd name="connsiteY263" fmla="*/ 3793630 h 3851516"/>
              <a:gd name="connsiteX264" fmla="*/ 412185 w 5575945"/>
              <a:gd name="connsiteY264" fmla="*/ 3820454 h 3851516"/>
              <a:gd name="connsiteX265" fmla="*/ 331531 w 5575945"/>
              <a:gd name="connsiteY265" fmla="*/ 3838861 h 3851516"/>
              <a:gd name="connsiteX266" fmla="*/ 131773 w 5575945"/>
              <a:gd name="connsiteY266" fmla="*/ 3838498 h 3851516"/>
              <a:gd name="connsiteX267" fmla="*/ 114335 w 5575945"/>
              <a:gd name="connsiteY267" fmla="*/ 3829052 h 3851516"/>
              <a:gd name="connsiteX268" fmla="*/ 10611 w 5575945"/>
              <a:gd name="connsiteY268" fmla="*/ 3542826 h 3851516"/>
              <a:gd name="connsiteX269" fmla="*/ 378 w 5575945"/>
              <a:gd name="connsiteY269" fmla="*/ 3468834 h 3851516"/>
              <a:gd name="connsiteX270" fmla="*/ 12912 w 5575945"/>
              <a:gd name="connsiteY270" fmla="*/ 3433412 h 3851516"/>
              <a:gd name="connsiteX271" fmla="*/ 135285 w 5575945"/>
              <a:gd name="connsiteY271" fmla="*/ 3278340 h 3851516"/>
              <a:gd name="connsiteX272" fmla="*/ 250816 w 5575945"/>
              <a:gd name="connsiteY272" fmla="*/ 3226872 h 3851516"/>
              <a:gd name="connsiteX273" fmla="*/ 251120 w 5575945"/>
              <a:gd name="connsiteY273" fmla="*/ 3179521 h 3851516"/>
              <a:gd name="connsiteX274" fmla="*/ 258264 w 5575945"/>
              <a:gd name="connsiteY274" fmla="*/ 3159660 h 3851516"/>
              <a:gd name="connsiteX275" fmla="*/ 501437 w 5575945"/>
              <a:gd name="connsiteY275" fmla="*/ 3016154 h 3851516"/>
              <a:gd name="connsiteX276" fmla="*/ 547940 w 5575945"/>
              <a:gd name="connsiteY276" fmla="*/ 3009191 h 3851516"/>
              <a:gd name="connsiteX277" fmla="*/ 554540 w 5575945"/>
              <a:gd name="connsiteY277" fmla="*/ 2939740 h 3851516"/>
              <a:gd name="connsiteX278" fmla="*/ 631137 w 5575945"/>
              <a:gd name="connsiteY278" fmla="*/ 2857995 h 3851516"/>
              <a:gd name="connsiteX279" fmla="*/ 728443 w 5575945"/>
              <a:gd name="connsiteY279" fmla="*/ 2861871 h 3851516"/>
              <a:gd name="connsiteX280" fmla="*/ 876491 w 5575945"/>
              <a:gd name="connsiteY280" fmla="*/ 2857390 h 3851516"/>
              <a:gd name="connsiteX281" fmla="*/ 878852 w 5575945"/>
              <a:gd name="connsiteY281" fmla="*/ 2856542 h 3851516"/>
              <a:gd name="connsiteX282" fmla="*/ 878792 w 5575945"/>
              <a:gd name="connsiteY282" fmla="*/ 2783154 h 3851516"/>
              <a:gd name="connsiteX283" fmla="*/ 873463 w 5575945"/>
              <a:gd name="connsiteY283" fmla="*/ 2337439 h 3851516"/>
              <a:gd name="connsiteX284" fmla="*/ 871525 w 5575945"/>
              <a:gd name="connsiteY284" fmla="*/ 2244795 h 3851516"/>
              <a:gd name="connsiteX285" fmla="*/ 983423 w 5575945"/>
              <a:gd name="connsiteY285" fmla="*/ 2068047 h 3851516"/>
              <a:gd name="connsiteX286" fmla="*/ 1118876 w 5575945"/>
              <a:gd name="connsiteY286" fmla="*/ 2036742 h 3851516"/>
              <a:gd name="connsiteX287" fmla="*/ 1431744 w 5575945"/>
              <a:gd name="connsiteY287" fmla="*/ 2041404 h 3851516"/>
              <a:gd name="connsiteX288" fmla="*/ 1735104 w 5575945"/>
              <a:gd name="connsiteY288" fmla="*/ 2038256 h 3851516"/>
              <a:gd name="connsiteX289" fmla="*/ 1954783 w 5575945"/>
              <a:gd name="connsiteY289" fmla="*/ 1991086 h 3851516"/>
              <a:gd name="connsiteX290" fmla="*/ 2006917 w 5575945"/>
              <a:gd name="connsiteY290" fmla="*/ 1960689 h 3851516"/>
              <a:gd name="connsiteX291" fmla="*/ 2013578 w 5575945"/>
              <a:gd name="connsiteY291" fmla="*/ 1944280 h 3851516"/>
              <a:gd name="connsiteX292" fmla="*/ 1893626 w 5575945"/>
              <a:gd name="connsiteY292" fmla="*/ 1370318 h 3851516"/>
              <a:gd name="connsiteX293" fmla="*/ 1845671 w 5575945"/>
              <a:gd name="connsiteY293" fmla="*/ 1189269 h 3851516"/>
              <a:gd name="connsiteX294" fmla="*/ 1824719 w 5575945"/>
              <a:gd name="connsiteY294" fmla="*/ 1146885 h 3851516"/>
              <a:gd name="connsiteX295" fmla="*/ 1829745 w 5575945"/>
              <a:gd name="connsiteY295" fmla="*/ 1108676 h 3851516"/>
              <a:gd name="connsiteX296" fmla="*/ 1896896 w 5575945"/>
              <a:gd name="connsiteY296" fmla="*/ 1078219 h 3851516"/>
              <a:gd name="connsiteX297" fmla="*/ 2073462 w 5575945"/>
              <a:gd name="connsiteY297" fmla="*/ 1045159 h 3851516"/>
              <a:gd name="connsiteX298" fmla="*/ 2382575 w 5575945"/>
              <a:gd name="connsiteY298" fmla="*/ 941011 h 3851516"/>
              <a:gd name="connsiteX299" fmla="*/ 2446881 w 5575945"/>
              <a:gd name="connsiteY299" fmla="*/ 907949 h 3851516"/>
              <a:gd name="connsiteX300" fmla="*/ 2556418 w 5575945"/>
              <a:gd name="connsiteY300" fmla="*/ 899110 h 3851516"/>
              <a:gd name="connsiteX301" fmla="*/ 2890175 w 5575945"/>
              <a:gd name="connsiteY301" fmla="*/ 905407 h 3851516"/>
              <a:gd name="connsiteX302" fmla="*/ 2996381 w 5575945"/>
              <a:gd name="connsiteY302" fmla="*/ 911825 h 3851516"/>
              <a:gd name="connsiteX303" fmla="*/ 2993717 w 5575945"/>
              <a:gd name="connsiteY303" fmla="*/ 750094 h 3851516"/>
              <a:gd name="connsiteX304" fmla="*/ 2959688 w 5575945"/>
              <a:gd name="connsiteY304" fmla="*/ 689725 h 3851516"/>
              <a:gd name="connsiteX305" fmla="*/ 2936678 w 5575945"/>
              <a:gd name="connsiteY305" fmla="*/ 642494 h 3851516"/>
              <a:gd name="connsiteX306" fmla="*/ 2973432 w 5575945"/>
              <a:gd name="connsiteY306" fmla="*/ 570317 h 3851516"/>
              <a:gd name="connsiteX307" fmla="*/ 3118634 w 5575945"/>
              <a:gd name="connsiteY307" fmla="*/ 489239 h 3851516"/>
              <a:gd name="connsiteX308" fmla="*/ 3423326 w 5575945"/>
              <a:gd name="connsiteY308" fmla="*/ 406648 h 3851516"/>
              <a:gd name="connsiteX309" fmla="*/ 3669648 w 5575945"/>
              <a:gd name="connsiteY309" fmla="*/ 365534 h 3851516"/>
              <a:gd name="connsiteX310" fmla="*/ 3752845 w 5575945"/>
              <a:gd name="connsiteY310" fmla="*/ 354817 h 3851516"/>
              <a:gd name="connsiteX311" fmla="*/ 3739524 w 5575945"/>
              <a:gd name="connsiteY311" fmla="*/ 238316 h 3851516"/>
              <a:gd name="connsiteX312" fmla="*/ 3726565 w 5575945"/>
              <a:gd name="connsiteY312" fmla="*/ 182731 h 3851516"/>
              <a:gd name="connsiteX313" fmla="*/ 3763683 w 5575945"/>
              <a:gd name="connsiteY313" fmla="*/ 96809 h 3851516"/>
              <a:gd name="connsiteX314" fmla="*/ 3814607 w 5575945"/>
              <a:gd name="connsiteY314" fmla="*/ 71075 h 3851516"/>
              <a:gd name="connsiteX315" fmla="*/ 3869103 w 5575945"/>
              <a:gd name="connsiteY315" fmla="*/ 52667 h 3851516"/>
              <a:gd name="connsiteX316" fmla="*/ 3906397 w 5575945"/>
              <a:gd name="connsiteY316" fmla="*/ 38132 h 3851516"/>
              <a:gd name="connsiteX317" fmla="*/ 3934861 w 5575945"/>
              <a:gd name="connsiteY317" fmla="*/ 36560 h 3851516"/>
              <a:gd name="connsiteX318" fmla="*/ 4122206 w 5575945"/>
              <a:gd name="connsiteY318" fmla="*/ 1016 h 3851516"/>
              <a:gd name="connsiteX319" fmla="*/ 4139705 w 5575945"/>
              <a:gd name="connsiteY319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186875 w 5575945"/>
              <a:gd name="connsiteY21" fmla="*/ 1850245 h 3851516"/>
              <a:gd name="connsiteX22" fmla="*/ 5178700 w 5575945"/>
              <a:gd name="connsiteY22" fmla="*/ 1875070 h 3851516"/>
              <a:gd name="connsiteX23" fmla="*/ 5169981 w 5575945"/>
              <a:gd name="connsiteY23" fmla="*/ 2173647 h 3851516"/>
              <a:gd name="connsiteX24" fmla="*/ 5159990 w 5575945"/>
              <a:gd name="connsiteY24" fmla="*/ 2830142 h 3851516"/>
              <a:gd name="connsiteX25" fmla="*/ 5160717 w 5575945"/>
              <a:gd name="connsiteY25" fmla="*/ 3280642 h 3851516"/>
              <a:gd name="connsiteX26" fmla="*/ 5173493 w 5575945"/>
              <a:gd name="connsiteY26" fmla="*/ 3458662 h 3851516"/>
              <a:gd name="connsiteX27" fmla="*/ 5202314 w 5575945"/>
              <a:gd name="connsiteY27" fmla="*/ 3575586 h 3851516"/>
              <a:gd name="connsiteX28" fmla="*/ 5226899 w 5575945"/>
              <a:gd name="connsiteY28" fmla="*/ 3747247 h 3851516"/>
              <a:gd name="connsiteX29" fmla="*/ 5236163 w 5575945"/>
              <a:gd name="connsiteY29" fmla="*/ 3838619 h 3851516"/>
              <a:gd name="connsiteX30" fmla="*/ 5137949 w 5575945"/>
              <a:gd name="connsiteY30" fmla="*/ 3847580 h 3851516"/>
              <a:gd name="connsiteX31" fmla="*/ 4893747 w 5575945"/>
              <a:gd name="connsiteY31" fmla="*/ 3850487 h 3851516"/>
              <a:gd name="connsiteX32" fmla="*/ 4521056 w 5575945"/>
              <a:gd name="connsiteY32" fmla="*/ 3777825 h 3851516"/>
              <a:gd name="connsiteX33" fmla="*/ 4357083 w 5575945"/>
              <a:gd name="connsiteY33" fmla="*/ 3643766 h 3851516"/>
              <a:gd name="connsiteX34" fmla="*/ 4338192 w 5575945"/>
              <a:gd name="connsiteY34" fmla="*/ 3601985 h 3851516"/>
              <a:gd name="connsiteX35" fmla="*/ 4368226 w 5575945"/>
              <a:gd name="connsiteY35" fmla="*/ 3535501 h 3851516"/>
              <a:gd name="connsiteX36" fmla="*/ 4473099 w 5575945"/>
              <a:gd name="connsiteY36" fmla="*/ 3520666 h 3851516"/>
              <a:gd name="connsiteX37" fmla="*/ 4777247 w 5575945"/>
              <a:gd name="connsiteY37" fmla="*/ 3561961 h 3851516"/>
              <a:gd name="connsiteX38" fmla="*/ 4888358 w 5575945"/>
              <a:gd name="connsiteY38" fmla="*/ 3581882 h 3851516"/>
              <a:gd name="connsiteX39" fmla="*/ 4978883 w 5575945"/>
              <a:gd name="connsiteY39" fmla="*/ 3551486 h 3851516"/>
              <a:gd name="connsiteX40" fmla="*/ 4982152 w 5575945"/>
              <a:gd name="connsiteY40" fmla="*/ 3493478 h 3851516"/>
              <a:gd name="connsiteX41" fmla="*/ 4928322 w 5575945"/>
              <a:gd name="connsiteY41" fmla="*/ 3452728 h 3851516"/>
              <a:gd name="connsiteX42" fmla="*/ 4751452 w 5575945"/>
              <a:gd name="connsiteY42" fmla="*/ 3391389 h 3851516"/>
              <a:gd name="connsiteX43" fmla="*/ 4416545 w 5575945"/>
              <a:gd name="connsiteY43" fmla="*/ 3297716 h 3851516"/>
              <a:gd name="connsiteX44" fmla="*/ 4242218 w 5575945"/>
              <a:gd name="connsiteY44" fmla="*/ 3211008 h 3851516"/>
              <a:gd name="connsiteX45" fmla="*/ 4215636 w 5575945"/>
              <a:gd name="connsiteY45" fmla="*/ 3185818 h 3851516"/>
              <a:gd name="connsiteX46" fmla="*/ 4190448 w 5575945"/>
              <a:gd name="connsiteY46" fmla="*/ 3177887 h 3851516"/>
              <a:gd name="connsiteX47" fmla="*/ 4003708 w 5575945"/>
              <a:gd name="connsiteY47" fmla="*/ 3199079 h 3851516"/>
              <a:gd name="connsiteX48" fmla="*/ 3890599 w 5575945"/>
              <a:gd name="connsiteY48" fmla="*/ 3205559 h 3851516"/>
              <a:gd name="connsiteX49" fmla="*/ 3761261 w 5575945"/>
              <a:gd name="connsiteY49" fmla="*/ 3148096 h 3851516"/>
              <a:gd name="connsiteX50" fmla="*/ 3688116 w 5575945"/>
              <a:gd name="connsiteY50" fmla="*/ 3117880 h 3851516"/>
              <a:gd name="connsiteX51" fmla="*/ 3362351 w 5575945"/>
              <a:gd name="connsiteY51" fmla="*/ 3119515 h 3851516"/>
              <a:gd name="connsiteX52" fmla="*/ 3215030 w 5575945"/>
              <a:gd name="connsiteY52" fmla="*/ 3105710 h 3851516"/>
              <a:gd name="connsiteX53" fmla="*/ 3142793 w 5575945"/>
              <a:gd name="connsiteY53" fmla="*/ 3077735 h 3851516"/>
              <a:gd name="connsiteX54" fmla="*/ 2824175 w 5575945"/>
              <a:gd name="connsiteY54" fmla="*/ 2904619 h 3851516"/>
              <a:gd name="connsiteX55" fmla="*/ 2747214 w 5575945"/>
              <a:gd name="connsiteY55" fmla="*/ 2835773 h 3851516"/>
              <a:gd name="connsiteX56" fmla="*/ 2746668 w 5575945"/>
              <a:gd name="connsiteY56" fmla="*/ 2750639 h 3851516"/>
              <a:gd name="connsiteX57" fmla="*/ 2886724 w 5575945"/>
              <a:gd name="connsiteY57" fmla="*/ 2633109 h 3851516"/>
              <a:gd name="connsiteX58" fmla="*/ 3307614 w 5575945"/>
              <a:gd name="connsiteY58" fmla="*/ 2437408 h 3851516"/>
              <a:gd name="connsiteX59" fmla="*/ 3473220 w 5575945"/>
              <a:gd name="connsiteY59" fmla="*/ 2419969 h 3851516"/>
              <a:gd name="connsiteX60" fmla="*/ 3542430 w 5575945"/>
              <a:gd name="connsiteY60" fmla="*/ 2430263 h 3851516"/>
              <a:gd name="connsiteX61" fmla="*/ 3594928 w 5575945"/>
              <a:gd name="connsiteY61" fmla="*/ 2431716 h 3851516"/>
              <a:gd name="connsiteX62" fmla="*/ 3618119 w 5575945"/>
              <a:gd name="connsiteY62" fmla="*/ 2419242 h 3851516"/>
              <a:gd name="connsiteX63" fmla="*/ 3608612 w 5575945"/>
              <a:gd name="connsiteY63" fmla="*/ 2394841 h 3851516"/>
              <a:gd name="connsiteX64" fmla="*/ 3499802 w 5575945"/>
              <a:gd name="connsiteY64" fmla="*/ 2333623 h 3851516"/>
              <a:gd name="connsiteX65" fmla="*/ 3282545 w 5575945"/>
              <a:gd name="connsiteY65" fmla="*/ 2288815 h 3851516"/>
              <a:gd name="connsiteX66" fmla="*/ 3111973 w 5575945"/>
              <a:gd name="connsiteY66" fmla="*/ 2285971 h 3851516"/>
              <a:gd name="connsiteX67" fmla="*/ 3023568 w 5575945"/>
              <a:gd name="connsiteY67" fmla="*/ 2296809 h 3851516"/>
              <a:gd name="connsiteX68" fmla="*/ 2980880 w 5575945"/>
              <a:gd name="connsiteY68" fmla="*/ 2291237 h 3851516"/>
              <a:gd name="connsiteX69" fmla="*/ 2919482 w 5575945"/>
              <a:gd name="connsiteY69" fmla="*/ 2276343 h 3851516"/>
              <a:gd name="connsiteX70" fmla="*/ 2618543 w 5575945"/>
              <a:gd name="connsiteY70" fmla="*/ 2243523 h 3851516"/>
              <a:gd name="connsiteX71" fmla="*/ 2493808 w 5575945"/>
              <a:gd name="connsiteY71" fmla="*/ 2227236 h 3851516"/>
              <a:gd name="connsiteX72" fmla="*/ 2360111 w 5575945"/>
              <a:gd name="connsiteY72" fmla="*/ 2126539 h 3851516"/>
              <a:gd name="connsiteX73" fmla="*/ 2477884 w 5575945"/>
              <a:gd name="connsiteY73" fmla="*/ 2115458 h 3851516"/>
              <a:gd name="connsiteX74" fmla="*/ 2655479 w 5575945"/>
              <a:gd name="connsiteY74" fmla="*/ 2097353 h 3851516"/>
              <a:gd name="connsiteX75" fmla="*/ 2799531 w 5575945"/>
              <a:gd name="connsiteY75" fmla="*/ 2080763 h 3851516"/>
              <a:gd name="connsiteX76" fmla="*/ 2999954 w 5575945"/>
              <a:gd name="connsiteY76" fmla="*/ 2054180 h 3851516"/>
              <a:gd name="connsiteX77" fmla="*/ 3212003 w 5575945"/>
              <a:gd name="connsiteY77" fmla="*/ 2012461 h 3851516"/>
              <a:gd name="connsiteX78" fmla="*/ 3320511 w 5575945"/>
              <a:gd name="connsiteY78" fmla="*/ 1972619 h 3851516"/>
              <a:gd name="connsiteX79" fmla="*/ 3517786 w 5575945"/>
              <a:gd name="connsiteY79" fmla="*/ 1930898 h 3851516"/>
              <a:gd name="connsiteX80" fmla="*/ 3732924 w 5575945"/>
              <a:gd name="connsiteY80" fmla="*/ 1905648 h 3851516"/>
              <a:gd name="connsiteX81" fmla="*/ 3978398 w 5575945"/>
              <a:gd name="connsiteY81" fmla="*/ 1893175 h 3851516"/>
              <a:gd name="connsiteX82" fmla="*/ 3923963 w 5575945"/>
              <a:gd name="connsiteY82" fmla="*/ 1847883 h 3851516"/>
              <a:gd name="connsiteX83" fmla="*/ 3552239 w 5575945"/>
              <a:gd name="connsiteY83" fmla="*/ 1680822 h 3851516"/>
              <a:gd name="connsiteX84" fmla="*/ 3183182 w 5575945"/>
              <a:gd name="connsiteY84" fmla="*/ 1649579 h 3851516"/>
              <a:gd name="connsiteX85" fmla="*/ 3157931 w 5575945"/>
              <a:gd name="connsiteY85" fmla="*/ 1630747 h 3851516"/>
              <a:gd name="connsiteX86" fmla="*/ 3182455 w 5575945"/>
              <a:gd name="connsiteY86" fmla="*/ 1575464 h 3851516"/>
              <a:gd name="connsiteX87" fmla="*/ 3258203 w 5575945"/>
              <a:gd name="connsiteY87" fmla="*/ 1560387 h 3851516"/>
              <a:gd name="connsiteX88" fmla="*/ 3379487 w 5575945"/>
              <a:gd name="connsiteY88" fmla="*/ 1559357 h 3851516"/>
              <a:gd name="connsiteX89" fmla="*/ 3498955 w 5575945"/>
              <a:gd name="connsiteY89" fmla="*/ 1552455 h 3851516"/>
              <a:gd name="connsiteX90" fmla="*/ 3601225 w 5575945"/>
              <a:gd name="connsiteY90" fmla="*/ 1577038 h 3851516"/>
              <a:gd name="connsiteX91" fmla="*/ 3614728 w 5575945"/>
              <a:gd name="connsiteY91" fmla="*/ 1579037 h 3851516"/>
              <a:gd name="connsiteX92" fmla="*/ 3814668 w 5575945"/>
              <a:gd name="connsiteY92" fmla="*/ 1569107 h 3851516"/>
              <a:gd name="connsiteX93" fmla="*/ 3814668 w 5575945"/>
              <a:gd name="connsiteY93" fmla="*/ 1548701 h 3851516"/>
              <a:gd name="connsiteX94" fmla="*/ 3855357 w 5575945"/>
              <a:gd name="connsiteY94" fmla="*/ 1508313 h 3851516"/>
              <a:gd name="connsiteX95" fmla="*/ 3993354 w 5575945"/>
              <a:gd name="connsiteY95" fmla="*/ 1529506 h 3851516"/>
              <a:gd name="connsiteX96" fmla="*/ 4106887 w 5575945"/>
              <a:gd name="connsiteY96" fmla="*/ 1569834 h 3851516"/>
              <a:gd name="connsiteX97" fmla="*/ 4136557 w 5575945"/>
              <a:gd name="connsiteY97" fmla="*/ 1588846 h 3851516"/>
              <a:gd name="connsiteX98" fmla="*/ 4260868 w 5575945"/>
              <a:gd name="connsiteY98" fmla="*/ 1502379 h 3851516"/>
              <a:gd name="connsiteX99" fmla="*/ 4458324 w 5575945"/>
              <a:gd name="connsiteY99" fmla="*/ 1498867 h 3851516"/>
              <a:gd name="connsiteX100" fmla="*/ 4412427 w 5575945"/>
              <a:gd name="connsiteY100" fmla="*/ 1474768 h 3851516"/>
              <a:gd name="connsiteX101" fmla="*/ 3932379 w 5575945"/>
              <a:gd name="connsiteY101" fmla="*/ 1317214 h 3851516"/>
              <a:gd name="connsiteX102" fmla="*/ 3643066 w 5575945"/>
              <a:gd name="connsiteY102" fmla="*/ 1296748 h 3851516"/>
              <a:gd name="connsiteX103" fmla="*/ 3086844 w 5575945"/>
              <a:gd name="connsiteY103" fmla="*/ 1181761 h 3851516"/>
              <a:gd name="connsiteX104" fmla="*/ 3008370 w 5575945"/>
              <a:gd name="connsiteY104" fmla="*/ 1136712 h 3851516"/>
              <a:gd name="connsiteX105" fmla="*/ 2984574 w 5575945"/>
              <a:gd name="connsiteY105" fmla="*/ 1094992 h 3851516"/>
              <a:gd name="connsiteX106" fmla="*/ 3023508 w 5575945"/>
              <a:gd name="connsiteY106" fmla="*/ 1073436 h 3851516"/>
              <a:gd name="connsiteX107" fmla="*/ 3118694 w 5575945"/>
              <a:gd name="connsiteY107" fmla="*/ 1065141 h 3851516"/>
              <a:gd name="connsiteX108" fmla="*/ 3402981 w 5575945"/>
              <a:gd name="connsiteY108" fmla="*/ 1069984 h 3851516"/>
              <a:gd name="connsiteX109" fmla="*/ 3634287 w 5575945"/>
              <a:gd name="connsiteY109" fmla="*/ 1080459 h 3851516"/>
              <a:gd name="connsiteX110" fmla="*/ 3868437 w 5575945"/>
              <a:gd name="connsiteY110" fmla="*/ 1095295 h 3851516"/>
              <a:gd name="connsiteX111" fmla="*/ 4038888 w 5575945"/>
              <a:gd name="connsiteY111" fmla="*/ 1105891 h 3851516"/>
              <a:gd name="connsiteX112" fmla="*/ 4210853 w 5575945"/>
              <a:gd name="connsiteY112" fmla="*/ 1117335 h 3851516"/>
              <a:gd name="connsiteX113" fmla="*/ 4338494 w 5575945"/>
              <a:gd name="connsiteY113" fmla="*/ 1120786 h 3851516"/>
              <a:gd name="connsiteX114" fmla="*/ 4595473 w 5575945"/>
              <a:gd name="connsiteY114" fmla="*/ 1111825 h 3851516"/>
              <a:gd name="connsiteX115" fmla="*/ 4840825 w 5575945"/>
              <a:gd name="connsiteY115" fmla="*/ 1096566 h 3851516"/>
              <a:gd name="connsiteX116" fmla="*/ 5061533 w 5575945"/>
              <a:gd name="connsiteY116" fmla="*/ 1076705 h 3851516"/>
              <a:gd name="connsiteX117" fmla="*/ 5464683 w 5575945"/>
              <a:gd name="connsiteY117" fmla="*/ 996899 h 3851516"/>
              <a:gd name="connsiteX118" fmla="*/ 5545700 w 5575945"/>
              <a:gd name="connsiteY118" fmla="*/ 956754 h 3851516"/>
              <a:gd name="connsiteX119" fmla="*/ 5554117 w 5575945"/>
              <a:gd name="connsiteY119" fmla="*/ 915761 h 3851516"/>
              <a:gd name="connsiteX120" fmla="*/ 5511974 w 5575945"/>
              <a:gd name="connsiteY120" fmla="*/ 875495 h 3851516"/>
              <a:gd name="connsiteX121" fmla="*/ 5347455 w 5575945"/>
              <a:gd name="connsiteY121" fmla="*/ 809191 h 3851516"/>
              <a:gd name="connsiteX122" fmla="*/ 5058749 w 5575945"/>
              <a:gd name="connsiteY122" fmla="*/ 754271 h 3851516"/>
              <a:gd name="connsiteX123" fmla="*/ 4771979 w 5575945"/>
              <a:gd name="connsiteY123" fmla="*/ 723270 h 3851516"/>
              <a:gd name="connsiteX124" fmla="*/ 4580820 w 5575945"/>
              <a:gd name="connsiteY124" fmla="*/ 712673 h 3851516"/>
              <a:gd name="connsiteX125" fmla="*/ 4381606 w 5575945"/>
              <a:gd name="connsiteY125" fmla="*/ 700927 h 3851516"/>
              <a:gd name="connsiteX126" fmla="*/ 4206372 w 5575945"/>
              <a:gd name="connsiteY126" fmla="*/ 690208 h 3851516"/>
              <a:gd name="connsiteX127" fmla="*/ 3957023 w 5575945"/>
              <a:gd name="connsiteY127" fmla="*/ 668713 h 3851516"/>
              <a:gd name="connsiteX128" fmla="*/ 3790507 w 5575945"/>
              <a:gd name="connsiteY128" fmla="*/ 651820 h 3851516"/>
              <a:gd name="connsiteX129" fmla="*/ 3608673 w 5575945"/>
              <a:gd name="connsiteY129" fmla="*/ 629839 h 3851516"/>
              <a:gd name="connsiteX130" fmla="*/ 3420057 w 5575945"/>
              <a:gd name="connsiteY130" fmla="*/ 600412 h 3851516"/>
              <a:gd name="connsiteX131" fmla="*/ 3338918 w 5575945"/>
              <a:gd name="connsiteY131" fmla="*/ 578673 h 3851516"/>
              <a:gd name="connsiteX132" fmla="*/ 3321903 w 5575945"/>
              <a:gd name="connsiteY132" fmla="*/ 570136 h 3851516"/>
              <a:gd name="connsiteX133" fmla="*/ 3322024 w 5575945"/>
              <a:gd name="connsiteY133" fmla="*/ 547187 h 3851516"/>
              <a:gd name="connsiteX134" fmla="*/ 3390811 w 5575945"/>
              <a:gd name="connsiteY134" fmla="*/ 518849 h 3851516"/>
              <a:gd name="connsiteX135" fmla="*/ 3635437 w 5575945"/>
              <a:gd name="connsiteY135" fmla="*/ 470469 h 3851516"/>
              <a:gd name="connsiteX136" fmla="*/ 3834467 w 5575945"/>
              <a:gd name="connsiteY136" fmla="*/ 445583 h 3851516"/>
              <a:gd name="connsiteX137" fmla="*/ 4033681 w 5575945"/>
              <a:gd name="connsiteY137" fmla="*/ 435046 h 3851516"/>
              <a:gd name="connsiteX138" fmla="*/ 4380093 w 5575945"/>
              <a:gd name="connsiteY138" fmla="*/ 422876 h 3851516"/>
              <a:gd name="connsiteX139" fmla="*/ 4602012 w 5575945"/>
              <a:gd name="connsiteY139" fmla="*/ 415670 h 3851516"/>
              <a:gd name="connsiteX140" fmla="*/ 4704163 w 5575945"/>
              <a:gd name="connsiteY140" fmla="*/ 412280 h 3851516"/>
              <a:gd name="connsiteX141" fmla="*/ 4717180 w 5575945"/>
              <a:gd name="connsiteY141" fmla="*/ 392116 h 3851516"/>
              <a:gd name="connsiteX142" fmla="*/ 4686965 w 5575945"/>
              <a:gd name="connsiteY142" fmla="*/ 353909 h 3851516"/>
              <a:gd name="connsiteX143" fmla="*/ 4407522 w 5575945"/>
              <a:gd name="connsiteY143" fmla="*/ 206466 h 3851516"/>
              <a:gd name="connsiteX144" fmla="*/ 4244035 w 5575945"/>
              <a:gd name="connsiteY144" fmla="*/ 182609 h 3851516"/>
              <a:gd name="connsiteX145" fmla="*/ 4013274 w 5575945"/>
              <a:gd name="connsiteY145" fmla="*/ 150094 h 3851516"/>
              <a:gd name="connsiteX146" fmla="*/ 3977126 w 5575945"/>
              <a:gd name="connsiteY146" fmla="*/ 133926 h 3851516"/>
              <a:gd name="connsiteX147" fmla="*/ 3972524 w 5575945"/>
              <a:gd name="connsiteY147" fmla="*/ 101108 h 3851516"/>
              <a:gd name="connsiteX148" fmla="*/ 4016787 w 5575945"/>
              <a:gd name="connsiteY148" fmla="*/ 68046 h 3851516"/>
              <a:gd name="connsiteX149" fmla="*/ 4156659 w 5575945"/>
              <a:gd name="connsiteY149" fmla="*/ 17123 h 3851516"/>
              <a:gd name="connsiteX150" fmla="*/ 4139705 w 5575945"/>
              <a:gd name="connsiteY150" fmla="*/ 593 h 3851516"/>
              <a:gd name="connsiteX151" fmla="*/ 4150120 w 5575945"/>
              <a:gd name="connsiteY151" fmla="*/ 7314 h 3851516"/>
              <a:gd name="connsiteX152" fmla="*/ 4139705 w 5575945"/>
              <a:gd name="connsiteY152" fmla="*/ 13854 h 3851516"/>
              <a:gd name="connsiteX153" fmla="*/ 4032712 w 5575945"/>
              <a:gd name="connsiteY153" fmla="*/ 29476 h 3851516"/>
              <a:gd name="connsiteX154" fmla="*/ 3822236 w 5575945"/>
              <a:gd name="connsiteY154" fmla="*/ 83972 h 3851516"/>
              <a:gd name="connsiteX155" fmla="*/ 3756599 w 5575945"/>
              <a:gd name="connsiteY155" fmla="*/ 121453 h 3851516"/>
              <a:gd name="connsiteX156" fmla="*/ 3738252 w 5575945"/>
              <a:gd name="connsiteY156" fmla="*/ 165171 h 3851516"/>
              <a:gd name="connsiteX157" fmla="*/ 3753208 w 5575945"/>
              <a:gd name="connsiteY157" fmla="*/ 179158 h 3851516"/>
              <a:gd name="connsiteX158" fmla="*/ 4003527 w 5575945"/>
              <a:gd name="connsiteY158" fmla="*/ 233412 h 3851516"/>
              <a:gd name="connsiteX159" fmla="*/ 4212851 w 5575945"/>
              <a:gd name="connsiteY159" fmla="*/ 284941 h 3851516"/>
              <a:gd name="connsiteX160" fmla="*/ 4291325 w 5575945"/>
              <a:gd name="connsiteY160" fmla="*/ 297777 h 3851516"/>
              <a:gd name="connsiteX161" fmla="*/ 4304767 w 5575945"/>
              <a:gd name="connsiteY161" fmla="*/ 324056 h 3851516"/>
              <a:gd name="connsiteX162" fmla="*/ 4248273 w 5575945"/>
              <a:gd name="connsiteY162" fmla="*/ 354574 h 3851516"/>
              <a:gd name="connsiteX163" fmla="*/ 4125294 w 5575945"/>
              <a:gd name="connsiteY163" fmla="*/ 357663 h 3851516"/>
              <a:gd name="connsiteX164" fmla="*/ 3842581 w 5575945"/>
              <a:gd name="connsiteY164" fmla="*/ 362082 h 3851516"/>
              <a:gd name="connsiteX165" fmla="*/ 3703133 w 5575945"/>
              <a:gd name="connsiteY165" fmla="*/ 375283 h 3851516"/>
              <a:gd name="connsiteX166" fmla="*/ 3483029 w 5575945"/>
              <a:gd name="connsiteY166" fmla="*/ 409675 h 3851516"/>
              <a:gd name="connsiteX167" fmla="*/ 3078186 w 5575945"/>
              <a:gd name="connsiteY167" fmla="*/ 521514 h 3851516"/>
              <a:gd name="connsiteX168" fmla="*/ 2970526 w 5575945"/>
              <a:gd name="connsiteY168" fmla="*/ 593933 h 3851516"/>
              <a:gd name="connsiteX169" fmla="*/ 2944368 w 5575945"/>
              <a:gd name="connsiteY169" fmla="*/ 637772 h 3851516"/>
              <a:gd name="connsiteX170" fmla="*/ 3062927 w 5575945"/>
              <a:gd name="connsiteY170" fmla="*/ 652303 h 3851516"/>
              <a:gd name="connsiteX171" fmla="*/ 3231985 w 5575945"/>
              <a:gd name="connsiteY171" fmla="*/ 673497 h 3851516"/>
              <a:gd name="connsiteX172" fmla="*/ 3397955 w 5575945"/>
              <a:gd name="connsiteY172" fmla="*/ 693842 h 3851516"/>
              <a:gd name="connsiteX173" fmla="*/ 3567074 w 5575945"/>
              <a:gd name="connsiteY173" fmla="*/ 714732 h 3851516"/>
              <a:gd name="connsiteX174" fmla="*/ 3741098 w 5575945"/>
              <a:gd name="connsiteY174" fmla="*/ 735259 h 3851516"/>
              <a:gd name="connsiteX175" fmla="*/ 3905857 w 5575945"/>
              <a:gd name="connsiteY175" fmla="*/ 752999 h 3851516"/>
              <a:gd name="connsiteX176" fmla="*/ 4014123 w 5575945"/>
              <a:gd name="connsiteY176" fmla="*/ 760871 h 3851516"/>
              <a:gd name="connsiteX177" fmla="*/ 4209703 w 5575945"/>
              <a:gd name="connsiteY177" fmla="*/ 776131 h 3851516"/>
              <a:gd name="connsiteX178" fmla="*/ 4366954 w 5575945"/>
              <a:gd name="connsiteY178" fmla="*/ 789876 h 3851516"/>
              <a:gd name="connsiteX179" fmla="*/ 4550725 w 5575945"/>
              <a:gd name="connsiteY179" fmla="*/ 810039 h 3851516"/>
              <a:gd name="connsiteX180" fmla="*/ 4747759 w 5575945"/>
              <a:gd name="connsiteY180" fmla="*/ 837831 h 3851516"/>
              <a:gd name="connsiteX181" fmla="*/ 5017877 w 5575945"/>
              <a:gd name="connsiteY181" fmla="*/ 901773 h 3851516"/>
              <a:gd name="connsiteX182" fmla="*/ 5062624 w 5575945"/>
              <a:gd name="connsiteY182" fmla="*/ 925691 h 3851516"/>
              <a:gd name="connsiteX183" fmla="*/ 5080730 w 5575945"/>
              <a:gd name="connsiteY183" fmla="*/ 935682 h 3851516"/>
              <a:gd name="connsiteX184" fmla="*/ 5075158 w 5575945"/>
              <a:gd name="connsiteY184" fmla="*/ 942645 h 3851516"/>
              <a:gd name="connsiteX185" fmla="*/ 4948969 w 5575945"/>
              <a:gd name="connsiteY185" fmla="*/ 955542 h 3851516"/>
              <a:gd name="connsiteX186" fmla="*/ 4750120 w 5575945"/>
              <a:gd name="connsiteY186" fmla="*/ 970620 h 3851516"/>
              <a:gd name="connsiteX187" fmla="*/ 4477156 w 5575945"/>
              <a:gd name="connsiteY187" fmla="*/ 975404 h 3851516"/>
              <a:gd name="connsiteX188" fmla="*/ 4060263 w 5575945"/>
              <a:gd name="connsiteY188" fmla="*/ 968258 h 3851516"/>
              <a:gd name="connsiteX189" fmla="*/ 3662685 w 5575945"/>
              <a:gd name="connsiteY189" fmla="*/ 956512 h 3851516"/>
              <a:gd name="connsiteX190" fmla="*/ 3429624 w 5575945"/>
              <a:gd name="connsiteY190" fmla="*/ 949125 h 3851516"/>
              <a:gd name="connsiteX191" fmla="*/ 3118634 w 5575945"/>
              <a:gd name="connsiteY191" fmla="*/ 934048 h 3851516"/>
              <a:gd name="connsiteX192" fmla="*/ 2587602 w 5575945"/>
              <a:gd name="connsiteY192" fmla="*/ 912249 h 3851516"/>
              <a:gd name="connsiteX193" fmla="*/ 2439977 w 5575945"/>
              <a:gd name="connsiteY193" fmla="*/ 923996 h 3851516"/>
              <a:gd name="connsiteX194" fmla="*/ 2422418 w 5575945"/>
              <a:gd name="connsiteY194" fmla="*/ 930838 h 3851516"/>
              <a:gd name="connsiteX195" fmla="*/ 2231198 w 5575945"/>
              <a:gd name="connsiteY195" fmla="*/ 1018940 h 3851516"/>
              <a:gd name="connsiteX196" fmla="*/ 1966227 w 5575945"/>
              <a:gd name="connsiteY196" fmla="*/ 1077796 h 3851516"/>
              <a:gd name="connsiteX197" fmla="*/ 1863109 w 5575945"/>
              <a:gd name="connsiteY197" fmla="*/ 1103409 h 3851516"/>
              <a:gd name="connsiteX198" fmla="*/ 1838040 w 5575945"/>
              <a:gd name="connsiteY198" fmla="*/ 1119576 h 3851516"/>
              <a:gd name="connsiteX199" fmla="*/ 1836224 w 5575945"/>
              <a:gd name="connsiteY199" fmla="*/ 1136106 h 3851516"/>
              <a:gd name="connsiteX200" fmla="*/ 1850454 w 5575945"/>
              <a:gd name="connsiteY200" fmla="*/ 1145370 h 3851516"/>
              <a:gd name="connsiteX201" fmla="*/ 2017938 w 5575945"/>
              <a:gd name="connsiteY201" fmla="*/ 1174556 h 3851516"/>
              <a:gd name="connsiteX202" fmla="*/ 2207401 w 5575945"/>
              <a:gd name="connsiteY202" fmla="*/ 1220636 h 3851516"/>
              <a:gd name="connsiteX203" fmla="*/ 2424234 w 5575945"/>
              <a:gd name="connsiteY203" fmla="*/ 1245582 h 3851516"/>
              <a:gd name="connsiteX204" fmla="*/ 2612004 w 5575945"/>
              <a:gd name="connsiteY204" fmla="*/ 1259449 h 3851516"/>
              <a:gd name="connsiteX205" fmla="*/ 2818907 w 5575945"/>
              <a:gd name="connsiteY205" fmla="*/ 1274405 h 3851516"/>
              <a:gd name="connsiteX206" fmla="*/ 2958901 w 5575945"/>
              <a:gd name="connsiteY206" fmla="*/ 1285122 h 3851516"/>
              <a:gd name="connsiteX207" fmla="*/ 3315667 w 5575945"/>
              <a:gd name="connsiteY207" fmla="*/ 1358813 h 3851516"/>
              <a:gd name="connsiteX208" fmla="*/ 3402315 w 5575945"/>
              <a:gd name="connsiteY208" fmla="*/ 1424208 h 3851516"/>
              <a:gd name="connsiteX209" fmla="*/ 3407341 w 5575945"/>
              <a:gd name="connsiteY209" fmla="*/ 1434441 h 3851516"/>
              <a:gd name="connsiteX210" fmla="*/ 3345034 w 5575945"/>
              <a:gd name="connsiteY210" fmla="*/ 1438195 h 3851516"/>
              <a:gd name="connsiteX211" fmla="*/ 3102830 w 5575945"/>
              <a:gd name="connsiteY211" fmla="*/ 1452121 h 3851516"/>
              <a:gd name="connsiteX212" fmla="*/ 2791961 w 5575945"/>
              <a:gd name="connsiteY212" fmla="*/ 1483124 h 3851516"/>
              <a:gd name="connsiteX213" fmla="*/ 2474734 w 5575945"/>
              <a:gd name="connsiteY213" fmla="*/ 1541132 h 3851516"/>
              <a:gd name="connsiteX214" fmla="*/ 2354480 w 5575945"/>
              <a:gd name="connsiteY214" fmla="*/ 1586364 h 3851516"/>
              <a:gd name="connsiteX215" fmla="*/ 2299379 w 5575945"/>
              <a:gd name="connsiteY215" fmla="*/ 1638134 h 3851516"/>
              <a:gd name="connsiteX216" fmla="*/ 2341340 w 5575945"/>
              <a:gd name="connsiteY216" fmla="*/ 1645825 h 3851516"/>
              <a:gd name="connsiteX217" fmla="*/ 2623872 w 5575945"/>
              <a:gd name="connsiteY217" fmla="*/ 1656240 h 3851516"/>
              <a:gd name="connsiteX218" fmla="*/ 3031137 w 5575945"/>
              <a:gd name="connsiteY218" fmla="*/ 1697837 h 3851516"/>
              <a:gd name="connsiteX219" fmla="*/ 3142551 w 5575945"/>
              <a:gd name="connsiteY219" fmla="*/ 1729142 h 3851516"/>
              <a:gd name="connsiteX220" fmla="*/ 3174704 w 5575945"/>
              <a:gd name="connsiteY220" fmla="*/ 1749064 h 3851516"/>
              <a:gd name="connsiteX221" fmla="*/ 3177731 w 5575945"/>
              <a:gd name="connsiteY221" fmla="*/ 1789815 h 3851516"/>
              <a:gd name="connsiteX222" fmla="*/ 3151816 w 5575945"/>
              <a:gd name="connsiteY222" fmla="*/ 1813066 h 3851516"/>
              <a:gd name="connsiteX223" fmla="*/ 2967196 w 5575945"/>
              <a:gd name="connsiteY223" fmla="*/ 1882276 h 3851516"/>
              <a:gd name="connsiteX224" fmla="*/ 2716152 w 5575945"/>
              <a:gd name="connsiteY224" fmla="*/ 1901835 h 3851516"/>
              <a:gd name="connsiteX225" fmla="*/ 2385725 w 5575945"/>
              <a:gd name="connsiteY225" fmla="*/ 1912491 h 3851516"/>
              <a:gd name="connsiteX226" fmla="*/ 2051362 w 5575945"/>
              <a:gd name="connsiteY226" fmla="*/ 1946824 h 3851516"/>
              <a:gd name="connsiteX227" fmla="*/ 2038645 w 5575945"/>
              <a:gd name="connsiteY227" fmla="*/ 1952516 h 3851516"/>
              <a:gd name="connsiteX228" fmla="*/ 1857477 w 5575945"/>
              <a:gd name="connsiteY228" fmla="*/ 2035652 h 3851516"/>
              <a:gd name="connsiteX229" fmla="*/ 1483877 w 5575945"/>
              <a:gd name="connsiteY229" fmla="*/ 2056723 h 3851516"/>
              <a:gd name="connsiteX230" fmla="*/ 1134196 w 5575945"/>
              <a:gd name="connsiteY230" fmla="*/ 2049579 h 3851516"/>
              <a:gd name="connsiteX231" fmla="*/ 952118 w 5575945"/>
              <a:gd name="connsiteY231" fmla="*/ 2102621 h 3851516"/>
              <a:gd name="connsiteX232" fmla="*/ 888722 w 5575945"/>
              <a:gd name="connsiteY232" fmla="*/ 2213126 h 3851516"/>
              <a:gd name="connsiteX233" fmla="*/ 966893 w 5575945"/>
              <a:gd name="connsiteY233" fmla="*/ 2224329 h 3851516"/>
              <a:gd name="connsiteX234" fmla="*/ 1190447 w 5575945"/>
              <a:gd name="connsiteY234" fmla="*/ 2257631 h 3851516"/>
              <a:gd name="connsiteX235" fmla="*/ 1491991 w 5575945"/>
              <a:gd name="connsiteY235" fmla="*/ 2314307 h 3851516"/>
              <a:gd name="connsiteX236" fmla="*/ 1807764 w 5575945"/>
              <a:gd name="connsiteY236" fmla="*/ 2404226 h 3851516"/>
              <a:gd name="connsiteX237" fmla="*/ 1887874 w 5575945"/>
              <a:gd name="connsiteY237" fmla="*/ 2449458 h 3851516"/>
              <a:gd name="connsiteX238" fmla="*/ 1898653 w 5575945"/>
              <a:gd name="connsiteY238" fmla="*/ 2525147 h 3851516"/>
              <a:gd name="connsiteX239" fmla="*/ 1804919 w 5575945"/>
              <a:gd name="connsiteY239" fmla="*/ 2603379 h 3851516"/>
              <a:gd name="connsiteX240" fmla="*/ 1472918 w 5575945"/>
              <a:gd name="connsiteY240" fmla="*/ 2751607 h 3851516"/>
              <a:gd name="connsiteX241" fmla="*/ 1106524 w 5575945"/>
              <a:gd name="connsiteY241" fmla="*/ 2849700 h 3851516"/>
              <a:gd name="connsiteX242" fmla="*/ 933650 w 5575945"/>
              <a:gd name="connsiteY242" fmla="*/ 2864474 h 3851516"/>
              <a:gd name="connsiteX243" fmla="*/ 861413 w 5575945"/>
              <a:gd name="connsiteY243" fmla="*/ 2873254 h 3851516"/>
              <a:gd name="connsiteX244" fmla="*/ 703556 w 5575945"/>
              <a:gd name="connsiteY244" fmla="*/ 2874768 h 3851516"/>
              <a:gd name="connsiteX245" fmla="*/ 615819 w 5575945"/>
              <a:gd name="connsiteY245" fmla="*/ 2873557 h 3851516"/>
              <a:gd name="connsiteX246" fmla="*/ 568043 w 5575945"/>
              <a:gd name="connsiteY246" fmla="*/ 2929142 h 3851516"/>
              <a:gd name="connsiteX247" fmla="*/ 582515 w 5575945"/>
              <a:gd name="connsiteY247" fmla="*/ 2946884 h 3851516"/>
              <a:gd name="connsiteX248" fmla="*/ 647184 w 5575945"/>
              <a:gd name="connsiteY248" fmla="*/ 2968804 h 3851516"/>
              <a:gd name="connsiteX249" fmla="*/ 672010 w 5575945"/>
              <a:gd name="connsiteY249" fmla="*/ 3002833 h 3851516"/>
              <a:gd name="connsiteX250" fmla="*/ 656691 w 5575945"/>
              <a:gd name="connsiteY250" fmla="*/ 3023723 h 3851516"/>
              <a:gd name="connsiteX251" fmla="*/ 604859 w 5575945"/>
              <a:gd name="connsiteY251" fmla="*/ 3028870 h 3851516"/>
              <a:gd name="connsiteX252" fmla="*/ 307856 w 5575945"/>
              <a:gd name="connsiteY252" fmla="*/ 3131928 h 3851516"/>
              <a:gd name="connsiteX253" fmla="*/ 276066 w 5575945"/>
              <a:gd name="connsiteY253" fmla="*/ 3161053 h 3851516"/>
              <a:gd name="connsiteX254" fmla="*/ 270617 w 5575945"/>
              <a:gd name="connsiteY254" fmla="*/ 3167108 h 3851516"/>
              <a:gd name="connsiteX255" fmla="*/ 305615 w 5575945"/>
              <a:gd name="connsiteY255" fmla="*/ 3174192 h 3851516"/>
              <a:gd name="connsiteX256" fmla="*/ 337526 w 5575945"/>
              <a:gd name="connsiteY256" fmla="*/ 3204468 h 3851516"/>
              <a:gd name="connsiteX257" fmla="*/ 296956 w 5575945"/>
              <a:gd name="connsiteY257" fmla="*/ 3240799 h 3851516"/>
              <a:gd name="connsiteX258" fmla="*/ 230774 w 5575945"/>
              <a:gd name="connsiteY258" fmla="*/ 3246491 h 3851516"/>
              <a:gd name="connsiteX259" fmla="*/ 65894 w 5575945"/>
              <a:gd name="connsiteY259" fmla="*/ 3372376 h 3851516"/>
              <a:gd name="connsiteX260" fmla="*/ 18482 w 5575945"/>
              <a:gd name="connsiteY260" fmla="*/ 3450365 h 3851516"/>
              <a:gd name="connsiteX261" fmla="*/ 608855 w 5575945"/>
              <a:gd name="connsiteY261" fmla="*/ 3726599 h 3851516"/>
              <a:gd name="connsiteX262" fmla="*/ 607220 w 5575945"/>
              <a:gd name="connsiteY262" fmla="*/ 3731746 h 3851516"/>
              <a:gd name="connsiteX263" fmla="*/ 469829 w 5575945"/>
              <a:gd name="connsiteY263" fmla="*/ 3793630 h 3851516"/>
              <a:gd name="connsiteX264" fmla="*/ 412185 w 5575945"/>
              <a:gd name="connsiteY264" fmla="*/ 3820454 h 3851516"/>
              <a:gd name="connsiteX265" fmla="*/ 331531 w 5575945"/>
              <a:gd name="connsiteY265" fmla="*/ 3838861 h 3851516"/>
              <a:gd name="connsiteX266" fmla="*/ 131773 w 5575945"/>
              <a:gd name="connsiteY266" fmla="*/ 3838498 h 3851516"/>
              <a:gd name="connsiteX267" fmla="*/ 114335 w 5575945"/>
              <a:gd name="connsiteY267" fmla="*/ 3829052 h 3851516"/>
              <a:gd name="connsiteX268" fmla="*/ 10611 w 5575945"/>
              <a:gd name="connsiteY268" fmla="*/ 3542826 h 3851516"/>
              <a:gd name="connsiteX269" fmla="*/ 378 w 5575945"/>
              <a:gd name="connsiteY269" fmla="*/ 3468834 h 3851516"/>
              <a:gd name="connsiteX270" fmla="*/ 12912 w 5575945"/>
              <a:gd name="connsiteY270" fmla="*/ 3433412 h 3851516"/>
              <a:gd name="connsiteX271" fmla="*/ 135285 w 5575945"/>
              <a:gd name="connsiteY271" fmla="*/ 3278340 h 3851516"/>
              <a:gd name="connsiteX272" fmla="*/ 250816 w 5575945"/>
              <a:gd name="connsiteY272" fmla="*/ 3226872 h 3851516"/>
              <a:gd name="connsiteX273" fmla="*/ 251120 w 5575945"/>
              <a:gd name="connsiteY273" fmla="*/ 3179521 h 3851516"/>
              <a:gd name="connsiteX274" fmla="*/ 258264 w 5575945"/>
              <a:gd name="connsiteY274" fmla="*/ 3159660 h 3851516"/>
              <a:gd name="connsiteX275" fmla="*/ 501437 w 5575945"/>
              <a:gd name="connsiteY275" fmla="*/ 3016154 h 3851516"/>
              <a:gd name="connsiteX276" fmla="*/ 547940 w 5575945"/>
              <a:gd name="connsiteY276" fmla="*/ 3009191 h 3851516"/>
              <a:gd name="connsiteX277" fmla="*/ 554540 w 5575945"/>
              <a:gd name="connsiteY277" fmla="*/ 2939740 h 3851516"/>
              <a:gd name="connsiteX278" fmla="*/ 631137 w 5575945"/>
              <a:gd name="connsiteY278" fmla="*/ 2857995 h 3851516"/>
              <a:gd name="connsiteX279" fmla="*/ 728443 w 5575945"/>
              <a:gd name="connsiteY279" fmla="*/ 2861871 h 3851516"/>
              <a:gd name="connsiteX280" fmla="*/ 876491 w 5575945"/>
              <a:gd name="connsiteY280" fmla="*/ 2857390 h 3851516"/>
              <a:gd name="connsiteX281" fmla="*/ 878852 w 5575945"/>
              <a:gd name="connsiteY281" fmla="*/ 2856542 h 3851516"/>
              <a:gd name="connsiteX282" fmla="*/ 878792 w 5575945"/>
              <a:gd name="connsiteY282" fmla="*/ 2783154 h 3851516"/>
              <a:gd name="connsiteX283" fmla="*/ 873463 w 5575945"/>
              <a:gd name="connsiteY283" fmla="*/ 2337439 h 3851516"/>
              <a:gd name="connsiteX284" fmla="*/ 871525 w 5575945"/>
              <a:gd name="connsiteY284" fmla="*/ 2244795 h 3851516"/>
              <a:gd name="connsiteX285" fmla="*/ 983423 w 5575945"/>
              <a:gd name="connsiteY285" fmla="*/ 2068047 h 3851516"/>
              <a:gd name="connsiteX286" fmla="*/ 1118876 w 5575945"/>
              <a:gd name="connsiteY286" fmla="*/ 2036742 h 3851516"/>
              <a:gd name="connsiteX287" fmla="*/ 1431744 w 5575945"/>
              <a:gd name="connsiteY287" fmla="*/ 2041404 h 3851516"/>
              <a:gd name="connsiteX288" fmla="*/ 1735104 w 5575945"/>
              <a:gd name="connsiteY288" fmla="*/ 2038256 h 3851516"/>
              <a:gd name="connsiteX289" fmla="*/ 1954783 w 5575945"/>
              <a:gd name="connsiteY289" fmla="*/ 1991086 h 3851516"/>
              <a:gd name="connsiteX290" fmla="*/ 2006917 w 5575945"/>
              <a:gd name="connsiteY290" fmla="*/ 1960689 h 3851516"/>
              <a:gd name="connsiteX291" fmla="*/ 2013578 w 5575945"/>
              <a:gd name="connsiteY291" fmla="*/ 1944280 h 3851516"/>
              <a:gd name="connsiteX292" fmla="*/ 1893626 w 5575945"/>
              <a:gd name="connsiteY292" fmla="*/ 1370318 h 3851516"/>
              <a:gd name="connsiteX293" fmla="*/ 1845671 w 5575945"/>
              <a:gd name="connsiteY293" fmla="*/ 1189269 h 3851516"/>
              <a:gd name="connsiteX294" fmla="*/ 1824719 w 5575945"/>
              <a:gd name="connsiteY294" fmla="*/ 1146885 h 3851516"/>
              <a:gd name="connsiteX295" fmla="*/ 1829745 w 5575945"/>
              <a:gd name="connsiteY295" fmla="*/ 1108676 h 3851516"/>
              <a:gd name="connsiteX296" fmla="*/ 1896896 w 5575945"/>
              <a:gd name="connsiteY296" fmla="*/ 1078219 h 3851516"/>
              <a:gd name="connsiteX297" fmla="*/ 2073462 w 5575945"/>
              <a:gd name="connsiteY297" fmla="*/ 1045159 h 3851516"/>
              <a:gd name="connsiteX298" fmla="*/ 2382575 w 5575945"/>
              <a:gd name="connsiteY298" fmla="*/ 941011 h 3851516"/>
              <a:gd name="connsiteX299" fmla="*/ 2446881 w 5575945"/>
              <a:gd name="connsiteY299" fmla="*/ 907949 h 3851516"/>
              <a:gd name="connsiteX300" fmla="*/ 2556418 w 5575945"/>
              <a:gd name="connsiteY300" fmla="*/ 899110 h 3851516"/>
              <a:gd name="connsiteX301" fmla="*/ 2890175 w 5575945"/>
              <a:gd name="connsiteY301" fmla="*/ 905407 h 3851516"/>
              <a:gd name="connsiteX302" fmla="*/ 2996381 w 5575945"/>
              <a:gd name="connsiteY302" fmla="*/ 911825 h 3851516"/>
              <a:gd name="connsiteX303" fmla="*/ 2993717 w 5575945"/>
              <a:gd name="connsiteY303" fmla="*/ 750094 h 3851516"/>
              <a:gd name="connsiteX304" fmla="*/ 2959688 w 5575945"/>
              <a:gd name="connsiteY304" fmla="*/ 689725 h 3851516"/>
              <a:gd name="connsiteX305" fmla="*/ 2936678 w 5575945"/>
              <a:gd name="connsiteY305" fmla="*/ 642494 h 3851516"/>
              <a:gd name="connsiteX306" fmla="*/ 2973432 w 5575945"/>
              <a:gd name="connsiteY306" fmla="*/ 570317 h 3851516"/>
              <a:gd name="connsiteX307" fmla="*/ 3118634 w 5575945"/>
              <a:gd name="connsiteY307" fmla="*/ 489239 h 3851516"/>
              <a:gd name="connsiteX308" fmla="*/ 3423326 w 5575945"/>
              <a:gd name="connsiteY308" fmla="*/ 406648 h 3851516"/>
              <a:gd name="connsiteX309" fmla="*/ 3669648 w 5575945"/>
              <a:gd name="connsiteY309" fmla="*/ 365534 h 3851516"/>
              <a:gd name="connsiteX310" fmla="*/ 3752845 w 5575945"/>
              <a:gd name="connsiteY310" fmla="*/ 354817 h 3851516"/>
              <a:gd name="connsiteX311" fmla="*/ 3739524 w 5575945"/>
              <a:gd name="connsiteY311" fmla="*/ 238316 h 3851516"/>
              <a:gd name="connsiteX312" fmla="*/ 3726565 w 5575945"/>
              <a:gd name="connsiteY312" fmla="*/ 182731 h 3851516"/>
              <a:gd name="connsiteX313" fmla="*/ 3763683 w 5575945"/>
              <a:gd name="connsiteY313" fmla="*/ 96809 h 3851516"/>
              <a:gd name="connsiteX314" fmla="*/ 3814607 w 5575945"/>
              <a:gd name="connsiteY314" fmla="*/ 71075 h 3851516"/>
              <a:gd name="connsiteX315" fmla="*/ 3869103 w 5575945"/>
              <a:gd name="connsiteY315" fmla="*/ 52667 h 3851516"/>
              <a:gd name="connsiteX316" fmla="*/ 3934861 w 5575945"/>
              <a:gd name="connsiteY316" fmla="*/ 36560 h 3851516"/>
              <a:gd name="connsiteX317" fmla="*/ 4122206 w 5575945"/>
              <a:gd name="connsiteY317" fmla="*/ 1016 h 3851516"/>
              <a:gd name="connsiteX318" fmla="*/ 4139705 w 5575945"/>
              <a:gd name="connsiteY318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186875 w 5575945"/>
              <a:gd name="connsiteY21" fmla="*/ 1850245 h 3851516"/>
              <a:gd name="connsiteX22" fmla="*/ 5085082 w 5575945"/>
              <a:gd name="connsiteY22" fmla="*/ 1949796 h 3851516"/>
              <a:gd name="connsiteX23" fmla="*/ 5169981 w 5575945"/>
              <a:gd name="connsiteY23" fmla="*/ 2173647 h 3851516"/>
              <a:gd name="connsiteX24" fmla="*/ 5159990 w 5575945"/>
              <a:gd name="connsiteY24" fmla="*/ 2830142 h 3851516"/>
              <a:gd name="connsiteX25" fmla="*/ 5160717 w 5575945"/>
              <a:gd name="connsiteY25" fmla="*/ 3280642 h 3851516"/>
              <a:gd name="connsiteX26" fmla="*/ 5173493 w 5575945"/>
              <a:gd name="connsiteY26" fmla="*/ 3458662 h 3851516"/>
              <a:gd name="connsiteX27" fmla="*/ 5202314 w 5575945"/>
              <a:gd name="connsiteY27" fmla="*/ 3575586 h 3851516"/>
              <a:gd name="connsiteX28" fmla="*/ 5226899 w 5575945"/>
              <a:gd name="connsiteY28" fmla="*/ 3747247 h 3851516"/>
              <a:gd name="connsiteX29" fmla="*/ 5236163 w 5575945"/>
              <a:gd name="connsiteY29" fmla="*/ 3838619 h 3851516"/>
              <a:gd name="connsiteX30" fmla="*/ 5137949 w 5575945"/>
              <a:gd name="connsiteY30" fmla="*/ 3847580 h 3851516"/>
              <a:gd name="connsiteX31" fmla="*/ 4893747 w 5575945"/>
              <a:gd name="connsiteY31" fmla="*/ 3850487 h 3851516"/>
              <a:gd name="connsiteX32" fmla="*/ 4521056 w 5575945"/>
              <a:gd name="connsiteY32" fmla="*/ 3777825 h 3851516"/>
              <a:gd name="connsiteX33" fmla="*/ 4357083 w 5575945"/>
              <a:gd name="connsiteY33" fmla="*/ 3643766 h 3851516"/>
              <a:gd name="connsiteX34" fmla="*/ 4338192 w 5575945"/>
              <a:gd name="connsiteY34" fmla="*/ 3601985 h 3851516"/>
              <a:gd name="connsiteX35" fmla="*/ 4368226 w 5575945"/>
              <a:gd name="connsiteY35" fmla="*/ 3535501 h 3851516"/>
              <a:gd name="connsiteX36" fmla="*/ 4473099 w 5575945"/>
              <a:gd name="connsiteY36" fmla="*/ 3520666 h 3851516"/>
              <a:gd name="connsiteX37" fmla="*/ 4777247 w 5575945"/>
              <a:gd name="connsiteY37" fmla="*/ 3561961 h 3851516"/>
              <a:gd name="connsiteX38" fmla="*/ 4888358 w 5575945"/>
              <a:gd name="connsiteY38" fmla="*/ 3581882 h 3851516"/>
              <a:gd name="connsiteX39" fmla="*/ 4978883 w 5575945"/>
              <a:gd name="connsiteY39" fmla="*/ 3551486 h 3851516"/>
              <a:gd name="connsiteX40" fmla="*/ 4982152 w 5575945"/>
              <a:gd name="connsiteY40" fmla="*/ 3493478 h 3851516"/>
              <a:gd name="connsiteX41" fmla="*/ 4928322 w 5575945"/>
              <a:gd name="connsiteY41" fmla="*/ 3452728 h 3851516"/>
              <a:gd name="connsiteX42" fmla="*/ 4751452 w 5575945"/>
              <a:gd name="connsiteY42" fmla="*/ 3391389 h 3851516"/>
              <a:gd name="connsiteX43" fmla="*/ 4416545 w 5575945"/>
              <a:gd name="connsiteY43" fmla="*/ 3297716 h 3851516"/>
              <a:gd name="connsiteX44" fmla="*/ 4242218 w 5575945"/>
              <a:gd name="connsiteY44" fmla="*/ 3211008 h 3851516"/>
              <a:gd name="connsiteX45" fmla="*/ 4215636 w 5575945"/>
              <a:gd name="connsiteY45" fmla="*/ 3185818 h 3851516"/>
              <a:gd name="connsiteX46" fmla="*/ 4190448 w 5575945"/>
              <a:gd name="connsiteY46" fmla="*/ 3177887 h 3851516"/>
              <a:gd name="connsiteX47" fmla="*/ 4003708 w 5575945"/>
              <a:gd name="connsiteY47" fmla="*/ 3199079 h 3851516"/>
              <a:gd name="connsiteX48" fmla="*/ 3890599 w 5575945"/>
              <a:gd name="connsiteY48" fmla="*/ 3205559 h 3851516"/>
              <a:gd name="connsiteX49" fmla="*/ 3761261 w 5575945"/>
              <a:gd name="connsiteY49" fmla="*/ 3148096 h 3851516"/>
              <a:gd name="connsiteX50" fmla="*/ 3688116 w 5575945"/>
              <a:gd name="connsiteY50" fmla="*/ 3117880 h 3851516"/>
              <a:gd name="connsiteX51" fmla="*/ 3362351 w 5575945"/>
              <a:gd name="connsiteY51" fmla="*/ 3119515 h 3851516"/>
              <a:gd name="connsiteX52" fmla="*/ 3215030 w 5575945"/>
              <a:gd name="connsiteY52" fmla="*/ 3105710 h 3851516"/>
              <a:gd name="connsiteX53" fmla="*/ 3142793 w 5575945"/>
              <a:gd name="connsiteY53" fmla="*/ 3077735 h 3851516"/>
              <a:gd name="connsiteX54" fmla="*/ 2824175 w 5575945"/>
              <a:gd name="connsiteY54" fmla="*/ 2904619 h 3851516"/>
              <a:gd name="connsiteX55" fmla="*/ 2747214 w 5575945"/>
              <a:gd name="connsiteY55" fmla="*/ 2835773 h 3851516"/>
              <a:gd name="connsiteX56" fmla="*/ 2746668 w 5575945"/>
              <a:gd name="connsiteY56" fmla="*/ 2750639 h 3851516"/>
              <a:gd name="connsiteX57" fmla="*/ 2886724 w 5575945"/>
              <a:gd name="connsiteY57" fmla="*/ 2633109 h 3851516"/>
              <a:gd name="connsiteX58" fmla="*/ 3307614 w 5575945"/>
              <a:gd name="connsiteY58" fmla="*/ 2437408 h 3851516"/>
              <a:gd name="connsiteX59" fmla="*/ 3473220 w 5575945"/>
              <a:gd name="connsiteY59" fmla="*/ 2419969 h 3851516"/>
              <a:gd name="connsiteX60" fmla="*/ 3542430 w 5575945"/>
              <a:gd name="connsiteY60" fmla="*/ 2430263 h 3851516"/>
              <a:gd name="connsiteX61" fmla="*/ 3594928 w 5575945"/>
              <a:gd name="connsiteY61" fmla="*/ 2431716 h 3851516"/>
              <a:gd name="connsiteX62" fmla="*/ 3618119 w 5575945"/>
              <a:gd name="connsiteY62" fmla="*/ 2419242 h 3851516"/>
              <a:gd name="connsiteX63" fmla="*/ 3608612 w 5575945"/>
              <a:gd name="connsiteY63" fmla="*/ 2394841 h 3851516"/>
              <a:gd name="connsiteX64" fmla="*/ 3499802 w 5575945"/>
              <a:gd name="connsiteY64" fmla="*/ 2333623 h 3851516"/>
              <a:gd name="connsiteX65" fmla="*/ 3282545 w 5575945"/>
              <a:gd name="connsiteY65" fmla="*/ 2288815 h 3851516"/>
              <a:gd name="connsiteX66" fmla="*/ 3111973 w 5575945"/>
              <a:gd name="connsiteY66" fmla="*/ 2285971 h 3851516"/>
              <a:gd name="connsiteX67" fmla="*/ 3023568 w 5575945"/>
              <a:gd name="connsiteY67" fmla="*/ 2296809 h 3851516"/>
              <a:gd name="connsiteX68" fmla="*/ 2980880 w 5575945"/>
              <a:gd name="connsiteY68" fmla="*/ 2291237 h 3851516"/>
              <a:gd name="connsiteX69" fmla="*/ 2919482 w 5575945"/>
              <a:gd name="connsiteY69" fmla="*/ 2276343 h 3851516"/>
              <a:gd name="connsiteX70" fmla="*/ 2618543 w 5575945"/>
              <a:gd name="connsiteY70" fmla="*/ 2243523 h 3851516"/>
              <a:gd name="connsiteX71" fmla="*/ 2493808 w 5575945"/>
              <a:gd name="connsiteY71" fmla="*/ 2227236 h 3851516"/>
              <a:gd name="connsiteX72" fmla="*/ 2360111 w 5575945"/>
              <a:gd name="connsiteY72" fmla="*/ 2126539 h 3851516"/>
              <a:gd name="connsiteX73" fmla="*/ 2477884 w 5575945"/>
              <a:gd name="connsiteY73" fmla="*/ 2115458 h 3851516"/>
              <a:gd name="connsiteX74" fmla="*/ 2655479 w 5575945"/>
              <a:gd name="connsiteY74" fmla="*/ 2097353 h 3851516"/>
              <a:gd name="connsiteX75" fmla="*/ 2799531 w 5575945"/>
              <a:gd name="connsiteY75" fmla="*/ 2080763 h 3851516"/>
              <a:gd name="connsiteX76" fmla="*/ 2999954 w 5575945"/>
              <a:gd name="connsiteY76" fmla="*/ 2054180 h 3851516"/>
              <a:gd name="connsiteX77" fmla="*/ 3212003 w 5575945"/>
              <a:gd name="connsiteY77" fmla="*/ 2012461 h 3851516"/>
              <a:gd name="connsiteX78" fmla="*/ 3320511 w 5575945"/>
              <a:gd name="connsiteY78" fmla="*/ 1972619 h 3851516"/>
              <a:gd name="connsiteX79" fmla="*/ 3517786 w 5575945"/>
              <a:gd name="connsiteY79" fmla="*/ 1930898 h 3851516"/>
              <a:gd name="connsiteX80" fmla="*/ 3732924 w 5575945"/>
              <a:gd name="connsiteY80" fmla="*/ 1905648 h 3851516"/>
              <a:gd name="connsiteX81" fmla="*/ 3978398 w 5575945"/>
              <a:gd name="connsiteY81" fmla="*/ 1893175 h 3851516"/>
              <a:gd name="connsiteX82" fmla="*/ 3923963 w 5575945"/>
              <a:gd name="connsiteY82" fmla="*/ 1847883 h 3851516"/>
              <a:gd name="connsiteX83" fmla="*/ 3552239 w 5575945"/>
              <a:gd name="connsiteY83" fmla="*/ 1680822 h 3851516"/>
              <a:gd name="connsiteX84" fmla="*/ 3183182 w 5575945"/>
              <a:gd name="connsiteY84" fmla="*/ 1649579 h 3851516"/>
              <a:gd name="connsiteX85" fmla="*/ 3157931 w 5575945"/>
              <a:gd name="connsiteY85" fmla="*/ 1630747 h 3851516"/>
              <a:gd name="connsiteX86" fmla="*/ 3182455 w 5575945"/>
              <a:gd name="connsiteY86" fmla="*/ 1575464 h 3851516"/>
              <a:gd name="connsiteX87" fmla="*/ 3258203 w 5575945"/>
              <a:gd name="connsiteY87" fmla="*/ 1560387 h 3851516"/>
              <a:gd name="connsiteX88" fmla="*/ 3379487 w 5575945"/>
              <a:gd name="connsiteY88" fmla="*/ 1559357 h 3851516"/>
              <a:gd name="connsiteX89" fmla="*/ 3498955 w 5575945"/>
              <a:gd name="connsiteY89" fmla="*/ 1552455 h 3851516"/>
              <a:gd name="connsiteX90" fmla="*/ 3601225 w 5575945"/>
              <a:gd name="connsiteY90" fmla="*/ 1577038 h 3851516"/>
              <a:gd name="connsiteX91" fmla="*/ 3614728 w 5575945"/>
              <a:gd name="connsiteY91" fmla="*/ 1579037 h 3851516"/>
              <a:gd name="connsiteX92" fmla="*/ 3814668 w 5575945"/>
              <a:gd name="connsiteY92" fmla="*/ 1569107 h 3851516"/>
              <a:gd name="connsiteX93" fmla="*/ 3814668 w 5575945"/>
              <a:gd name="connsiteY93" fmla="*/ 1548701 h 3851516"/>
              <a:gd name="connsiteX94" fmla="*/ 3855357 w 5575945"/>
              <a:gd name="connsiteY94" fmla="*/ 1508313 h 3851516"/>
              <a:gd name="connsiteX95" fmla="*/ 3993354 w 5575945"/>
              <a:gd name="connsiteY95" fmla="*/ 1529506 h 3851516"/>
              <a:gd name="connsiteX96" fmla="*/ 4106887 w 5575945"/>
              <a:gd name="connsiteY96" fmla="*/ 1569834 h 3851516"/>
              <a:gd name="connsiteX97" fmla="*/ 4136557 w 5575945"/>
              <a:gd name="connsiteY97" fmla="*/ 1588846 h 3851516"/>
              <a:gd name="connsiteX98" fmla="*/ 4260868 w 5575945"/>
              <a:gd name="connsiteY98" fmla="*/ 1502379 h 3851516"/>
              <a:gd name="connsiteX99" fmla="*/ 4458324 w 5575945"/>
              <a:gd name="connsiteY99" fmla="*/ 1498867 h 3851516"/>
              <a:gd name="connsiteX100" fmla="*/ 4412427 w 5575945"/>
              <a:gd name="connsiteY100" fmla="*/ 1474768 h 3851516"/>
              <a:gd name="connsiteX101" fmla="*/ 3932379 w 5575945"/>
              <a:gd name="connsiteY101" fmla="*/ 1317214 h 3851516"/>
              <a:gd name="connsiteX102" fmla="*/ 3643066 w 5575945"/>
              <a:gd name="connsiteY102" fmla="*/ 1296748 h 3851516"/>
              <a:gd name="connsiteX103" fmla="*/ 3086844 w 5575945"/>
              <a:gd name="connsiteY103" fmla="*/ 1181761 h 3851516"/>
              <a:gd name="connsiteX104" fmla="*/ 3008370 w 5575945"/>
              <a:gd name="connsiteY104" fmla="*/ 1136712 h 3851516"/>
              <a:gd name="connsiteX105" fmla="*/ 2984574 w 5575945"/>
              <a:gd name="connsiteY105" fmla="*/ 1094992 h 3851516"/>
              <a:gd name="connsiteX106" fmla="*/ 3023508 w 5575945"/>
              <a:gd name="connsiteY106" fmla="*/ 1073436 h 3851516"/>
              <a:gd name="connsiteX107" fmla="*/ 3118694 w 5575945"/>
              <a:gd name="connsiteY107" fmla="*/ 1065141 h 3851516"/>
              <a:gd name="connsiteX108" fmla="*/ 3402981 w 5575945"/>
              <a:gd name="connsiteY108" fmla="*/ 1069984 h 3851516"/>
              <a:gd name="connsiteX109" fmla="*/ 3634287 w 5575945"/>
              <a:gd name="connsiteY109" fmla="*/ 1080459 h 3851516"/>
              <a:gd name="connsiteX110" fmla="*/ 3868437 w 5575945"/>
              <a:gd name="connsiteY110" fmla="*/ 1095295 h 3851516"/>
              <a:gd name="connsiteX111" fmla="*/ 4038888 w 5575945"/>
              <a:gd name="connsiteY111" fmla="*/ 1105891 h 3851516"/>
              <a:gd name="connsiteX112" fmla="*/ 4210853 w 5575945"/>
              <a:gd name="connsiteY112" fmla="*/ 1117335 h 3851516"/>
              <a:gd name="connsiteX113" fmla="*/ 4338494 w 5575945"/>
              <a:gd name="connsiteY113" fmla="*/ 1120786 h 3851516"/>
              <a:gd name="connsiteX114" fmla="*/ 4595473 w 5575945"/>
              <a:gd name="connsiteY114" fmla="*/ 1111825 h 3851516"/>
              <a:gd name="connsiteX115" fmla="*/ 4840825 w 5575945"/>
              <a:gd name="connsiteY115" fmla="*/ 1096566 h 3851516"/>
              <a:gd name="connsiteX116" fmla="*/ 5061533 w 5575945"/>
              <a:gd name="connsiteY116" fmla="*/ 1076705 h 3851516"/>
              <a:gd name="connsiteX117" fmla="*/ 5464683 w 5575945"/>
              <a:gd name="connsiteY117" fmla="*/ 996899 h 3851516"/>
              <a:gd name="connsiteX118" fmla="*/ 5545700 w 5575945"/>
              <a:gd name="connsiteY118" fmla="*/ 956754 h 3851516"/>
              <a:gd name="connsiteX119" fmla="*/ 5554117 w 5575945"/>
              <a:gd name="connsiteY119" fmla="*/ 915761 h 3851516"/>
              <a:gd name="connsiteX120" fmla="*/ 5511974 w 5575945"/>
              <a:gd name="connsiteY120" fmla="*/ 875495 h 3851516"/>
              <a:gd name="connsiteX121" fmla="*/ 5347455 w 5575945"/>
              <a:gd name="connsiteY121" fmla="*/ 809191 h 3851516"/>
              <a:gd name="connsiteX122" fmla="*/ 5058749 w 5575945"/>
              <a:gd name="connsiteY122" fmla="*/ 754271 h 3851516"/>
              <a:gd name="connsiteX123" fmla="*/ 4771979 w 5575945"/>
              <a:gd name="connsiteY123" fmla="*/ 723270 h 3851516"/>
              <a:gd name="connsiteX124" fmla="*/ 4580820 w 5575945"/>
              <a:gd name="connsiteY124" fmla="*/ 712673 h 3851516"/>
              <a:gd name="connsiteX125" fmla="*/ 4381606 w 5575945"/>
              <a:gd name="connsiteY125" fmla="*/ 700927 h 3851516"/>
              <a:gd name="connsiteX126" fmla="*/ 4206372 w 5575945"/>
              <a:gd name="connsiteY126" fmla="*/ 690208 h 3851516"/>
              <a:gd name="connsiteX127" fmla="*/ 3957023 w 5575945"/>
              <a:gd name="connsiteY127" fmla="*/ 668713 h 3851516"/>
              <a:gd name="connsiteX128" fmla="*/ 3790507 w 5575945"/>
              <a:gd name="connsiteY128" fmla="*/ 651820 h 3851516"/>
              <a:gd name="connsiteX129" fmla="*/ 3608673 w 5575945"/>
              <a:gd name="connsiteY129" fmla="*/ 629839 h 3851516"/>
              <a:gd name="connsiteX130" fmla="*/ 3420057 w 5575945"/>
              <a:gd name="connsiteY130" fmla="*/ 600412 h 3851516"/>
              <a:gd name="connsiteX131" fmla="*/ 3338918 w 5575945"/>
              <a:gd name="connsiteY131" fmla="*/ 578673 h 3851516"/>
              <a:gd name="connsiteX132" fmla="*/ 3321903 w 5575945"/>
              <a:gd name="connsiteY132" fmla="*/ 570136 h 3851516"/>
              <a:gd name="connsiteX133" fmla="*/ 3322024 w 5575945"/>
              <a:gd name="connsiteY133" fmla="*/ 547187 h 3851516"/>
              <a:gd name="connsiteX134" fmla="*/ 3390811 w 5575945"/>
              <a:gd name="connsiteY134" fmla="*/ 518849 h 3851516"/>
              <a:gd name="connsiteX135" fmla="*/ 3635437 w 5575945"/>
              <a:gd name="connsiteY135" fmla="*/ 470469 h 3851516"/>
              <a:gd name="connsiteX136" fmla="*/ 3834467 w 5575945"/>
              <a:gd name="connsiteY136" fmla="*/ 445583 h 3851516"/>
              <a:gd name="connsiteX137" fmla="*/ 4033681 w 5575945"/>
              <a:gd name="connsiteY137" fmla="*/ 435046 h 3851516"/>
              <a:gd name="connsiteX138" fmla="*/ 4380093 w 5575945"/>
              <a:gd name="connsiteY138" fmla="*/ 422876 h 3851516"/>
              <a:gd name="connsiteX139" fmla="*/ 4602012 w 5575945"/>
              <a:gd name="connsiteY139" fmla="*/ 415670 h 3851516"/>
              <a:gd name="connsiteX140" fmla="*/ 4704163 w 5575945"/>
              <a:gd name="connsiteY140" fmla="*/ 412280 h 3851516"/>
              <a:gd name="connsiteX141" fmla="*/ 4717180 w 5575945"/>
              <a:gd name="connsiteY141" fmla="*/ 392116 h 3851516"/>
              <a:gd name="connsiteX142" fmla="*/ 4686965 w 5575945"/>
              <a:gd name="connsiteY142" fmla="*/ 353909 h 3851516"/>
              <a:gd name="connsiteX143" fmla="*/ 4407522 w 5575945"/>
              <a:gd name="connsiteY143" fmla="*/ 206466 h 3851516"/>
              <a:gd name="connsiteX144" fmla="*/ 4244035 w 5575945"/>
              <a:gd name="connsiteY144" fmla="*/ 182609 h 3851516"/>
              <a:gd name="connsiteX145" fmla="*/ 4013274 w 5575945"/>
              <a:gd name="connsiteY145" fmla="*/ 150094 h 3851516"/>
              <a:gd name="connsiteX146" fmla="*/ 3977126 w 5575945"/>
              <a:gd name="connsiteY146" fmla="*/ 133926 h 3851516"/>
              <a:gd name="connsiteX147" fmla="*/ 3972524 w 5575945"/>
              <a:gd name="connsiteY147" fmla="*/ 101108 h 3851516"/>
              <a:gd name="connsiteX148" fmla="*/ 4016787 w 5575945"/>
              <a:gd name="connsiteY148" fmla="*/ 68046 h 3851516"/>
              <a:gd name="connsiteX149" fmla="*/ 4156659 w 5575945"/>
              <a:gd name="connsiteY149" fmla="*/ 17123 h 3851516"/>
              <a:gd name="connsiteX150" fmla="*/ 4139705 w 5575945"/>
              <a:gd name="connsiteY150" fmla="*/ 593 h 3851516"/>
              <a:gd name="connsiteX151" fmla="*/ 4150120 w 5575945"/>
              <a:gd name="connsiteY151" fmla="*/ 7314 h 3851516"/>
              <a:gd name="connsiteX152" fmla="*/ 4139705 w 5575945"/>
              <a:gd name="connsiteY152" fmla="*/ 13854 h 3851516"/>
              <a:gd name="connsiteX153" fmla="*/ 4032712 w 5575945"/>
              <a:gd name="connsiteY153" fmla="*/ 29476 h 3851516"/>
              <a:gd name="connsiteX154" fmla="*/ 3822236 w 5575945"/>
              <a:gd name="connsiteY154" fmla="*/ 83972 h 3851516"/>
              <a:gd name="connsiteX155" fmla="*/ 3756599 w 5575945"/>
              <a:gd name="connsiteY155" fmla="*/ 121453 h 3851516"/>
              <a:gd name="connsiteX156" fmla="*/ 3738252 w 5575945"/>
              <a:gd name="connsiteY156" fmla="*/ 165171 h 3851516"/>
              <a:gd name="connsiteX157" fmla="*/ 3753208 w 5575945"/>
              <a:gd name="connsiteY157" fmla="*/ 179158 h 3851516"/>
              <a:gd name="connsiteX158" fmla="*/ 4003527 w 5575945"/>
              <a:gd name="connsiteY158" fmla="*/ 233412 h 3851516"/>
              <a:gd name="connsiteX159" fmla="*/ 4212851 w 5575945"/>
              <a:gd name="connsiteY159" fmla="*/ 284941 h 3851516"/>
              <a:gd name="connsiteX160" fmla="*/ 4291325 w 5575945"/>
              <a:gd name="connsiteY160" fmla="*/ 297777 h 3851516"/>
              <a:gd name="connsiteX161" fmla="*/ 4304767 w 5575945"/>
              <a:gd name="connsiteY161" fmla="*/ 324056 h 3851516"/>
              <a:gd name="connsiteX162" fmla="*/ 4248273 w 5575945"/>
              <a:gd name="connsiteY162" fmla="*/ 354574 h 3851516"/>
              <a:gd name="connsiteX163" fmla="*/ 4125294 w 5575945"/>
              <a:gd name="connsiteY163" fmla="*/ 357663 h 3851516"/>
              <a:gd name="connsiteX164" fmla="*/ 3842581 w 5575945"/>
              <a:gd name="connsiteY164" fmla="*/ 362082 h 3851516"/>
              <a:gd name="connsiteX165" fmla="*/ 3703133 w 5575945"/>
              <a:gd name="connsiteY165" fmla="*/ 375283 h 3851516"/>
              <a:gd name="connsiteX166" fmla="*/ 3483029 w 5575945"/>
              <a:gd name="connsiteY166" fmla="*/ 409675 h 3851516"/>
              <a:gd name="connsiteX167" fmla="*/ 3078186 w 5575945"/>
              <a:gd name="connsiteY167" fmla="*/ 521514 h 3851516"/>
              <a:gd name="connsiteX168" fmla="*/ 2970526 w 5575945"/>
              <a:gd name="connsiteY168" fmla="*/ 593933 h 3851516"/>
              <a:gd name="connsiteX169" fmla="*/ 2944368 w 5575945"/>
              <a:gd name="connsiteY169" fmla="*/ 637772 h 3851516"/>
              <a:gd name="connsiteX170" fmla="*/ 3062927 w 5575945"/>
              <a:gd name="connsiteY170" fmla="*/ 652303 h 3851516"/>
              <a:gd name="connsiteX171" fmla="*/ 3231985 w 5575945"/>
              <a:gd name="connsiteY171" fmla="*/ 673497 h 3851516"/>
              <a:gd name="connsiteX172" fmla="*/ 3397955 w 5575945"/>
              <a:gd name="connsiteY172" fmla="*/ 693842 h 3851516"/>
              <a:gd name="connsiteX173" fmla="*/ 3567074 w 5575945"/>
              <a:gd name="connsiteY173" fmla="*/ 714732 h 3851516"/>
              <a:gd name="connsiteX174" fmla="*/ 3741098 w 5575945"/>
              <a:gd name="connsiteY174" fmla="*/ 735259 h 3851516"/>
              <a:gd name="connsiteX175" fmla="*/ 3905857 w 5575945"/>
              <a:gd name="connsiteY175" fmla="*/ 752999 h 3851516"/>
              <a:gd name="connsiteX176" fmla="*/ 4014123 w 5575945"/>
              <a:gd name="connsiteY176" fmla="*/ 760871 h 3851516"/>
              <a:gd name="connsiteX177" fmla="*/ 4209703 w 5575945"/>
              <a:gd name="connsiteY177" fmla="*/ 776131 h 3851516"/>
              <a:gd name="connsiteX178" fmla="*/ 4366954 w 5575945"/>
              <a:gd name="connsiteY178" fmla="*/ 789876 h 3851516"/>
              <a:gd name="connsiteX179" fmla="*/ 4550725 w 5575945"/>
              <a:gd name="connsiteY179" fmla="*/ 810039 h 3851516"/>
              <a:gd name="connsiteX180" fmla="*/ 4747759 w 5575945"/>
              <a:gd name="connsiteY180" fmla="*/ 837831 h 3851516"/>
              <a:gd name="connsiteX181" fmla="*/ 5017877 w 5575945"/>
              <a:gd name="connsiteY181" fmla="*/ 901773 h 3851516"/>
              <a:gd name="connsiteX182" fmla="*/ 5062624 w 5575945"/>
              <a:gd name="connsiteY182" fmla="*/ 925691 h 3851516"/>
              <a:gd name="connsiteX183" fmla="*/ 5080730 w 5575945"/>
              <a:gd name="connsiteY183" fmla="*/ 935682 h 3851516"/>
              <a:gd name="connsiteX184" fmla="*/ 5075158 w 5575945"/>
              <a:gd name="connsiteY184" fmla="*/ 942645 h 3851516"/>
              <a:gd name="connsiteX185" fmla="*/ 4948969 w 5575945"/>
              <a:gd name="connsiteY185" fmla="*/ 955542 h 3851516"/>
              <a:gd name="connsiteX186" fmla="*/ 4750120 w 5575945"/>
              <a:gd name="connsiteY186" fmla="*/ 970620 h 3851516"/>
              <a:gd name="connsiteX187" fmla="*/ 4477156 w 5575945"/>
              <a:gd name="connsiteY187" fmla="*/ 975404 h 3851516"/>
              <a:gd name="connsiteX188" fmla="*/ 4060263 w 5575945"/>
              <a:gd name="connsiteY188" fmla="*/ 968258 h 3851516"/>
              <a:gd name="connsiteX189" fmla="*/ 3662685 w 5575945"/>
              <a:gd name="connsiteY189" fmla="*/ 956512 h 3851516"/>
              <a:gd name="connsiteX190" fmla="*/ 3429624 w 5575945"/>
              <a:gd name="connsiteY190" fmla="*/ 949125 h 3851516"/>
              <a:gd name="connsiteX191" fmla="*/ 3118634 w 5575945"/>
              <a:gd name="connsiteY191" fmla="*/ 934048 h 3851516"/>
              <a:gd name="connsiteX192" fmla="*/ 2587602 w 5575945"/>
              <a:gd name="connsiteY192" fmla="*/ 912249 h 3851516"/>
              <a:gd name="connsiteX193" fmla="*/ 2439977 w 5575945"/>
              <a:gd name="connsiteY193" fmla="*/ 923996 h 3851516"/>
              <a:gd name="connsiteX194" fmla="*/ 2422418 w 5575945"/>
              <a:gd name="connsiteY194" fmla="*/ 930838 h 3851516"/>
              <a:gd name="connsiteX195" fmla="*/ 2231198 w 5575945"/>
              <a:gd name="connsiteY195" fmla="*/ 1018940 h 3851516"/>
              <a:gd name="connsiteX196" fmla="*/ 1966227 w 5575945"/>
              <a:gd name="connsiteY196" fmla="*/ 1077796 h 3851516"/>
              <a:gd name="connsiteX197" fmla="*/ 1863109 w 5575945"/>
              <a:gd name="connsiteY197" fmla="*/ 1103409 h 3851516"/>
              <a:gd name="connsiteX198" fmla="*/ 1838040 w 5575945"/>
              <a:gd name="connsiteY198" fmla="*/ 1119576 h 3851516"/>
              <a:gd name="connsiteX199" fmla="*/ 1836224 w 5575945"/>
              <a:gd name="connsiteY199" fmla="*/ 1136106 h 3851516"/>
              <a:gd name="connsiteX200" fmla="*/ 1850454 w 5575945"/>
              <a:gd name="connsiteY200" fmla="*/ 1145370 h 3851516"/>
              <a:gd name="connsiteX201" fmla="*/ 2017938 w 5575945"/>
              <a:gd name="connsiteY201" fmla="*/ 1174556 h 3851516"/>
              <a:gd name="connsiteX202" fmla="*/ 2207401 w 5575945"/>
              <a:gd name="connsiteY202" fmla="*/ 1220636 h 3851516"/>
              <a:gd name="connsiteX203" fmla="*/ 2424234 w 5575945"/>
              <a:gd name="connsiteY203" fmla="*/ 1245582 h 3851516"/>
              <a:gd name="connsiteX204" fmla="*/ 2612004 w 5575945"/>
              <a:gd name="connsiteY204" fmla="*/ 1259449 h 3851516"/>
              <a:gd name="connsiteX205" fmla="*/ 2818907 w 5575945"/>
              <a:gd name="connsiteY205" fmla="*/ 1274405 h 3851516"/>
              <a:gd name="connsiteX206" fmla="*/ 2958901 w 5575945"/>
              <a:gd name="connsiteY206" fmla="*/ 1285122 h 3851516"/>
              <a:gd name="connsiteX207" fmla="*/ 3315667 w 5575945"/>
              <a:gd name="connsiteY207" fmla="*/ 1358813 h 3851516"/>
              <a:gd name="connsiteX208" fmla="*/ 3402315 w 5575945"/>
              <a:gd name="connsiteY208" fmla="*/ 1424208 h 3851516"/>
              <a:gd name="connsiteX209" fmla="*/ 3407341 w 5575945"/>
              <a:gd name="connsiteY209" fmla="*/ 1434441 h 3851516"/>
              <a:gd name="connsiteX210" fmla="*/ 3345034 w 5575945"/>
              <a:gd name="connsiteY210" fmla="*/ 1438195 h 3851516"/>
              <a:gd name="connsiteX211" fmla="*/ 3102830 w 5575945"/>
              <a:gd name="connsiteY211" fmla="*/ 1452121 h 3851516"/>
              <a:gd name="connsiteX212" fmla="*/ 2791961 w 5575945"/>
              <a:gd name="connsiteY212" fmla="*/ 1483124 h 3851516"/>
              <a:gd name="connsiteX213" fmla="*/ 2474734 w 5575945"/>
              <a:gd name="connsiteY213" fmla="*/ 1541132 h 3851516"/>
              <a:gd name="connsiteX214" fmla="*/ 2354480 w 5575945"/>
              <a:gd name="connsiteY214" fmla="*/ 1586364 h 3851516"/>
              <a:gd name="connsiteX215" fmla="*/ 2299379 w 5575945"/>
              <a:gd name="connsiteY215" fmla="*/ 1638134 h 3851516"/>
              <a:gd name="connsiteX216" fmla="*/ 2341340 w 5575945"/>
              <a:gd name="connsiteY216" fmla="*/ 1645825 h 3851516"/>
              <a:gd name="connsiteX217" fmla="*/ 2623872 w 5575945"/>
              <a:gd name="connsiteY217" fmla="*/ 1656240 h 3851516"/>
              <a:gd name="connsiteX218" fmla="*/ 3031137 w 5575945"/>
              <a:gd name="connsiteY218" fmla="*/ 1697837 h 3851516"/>
              <a:gd name="connsiteX219" fmla="*/ 3142551 w 5575945"/>
              <a:gd name="connsiteY219" fmla="*/ 1729142 h 3851516"/>
              <a:gd name="connsiteX220" fmla="*/ 3174704 w 5575945"/>
              <a:gd name="connsiteY220" fmla="*/ 1749064 h 3851516"/>
              <a:gd name="connsiteX221" fmla="*/ 3177731 w 5575945"/>
              <a:gd name="connsiteY221" fmla="*/ 1789815 h 3851516"/>
              <a:gd name="connsiteX222" fmla="*/ 3151816 w 5575945"/>
              <a:gd name="connsiteY222" fmla="*/ 1813066 h 3851516"/>
              <a:gd name="connsiteX223" fmla="*/ 2967196 w 5575945"/>
              <a:gd name="connsiteY223" fmla="*/ 1882276 h 3851516"/>
              <a:gd name="connsiteX224" fmla="*/ 2716152 w 5575945"/>
              <a:gd name="connsiteY224" fmla="*/ 1901835 h 3851516"/>
              <a:gd name="connsiteX225" fmla="*/ 2385725 w 5575945"/>
              <a:gd name="connsiteY225" fmla="*/ 1912491 h 3851516"/>
              <a:gd name="connsiteX226" fmla="*/ 2051362 w 5575945"/>
              <a:gd name="connsiteY226" fmla="*/ 1946824 h 3851516"/>
              <a:gd name="connsiteX227" fmla="*/ 2038645 w 5575945"/>
              <a:gd name="connsiteY227" fmla="*/ 1952516 h 3851516"/>
              <a:gd name="connsiteX228" fmla="*/ 1857477 w 5575945"/>
              <a:gd name="connsiteY228" fmla="*/ 2035652 h 3851516"/>
              <a:gd name="connsiteX229" fmla="*/ 1483877 w 5575945"/>
              <a:gd name="connsiteY229" fmla="*/ 2056723 h 3851516"/>
              <a:gd name="connsiteX230" fmla="*/ 1134196 w 5575945"/>
              <a:gd name="connsiteY230" fmla="*/ 2049579 h 3851516"/>
              <a:gd name="connsiteX231" fmla="*/ 952118 w 5575945"/>
              <a:gd name="connsiteY231" fmla="*/ 2102621 h 3851516"/>
              <a:gd name="connsiteX232" fmla="*/ 888722 w 5575945"/>
              <a:gd name="connsiteY232" fmla="*/ 2213126 h 3851516"/>
              <a:gd name="connsiteX233" fmla="*/ 966893 w 5575945"/>
              <a:gd name="connsiteY233" fmla="*/ 2224329 h 3851516"/>
              <a:gd name="connsiteX234" fmla="*/ 1190447 w 5575945"/>
              <a:gd name="connsiteY234" fmla="*/ 2257631 h 3851516"/>
              <a:gd name="connsiteX235" fmla="*/ 1491991 w 5575945"/>
              <a:gd name="connsiteY235" fmla="*/ 2314307 h 3851516"/>
              <a:gd name="connsiteX236" fmla="*/ 1807764 w 5575945"/>
              <a:gd name="connsiteY236" fmla="*/ 2404226 h 3851516"/>
              <a:gd name="connsiteX237" fmla="*/ 1887874 w 5575945"/>
              <a:gd name="connsiteY237" fmla="*/ 2449458 h 3851516"/>
              <a:gd name="connsiteX238" fmla="*/ 1898653 w 5575945"/>
              <a:gd name="connsiteY238" fmla="*/ 2525147 h 3851516"/>
              <a:gd name="connsiteX239" fmla="*/ 1804919 w 5575945"/>
              <a:gd name="connsiteY239" fmla="*/ 2603379 h 3851516"/>
              <a:gd name="connsiteX240" fmla="*/ 1472918 w 5575945"/>
              <a:gd name="connsiteY240" fmla="*/ 2751607 h 3851516"/>
              <a:gd name="connsiteX241" fmla="*/ 1106524 w 5575945"/>
              <a:gd name="connsiteY241" fmla="*/ 2849700 h 3851516"/>
              <a:gd name="connsiteX242" fmla="*/ 933650 w 5575945"/>
              <a:gd name="connsiteY242" fmla="*/ 2864474 h 3851516"/>
              <a:gd name="connsiteX243" fmla="*/ 861413 w 5575945"/>
              <a:gd name="connsiteY243" fmla="*/ 2873254 h 3851516"/>
              <a:gd name="connsiteX244" fmla="*/ 703556 w 5575945"/>
              <a:gd name="connsiteY244" fmla="*/ 2874768 h 3851516"/>
              <a:gd name="connsiteX245" fmla="*/ 615819 w 5575945"/>
              <a:gd name="connsiteY245" fmla="*/ 2873557 h 3851516"/>
              <a:gd name="connsiteX246" fmla="*/ 568043 w 5575945"/>
              <a:gd name="connsiteY246" fmla="*/ 2929142 h 3851516"/>
              <a:gd name="connsiteX247" fmla="*/ 582515 w 5575945"/>
              <a:gd name="connsiteY247" fmla="*/ 2946884 h 3851516"/>
              <a:gd name="connsiteX248" fmla="*/ 647184 w 5575945"/>
              <a:gd name="connsiteY248" fmla="*/ 2968804 h 3851516"/>
              <a:gd name="connsiteX249" fmla="*/ 672010 w 5575945"/>
              <a:gd name="connsiteY249" fmla="*/ 3002833 h 3851516"/>
              <a:gd name="connsiteX250" fmla="*/ 656691 w 5575945"/>
              <a:gd name="connsiteY250" fmla="*/ 3023723 h 3851516"/>
              <a:gd name="connsiteX251" fmla="*/ 604859 w 5575945"/>
              <a:gd name="connsiteY251" fmla="*/ 3028870 h 3851516"/>
              <a:gd name="connsiteX252" fmla="*/ 307856 w 5575945"/>
              <a:gd name="connsiteY252" fmla="*/ 3131928 h 3851516"/>
              <a:gd name="connsiteX253" fmla="*/ 276066 w 5575945"/>
              <a:gd name="connsiteY253" fmla="*/ 3161053 h 3851516"/>
              <a:gd name="connsiteX254" fmla="*/ 270617 w 5575945"/>
              <a:gd name="connsiteY254" fmla="*/ 3167108 h 3851516"/>
              <a:gd name="connsiteX255" fmla="*/ 305615 w 5575945"/>
              <a:gd name="connsiteY255" fmla="*/ 3174192 h 3851516"/>
              <a:gd name="connsiteX256" fmla="*/ 337526 w 5575945"/>
              <a:gd name="connsiteY256" fmla="*/ 3204468 h 3851516"/>
              <a:gd name="connsiteX257" fmla="*/ 296956 w 5575945"/>
              <a:gd name="connsiteY257" fmla="*/ 3240799 h 3851516"/>
              <a:gd name="connsiteX258" fmla="*/ 230774 w 5575945"/>
              <a:gd name="connsiteY258" fmla="*/ 3246491 h 3851516"/>
              <a:gd name="connsiteX259" fmla="*/ 65894 w 5575945"/>
              <a:gd name="connsiteY259" fmla="*/ 3372376 h 3851516"/>
              <a:gd name="connsiteX260" fmla="*/ 18482 w 5575945"/>
              <a:gd name="connsiteY260" fmla="*/ 3450365 h 3851516"/>
              <a:gd name="connsiteX261" fmla="*/ 608855 w 5575945"/>
              <a:gd name="connsiteY261" fmla="*/ 3726599 h 3851516"/>
              <a:gd name="connsiteX262" fmla="*/ 607220 w 5575945"/>
              <a:gd name="connsiteY262" fmla="*/ 3731746 h 3851516"/>
              <a:gd name="connsiteX263" fmla="*/ 469829 w 5575945"/>
              <a:gd name="connsiteY263" fmla="*/ 3793630 h 3851516"/>
              <a:gd name="connsiteX264" fmla="*/ 412185 w 5575945"/>
              <a:gd name="connsiteY264" fmla="*/ 3820454 h 3851516"/>
              <a:gd name="connsiteX265" fmla="*/ 331531 w 5575945"/>
              <a:gd name="connsiteY265" fmla="*/ 3838861 h 3851516"/>
              <a:gd name="connsiteX266" fmla="*/ 131773 w 5575945"/>
              <a:gd name="connsiteY266" fmla="*/ 3838498 h 3851516"/>
              <a:gd name="connsiteX267" fmla="*/ 114335 w 5575945"/>
              <a:gd name="connsiteY267" fmla="*/ 3829052 h 3851516"/>
              <a:gd name="connsiteX268" fmla="*/ 10611 w 5575945"/>
              <a:gd name="connsiteY268" fmla="*/ 3542826 h 3851516"/>
              <a:gd name="connsiteX269" fmla="*/ 378 w 5575945"/>
              <a:gd name="connsiteY269" fmla="*/ 3468834 h 3851516"/>
              <a:gd name="connsiteX270" fmla="*/ 12912 w 5575945"/>
              <a:gd name="connsiteY270" fmla="*/ 3433412 h 3851516"/>
              <a:gd name="connsiteX271" fmla="*/ 135285 w 5575945"/>
              <a:gd name="connsiteY271" fmla="*/ 3278340 h 3851516"/>
              <a:gd name="connsiteX272" fmla="*/ 250816 w 5575945"/>
              <a:gd name="connsiteY272" fmla="*/ 3226872 h 3851516"/>
              <a:gd name="connsiteX273" fmla="*/ 251120 w 5575945"/>
              <a:gd name="connsiteY273" fmla="*/ 3179521 h 3851516"/>
              <a:gd name="connsiteX274" fmla="*/ 258264 w 5575945"/>
              <a:gd name="connsiteY274" fmla="*/ 3159660 h 3851516"/>
              <a:gd name="connsiteX275" fmla="*/ 501437 w 5575945"/>
              <a:gd name="connsiteY275" fmla="*/ 3016154 h 3851516"/>
              <a:gd name="connsiteX276" fmla="*/ 547940 w 5575945"/>
              <a:gd name="connsiteY276" fmla="*/ 3009191 h 3851516"/>
              <a:gd name="connsiteX277" fmla="*/ 554540 w 5575945"/>
              <a:gd name="connsiteY277" fmla="*/ 2939740 h 3851516"/>
              <a:gd name="connsiteX278" fmla="*/ 631137 w 5575945"/>
              <a:gd name="connsiteY278" fmla="*/ 2857995 h 3851516"/>
              <a:gd name="connsiteX279" fmla="*/ 728443 w 5575945"/>
              <a:gd name="connsiteY279" fmla="*/ 2861871 h 3851516"/>
              <a:gd name="connsiteX280" fmla="*/ 876491 w 5575945"/>
              <a:gd name="connsiteY280" fmla="*/ 2857390 h 3851516"/>
              <a:gd name="connsiteX281" fmla="*/ 878852 w 5575945"/>
              <a:gd name="connsiteY281" fmla="*/ 2856542 h 3851516"/>
              <a:gd name="connsiteX282" fmla="*/ 878792 w 5575945"/>
              <a:gd name="connsiteY282" fmla="*/ 2783154 h 3851516"/>
              <a:gd name="connsiteX283" fmla="*/ 873463 w 5575945"/>
              <a:gd name="connsiteY283" fmla="*/ 2337439 h 3851516"/>
              <a:gd name="connsiteX284" fmla="*/ 871525 w 5575945"/>
              <a:gd name="connsiteY284" fmla="*/ 2244795 h 3851516"/>
              <a:gd name="connsiteX285" fmla="*/ 983423 w 5575945"/>
              <a:gd name="connsiteY285" fmla="*/ 2068047 h 3851516"/>
              <a:gd name="connsiteX286" fmla="*/ 1118876 w 5575945"/>
              <a:gd name="connsiteY286" fmla="*/ 2036742 h 3851516"/>
              <a:gd name="connsiteX287" fmla="*/ 1431744 w 5575945"/>
              <a:gd name="connsiteY287" fmla="*/ 2041404 h 3851516"/>
              <a:gd name="connsiteX288" fmla="*/ 1735104 w 5575945"/>
              <a:gd name="connsiteY288" fmla="*/ 2038256 h 3851516"/>
              <a:gd name="connsiteX289" fmla="*/ 1954783 w 5575945"/>
              <a:gd name="connsiteY289" fmla="*/ 1991086 h 3851516"/>
              <a:gd name="connsiteX290" fmla="*/ 2006917 w 5575945"/>
              <a:gd name="connsiteY290" fmla="*/ 1960689 h 3851516"/>
              <a:gd name="connsiteX291" fmla="*/ 2013578 w 5575945"/>
              <a:gd name="connsiteY291" fmla="*/ 1944280 h 3851516"/>
              <a:gd name="connsiteX292" fmla="*/ 1893626 w 5575945"/>
              <a:gd name="connsiteY292" fmla="*/ 1370318 h 3851516"/>
              <a:gd name="connsiteX293" fmla="*/ 1845671 w 5575945"/>
              <a:gd name="connsiteY293" fmla="*/ 1189269 h 3851516"/>
              <a:gd name="connsiteX294" fmla="*/ 1824719 w 5575945"/>
              <a:gd name="connsiteY294" fmla="*/ 1146885 h 3851516"/>
              <a:gd name="connsiteX295" fmla="*/ 1829745 w 5575945"/>
              <a:gd name="connsiteY295" fmla="*/ 1108676 h 3851516"/>
              <a:gd name="connsiteX296" fmla="*/ 1896896 w 5575945"/>
              <a:gd name="connsiteY296" fmla="*/ 1078219 h 3851516"/>
              <a:gd name="connsiteX297" fmla="*/ 2073462 w 5575945"/>
              <a:gd name="connsiteY297" fmla="*/ 1045159 h 3851516"/>
              <a:gd name="connsiteX298" fmla="*/ 2382575 w 5575945"/>
              <a:gd name="connsiteY298" fmla="*/ 941011 h 3851516"/>
              <a:gd name="connsiteX299" fmla="*/ 2446881 w 5575945"/>
              <a:gd name="connsiteY299" fmla="*/ 907949 h 3851516"/>
              <a:gd name="connsiteX300" fmla="*/ 2556418 w 5575945"/>
              <a:gd name="connsiteY300" fmla="*/ 899110 h 3851516"/>
              <a:gd name="connsiteX301" fmla="*/ 2890175 w 5575945"/>
              <a:gd name="connsiteY301" fmla="*/ 905407 h 3851516"/>
              <a:gd name="connsiteX302" fmla="*/ 2996381 w 5575945"/>
              <a:gd name="connsiteY302" fmla="*/ 911825 h 3851516"/>
              <a:gd name="connsiteX303" fmla="*/ 2993717 w 5575945"/>
              <a:gd name="connsiteY303" fmla="*/ 750094 h 3851516"/>
              <a:gd name="connsiteX304" fmla="*/ 2959688 w 5575945"/>
              <a:gd name="connsiteY304" fmla="*/ 689725 h 3851516"/>
              <a:gd name="connsiteX305" fmla="*/ 2936678 w 5575945"/>
              <a:gd name="connsiteY305" fmla="*/ 642494 h 3851516"/>
              <a:gd name="connsiteX306" fmla="*/ 2973432 w 5575945"/>
              <a:gd name="connsiteY306" fmla="*/ 570317 h 3851516"/>
              <a:gd name="connsiteX307" fmla="*/ 3118634 w 5575945"/>
              <a:gd name="connsiteY307" fmla="*/ 489239 h 3851516"/>
              <a:gd name="connsiteX308" fmla="*/ 3423326 w 5575945"/>
              <a:gd name="connsiteY308" fmla="*/ 406648 h 3851516"/>
              <a:gd name="connsiteX309" fmla="*/ 3669648 w 5575945"/>
              <a:gd name="connsiteY309" fmla="*/ 365534 h 3851516"/>
              <a:gd name="connsiteX310" fmla="*/ 3752845 w 5575945"/>
              <a:gd name="connsiteY310" fmla="*/ 354817 h 3851516"/>
              <a:gd name="connsiteX311" fmla="*/ 3739524 w 5575945"/>
              <a:gd name="connsiteY311" fmla="*/ 238316 h 3851516"/>
              <a:gd name="connsiteX312" fmla="*/ 3726565 w 5575945"/>
              <a:gd name="connsiteY312" fmla="*/ 182731 h 3851516"/>
              <a:gd name="connsiteX313" fmla="*/ 3763683 w 5575945"/>
              <a:gd name="connsiteY313" fmla="*/ 96809 h 3851516"/>
              <a:gd name="connsiteX314" fmla="*/ 3814607 w 5575945"/>
              <a:gd name="connsiteY314" fmla="*/ 71075 h 3851516"/>
              <a:gd name="connsiteX315" fmla="*/ 3869103 w 5575945"/>
              <a:gd name="connsiteY315" fmla="*/ 52667 h 3851516"/>
              <a:gd name="connsiteX316" fmla="*/ 3934861 w 5575945"/>
              <a:gd name="connsiteY316" fmla="*/ 36560 h 3851516"/>
              <a:gd name="connsiteX317" fmla="*/ 4122206 w 5575945"/>
              <a:gd name="connsiteY317" fmla="*/ 1016 h 3851516"/>
              <a:gd name="connsiteX318" fmla="*/ 4139705 w 5575945"/>
              <a:gd name="connsiteY318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186875 w 5575945"/>
              <a:gd name="connsiteY21" fmla="*/ 1850245 h 3851516"/>
              <a:gd name="connsiteX22" fmla="*/ 5169981 w 5575945"/>
              <a:gd name="connsiteY22" fmla="*/ 2173647 h 3851516"/>
              <a:gd name="connsiteX23" fmla="*/ 5159990 w 5575945"/>
              <a:gd name="connsiteY23" fmla="*/ 2830142 h 3851516"/>
              <a:gd name="connsiteX24" fmla="*/ 5160717 w 5575945"/>
              <a:gd name="connsiteY24" fmla="*/ 3280642 h 3851516"/>
              <a:gd name="connsiteX25" fmla="*/ 5173493 w 5575945"/>
              <a:gd name="connsiteY25" fmla="*/ 3458662 h 3851516"/>
              <a:gd name="connsiteX26" fmla="*/ 5202314 w 5575945"/>
              <a:gd name="connsiteY26" fmla="*/ 3575586 h 3851516"/>
              <a:gd name="connsiteX27" fmla="*/ 5226899 w 5575945"/>
              <a:gd name="connsiteY27" fmla="*/ 3747247 h 3851516"/>
              <a:gd name="connsiteX28" fmla="*/ 5236163 w 5575945"/>
              <a:gd name="connsiteY28" fmla="*/ 3838619 h 3851516"/>
              <a:gd name="connsiteX29" fmla="*/ 5137949 w 5575945"/>
              <a:gd name="connsiteY29" fmla="*/ 3847580 h 3851516"/>
              <a:gd name="connsiteX30" fmla="*/ 4893747 w 5575945"/>
              <a:gd name="connsiteY30" fmla="*/ 3850487 h 3851516"/>
              <a:gd name="connsiteX31" fmla="*/ 4521056 w 5575945"/>
              <a:gd name="connsiteY31" fmla="*/ 3777825 h 3851516"/>
              <a:gd name="connsiteX32" fmla="*/ 4357083 w 5575945"/>
              <a:gd name="connsiteY32" fmla="*/ 3643766 h 3851516"/>
              <a:gd name="connsiteX33" fmla="*/ 4338192 w 5575945"/>
              <a:gd name="connsiteY33" fmla="*/ 3601985 h 3851516"/>
              <a:gd name="connsiteX34" fmla="*/ 4368226 w 5575945"/>
              <a:gd name="connsiteY34" fmla="*/ 3535501 h 3851516"/>
              <a:gd name="connsiteX35" fmla="*/ 4473099 w 5575945"/>
              <a:gd name="connsiteY35" fmla="*/ 3520666 h 3851516"/>
              <a:gd name="connsiteX36" fmla="*/ 4777247 w 5575945"/>
              <a:gd name="connsiteY36" fmla="*/ 3561961 h 3851516"/>
              <a:gd name="connsiteX37" fmla="*/ 4888358 w 5575945"/>
              <a:gd name="connsiteY37" fmla="*/ 3581882 h 3851516"/>
              <a:gd name="connsiteX38" fmla="*/ 4978883 w 5575945"/>
              <a:gd name="connsiteY38" fmla="*/ 3551486 h 3851516"/>
              <a:gd name="connsiteX39" fmla="*/ 4982152 w 5575945"/>
              <a:gd name="connsiteY39" fmla="*/ 3493478 h 3851516"/>
              <a:gd name="connsiteX40" fmla="*/ 4928322 w 5575945"/>
              <a:gd name="connsiteY40" fmla="*/ 3452728 h 3851516"/>
              <a:gd name="connsiteX41" fmla="*/ 4751452 w 5575945"/>
              <a:gd name="connsiteY41" fmla="*/ 3391389 h 3851516"/>
              <a:gd name="connsiteX42" fmla="*/ 4416545 w 5575945"/>
              <a:gd name="connsiteY42" fmla="*/ 3297716 h 3851516"/>
              <a:gd name="connsiteX43" fmla="*/ 4242218 w 5575945"/>
              <a:gd name="connsiteY43" fmla="*/ 3211008 h 3851516"/>
              <a:gd name="connsiteX44" fmla="*/ 4215636 w 5575945"/>
              <a:gd name="connsiteY44" fmla="*/ 3185818 h 3851516"/>
              <a:gd name="connsiteX45" fmla="*/ 4190448 w 5575945"/>
              <a:gd name="connsiteY45" fmla="*/ 3177887 h 3851516"/>
              <a:gd name="connsiteX46" fmla="*/ 4003708 w 5575945"/>
              <a:gd name="connsiteY46" fmla="*/ 3199079 h 3851516"/>
              <a:gd name="connsiteX47" fmla="*/ 3890599 w 5575945"/>
              <a:gd name="connsiteY47" fmla="*/ 3205559 h 3851516"/>
              <a:gd name="connsiteX48" fmla="*/ 3761261 w 5575945"/>
              <a:gd name="connsiteY48" fmla="*/ 3148096 h 3851516"/>
              <a:gd name="connsiteX49" fmla="*/ 3688116 w 5575945"/>
              <a:gd name="connsiteY49" fmla="*/ 3117880 h 3851516"/>
              <a:gd name="connsiteX50" fmla="*/ 3362351 w 5575945"/>
              <a:gd name="connsiteY50" fmla="*/ 3119515 h 3851516"/>
              <a:gd name="connsiteX51" fmla="*/ 3215030 w 5575945"/>
              <a:gd name="connsiteY51" fmla="*/ 3105710 h 3851516"/>
              <a:gd name="connsiteX52" fmla="*/ 3142793 w 5575945"/>
              <a:gd name="connsiteY52" fmla="*/ 3077735 h 3851516"/>
              <a:gd name="connsiteX53" fmla="*/ 2824175 w 5575945"/>
              <a:gd name="connsiteY53" fmla="*/ 2904619 h 3851516"/>
              <a:gd name="connsiteX54" fmla="*/ 2747214 w 5575945"/>
              <a:gd name="connsiteY54" fmla="*/ 2835773 h 3851516"/>
              <a:gd name="connsiteX55" fmla="*/ 2746668 w 5575945"/>
              <a:gd name="connsiteY55" fmla="*/ 2750639 h 3851516"/>
              <a:gd name="connsiteX56" fmla="*/ 2886724 w 5575945"/>
              <a:gd name="connsiteY56" fmla="*/ 2633109 h 3851516"/>
              <a:gd name="connsiteX57" fmla="*/ 3307614 w 5575945"/>
              <a:gd name="connsiteY57" fmla="*/ 2437408 h 3851516"/>
              <a:gd name="connsiteX58" fmla="*/ 3473220 w 5575945"/>
              <a:gd name="connsiteY58" fmla="*/ 2419969 h 3851516"/>
              <a:gd name="connsiteX59" fmla="*/ 3542430 w 5575945"/>
              <a:gd name="connsiteY59" fmla="*/ 2430263 h 3851516"/>
              <a:gd name="connsiteX60" fmla="*/ 3594928 w 5575945"/>
              <a:gd name="connsiteY60" fmla="*/ 2431716 h 3851516"/>
              <a:gd name="connsiteX61" fmla="*/ 3618119 w 5575945"/>
              <a:gd name="connsiteY61" fmla="*/ 2419242 h 3851516"/>
              <a:gd name="connsiteX62" fmla="*/ 3608612 w 5575945"/>
              <a:gd name="connsiteY62" fmla="*/ 2394841 h 3851516"/>
              <a:gd name="connsiteX63" fmla="*/ 3499802 w 5575945"/>
              <a:gd name="connsiteY63" fmla="*/ 2333623 h 3851516"/>
              <a:gd name="connsiteX64" fmla="*/ 3282545 w 5575945"/>
              <a:gd name="connsiteY64" fmla="*/ 2288815 h 3851516"/>
              <a:gd name="connsiteX65" fmla="*/ 3111973 w 5575945"/>
              <a:gd name="connsiteY65" fmla="*/ 2285971 h 3851516"/>
              <a:gd name="connsiteX66" fmla="*/ 3023568 w 5575945"/>
              <a:gd name="connsiteY66" fmla="*/ 2296809 h 3851516"/>
              <a:gd name="connsiteX67" fmla="*/ 2980880 w 5575945"/>
              <a:gd name="connsiteY67" fmla="*/ 2291237 h 3851516"/>
              <a:gd name="connsiteX68" fmla="*/ 2919482 w 5575945"/>
              <a:gd name="connsiteY68" fmla="*/ 2276343 h 3851516"/>
              <a:gd name="connsiteX69" fmla="*/ 2618543 w 5575945"/>
              <a:gd name="connsiteY69" fmla="*/ 2243523 h 3851516"/>
              <a:gd name="connsiteX70" fmla="*/ 2493808 w 5575945"/>
              <a:gd name="connsiteY70" fmla="*/ 2227236 h 3851516"/>
              <a:gd name="connsiteX71" fmla="*/ 2360111 w 5575945"/>
              <a:gd name="connsiteY71" fmla="*/ 2126539 h 3851516"/>
              <a:gd name="connsiteX72" fmla="*/ 2477884 w 5575945"/>
              <a:gd name="connsiteY72" fmla="*/ 2115458 h 3851516"/>
              <a:gd name="connsiteX73" fmla="*/ 2655479 w 5575945"/>
              <a:gd name="connsiteY73" fmla="*/ 2097353 h 3851516"/>
              <a:gd name="connsiteX74" fmla="*/ 2799531 w 5575945"/>
              <a:gd name="connsiteY74" fmla="*/ 2080763 h 3851516"/>
              <a:gd name="connsiteX75" fmla="*/ 2999954 w 5575945"/>
              <a:gd name="connsiteY75" fmla="*/ 2054180 h 3851516"/>
              <a:gd name="connsiteX76" fmla="*/ 3212003 w 5575945"/>
              <a:gd name="connsiteY76" fmla="*/ 2012461 h 3851516"/>
              <a:gd name="connsiteX77" fmla="*/ 3320511 w 5575945"/>
              <a:gd name="connsiteY77" fmla="*/ 1972619 h 3851516"/>
              <a:gd name="connsiteX78" fmla="*/ 3517786 w 5575945"/>
              <a:gd name="connsiteY78" fmla="*/ 1930898 h 3851516"/>
              <a:gd name="connsiteX79" fmla="*/ 3732924 w 5575945"/>
              <a:gd name="connsiteY79" fmla="*/ 1905648 h 3851516"/>
              <a:gd name="connsiteX80" fmla="*/ 3978398 w 5575945"/>
              <a:gd name="connsiteY80" fmla="*/ 1893175 h 3851516"/>
              <a:gd name="connsiteX81" fmla="*/ 3923963 w 5575945"/>
              <a:gd name="connsiteY81" fmla="*/ 1847883 h 3851516"/>
              <a:gd name="connsiteX82" fmla="*/ 3552239 w 5575945"/>
              <a:gd name="connsiteY82" fmla="*/ 1680822 h 3851516"/>
              <a:gd name="connsiteX83" fmla="*/ 3183182 w 5575945"/>
              <a:gd name="connsiteY83" fmla="*/ 1649579 h 3851516"/>
              <a:gd name="connsiteX84" fmla="*/ 3157931 w 5575945"/>
              <a:gd name="connsiteY84" fmla="*/ 1630747 h 3851516"/>
              <a:gd name="connsiteX85" fmla="*/ 3182455 w 5575945"/>
              <a:gd name="connsiteY85" fmla="*/ 1575464 h 3851516"/>
              <a:gd name="connsiteX86" fmla="*/ 3258203 w 5575945"/>
              <a:gd name="connsiteY86" fmla="*/ 1560387 h 3851516"/>
              <a:gd name="connsiteX87" fmla="*/ 3379487 w 5575945"/>
              <a:gd name="connsiteY87" fmla="*/ 1559357 h 3851516"/>
              <a:gd name="connsiteX88" fmla="*/ 3498955 w 5575945"/>
              <a:gd name="connsiteY88" fmla="*/ 1552455 h 3851516"/>
              <a:gd name="connsiteX89" fmla="*/ 3601225 w 5575945"/>
              <a:gd name="connsiteY89" fmla="*/ 1577038 h 3851516"/>
              <a:gd name="connsiteX90" fmla="*/ 3614728 w 5575945"/>
              <a:gd name="connsiteY90" fmla="*/ 1579037 h 3851516"/>
              <a:gd name="connsiteX91" fmla="*/ 3814668 w 5575945"/>
              <a:gd name="connsiteY91" fmla="*/ 1569107 h 3851516"/>
              <a:gd name="connsiteX92" fmla="*/ 3814668 w 5575945"/>
              <a:gd name="connsiteY92" fmla="*/ 1548701 h 3851516"/>
              <a:gd name="connsiteX93" fmla="*/ 3855357 w 5575945"/>
              <a:gd name="connsiteY93" fmla="*/ 1508313 h 3851516"/>
              <a:gd name="connsiteX94" fmla="*/ 3993354 w 5575945"/>
              <a:gd name="connsiteY94" fmla="*/ 1529506 h 3851516"/>
              <a:gd name="connsiteX95" fmla="*/ 4106887 w 5575945"/>
              <a:gd name="connsiteY95" fmla="*/ 1569834 h 3851516"/>
              <a:gd name="connsiteX96" fmla="*/ 4136557 w 5575945"/>
              <a:gd name="connsiteY96" fmla="*/ 1588846 h 3851516"/>
              <a:gd name="connsiteX97" fmla="*/ 4260868 w 5575945"/>
              <a:gd name="connsiteY97" fmla="*/ 1502379 h 3851516"/>
              <a:gd name="connsiteX98" fmla="*/ 4458324 w 5575945"/>
              <a:gd name="connsiteY98" fmla="*/ 1498867 h 3851516"/>
              <a:gd name="connsiteX99" fmla="*/ 4412427 w 5575945"/>
              <a:gd name="connsiteY99" fmla="*/ 1474768 h 3851516"/>
              <a:gd name="connsiteX100" fmla="*/ 3932379 w 5575945"/>
              <a:gd name="connsiteY100" fmla="*/ 1317214 h 3851516"/>
              <a:gd name="connsiteX101" fmla="*/ 3643066 w 5575945"/>
              <a:gd name="connsiteY101" fmla="*/ 1296748 h 3851516"/>
              <a:gd name="connsiteX102" fmla="*/ 3086844 w 5575945"/>
              <a:gd name="connsiteY102" fmla="*/ 1181761 h 3851516"/>
              <a:gd name="connsiteX103" fmla="*/ 3008370 w 5575945"/>
              <a:gd name="connsiteY103" fmla="*/ 1136712 h 3851516"/>
              <a:gd name="connsiteX104" fmla="*/ 2984574 w 5575945"/>
              <a:gd name="connsiteY104" fmla="*/ 1094992 h 3851516"/>
              <a:gd name="connsiteX105" fmla="*/ 3023508 w 5575945"/>
              <a:gd name="connsiteY105" fmla="*/ 1073436 h 3851516"/>
              <a:gd name="connsiteX106" fmla="*/ 3118694 w 5575945"/>
              <a:gd name="connsiteY106" fmla="*/ 1065141 h 3851516"/>
              <a:gd name="connsiteX107" fmla="*/ 3402981 w 5575945"/>
              <a:gd name="connsiteY107" fmla="*/ 1069984 h 3851516"/>
              <a:gd name="connsiteX108" fmla="*/ 3634287 w 5575945"/>
              <a:gd name="connsiteY108" fmla="*/ 1080459 h 3851516"/>
              <a:gd name="connsiteX109" fmla="*/ 3868437 w 5575945"/>
              <a:gd name="connsiteY109" fmla="*/ 1095295 h 3851516"/>
              <a:gd name="connsiteX110" fmla="*/ 4038888 w 5575945"/>
              <a:gd name="connsiteY110" fmla="*/ 1105891 h 3851516"/>
              <a:gd name="connsiteX111" fmla="*/ 4210853 w 5575945"/>
              <a:gd name="connsiteY111" fmla="*/ 1117335 h 3851516"/>
              <a:gd name="connsiteX112" fmla="*/ 4338494 w 5575945"/>
              <a:gd name="connsiteY112" fmla="*/ 1120786 h 3851516"/>
              <a:gd name="connsiteX113" fmla="*/ 4595473 w 5575945"/>
              <a:gd name="connsiteY113" fmla="*/ 1111825 h 3851516"/>
              <a:gd name="connsiteX114" fmla="*/ 4840825 w 5575945"/>
              <a:gd name="connsiteY114" fmla="*/ 1096566 h 3851516"/>
              <a:gd name="connsiteX115" fmla="*/ 5061533 w 5575945"/>
              <a:gd name="connsiteY115" fmla="*/ 1076705 h 3851516"/>
              <a:gd name="connsiteX116" fmla="*/ 5464683 w 5575945"/>
              <a:gd name="connsiteY116" fmla="*/ 996899 h 3851516"/>
              <a:gd name="connsiteX117" fmla="*/ 5545700 w 5575945"/>
              <a:gd name="connsiteY117" fmla="*/ 956754 h 3851516"/>
              <a:gd name="connsiteX118" fmla="*/ 5554117 w 5575945"/>
              <a:gd name="connsiteY118" fmla="*/ 915761 h 3851516"/>
              <a:gd name="connsiteX119" fmla="*/ 5511974 w 5575945"/>
              <a:gd name="connsiteY119" fmla="*/ 875495 h 3851516"/>
              <a:gd name="connsiteX120" fmla="*/ 5347455 w 5575945"/>
              <a:gd name="connsiteY120" fmla="*/ 809191 h 3851516"/>
              <a:gd name="connsiteX121" fmla="*/ 5058749 w 5575945"/>
              <a:gd name="connsiteY121" fmla="*/ 754271 h 3851516"/>
              <a:gd name="connsiteX122" fmla="*/ 4771979 w 5575945"/>
              <a:gd name="connsiteY122" fmla="*/ 723270 h 3851516"/>
              <a:gd name="connsiteX123" fmla="*/ 4580820 w 5575945"/>
              <a:gd name="connsiteY123" fmla="*/ 712673 h 3851516"/>
              <a:gd name="connsiteX124" fmla="*/ 4381606 w 5575945"/>
              <a:gd name="connsiteY124" fmla="*/ 700927 h 3851516"/>
              <a:gd name="connsiteX125" fmla="*/ 4206372 w 5575945"/>
              <a:gd name="connsiteY125" fmla="*/ 690208 h 3851516"/>
              <a:gd name="connsiteX126" fmla="*/ 3957023 w 5575945"/>
              <a:gd name="connsiteY126" fmla="*/ 668713 h 3851516"/>
              <a:gd name="connsiteX127" fmla="*/ 3790507 w 5575945"/>
              <a:gd name="connsiteY127" fmla="*/ 651820 h 3851516"/>
              <a:gd name="connsiteX128" fmla="*/ 3608673 w 5575945"/>
              <a:gd name="connsiteY128" fmla="*/ 629839 h 3851516"/>
              <a:gd name="connsiteX129" fmla="*/ 3420057 w 5575945"/>
              <a:gd name="connsiteY129" fmla="*/ 600412 h 3851516"/>
              <a:gd name="connsiteX130" fmla="*/ 3338918 w 5575945"/>
              <a:gd name="connsiteY130" fmla="*/ 578673 h 3851516"/>
              <a:gd name="connsiteX131" fmla="*/ 3321903 w 5575945"/>
              <a:gd name="connsiteY131" fmla="*/ 570136 h 3851516"/>
              <a:gd name="connsiteX132" fmla="*/ 3322024 w 5575945"/>
              <a:gd name="connsiteY132" fmla="*/ 547187 h 3851516"/>
              <a:gd name="connsiteX133" fmla="*/ 3390811 w 5575945"/>
              <a:gd name="connsiteY133" fmla="*/ 518849 h 3851516"/>
              <a:gd name="connsiteX134" fmla="*/ 3635437 w 5575945"/>
              <a:gd name="connsiteY134" fmla="*/ 470469 h 3851516"/>
              <a:gd name="connsiteX135" fmla="*/ 3834467 w 5575945"/>
              <a:gd name="connsiteY135" fmla="*/ 445583 h 3851516"/>
              <a:gd name="connsiteX136" fmla="*/ 4033681 w 5575945"/>
              <a:gd name="connsiteY136" fmla="*/ 435046 h 3851516"/>
              <a:gd name="connsiteX137" fmla="*/ 4380093 w 5575945"/>
              <a:gd name="connsiteY137" fmla="*/ 422876 h 3851516"/>
              <a:gd name="connsiteX138" fmla="*/ 4602012 w 5575945"/>
              <a:gd name="connsiteY138" fmla="*/ 415670 h 3851516"/>
              <a:gd name="connsiteX139" fmla="*/ 4704163 w 5575945"/>
              <a:gd name="connsiteY139" fmla="*/ 412280 h 3851516"/>
              <a:gd name="connsiteX140" fmla="*/ 4717180 w 5575945"/>
              <a:gd name="connsiteY140" fmla="*/ 392116 h 3851516"/>
              <a:gd name="connsiteX141" fmla="*/ 4686965 w 5575945"/>
              <a:gd name="connsiteY141" fmla="*/ 353909 h 3851516"/>
              <a:gd name="connsiteX142" fmla="*/ 4407522 w 5575945"/>
              <a:gd name="connsiteY142" fmla="*/ 206466 h 3851516"/>
              <a:gd name="connsiteX143" fmla="*/ 4244035 w 5575945"/>
              <a:gd name="connsiteY143" fmla="*/ 182609 h 3851516"/>
              <a:gd name="connsiteX144" fmla="*/ 4013274 w 5575945"/>
              <a:gd name="connsiteY144" fmla="*/ 150094 h 3851516"/>
              <a:gd name="connsiteX145" fmla="*/ 3977126 w 5575945"/>
              <a:gd name="connsiteY145" fmla="*/ 133926 h 3851516"/>
              <a:gd name="connsiteX146" fmla="*/ 3972524 w 5575945"/>
              <a:gd name="connsiteY146" fmla="*/ 101108 h 3851516"/>
              <a:gd name="connsiteX147" fmla="*/ 4016787 w 5575945"/>
              <a:gd name="connsiteY147" fmla="*/ 68046 h 3851516"/>
              <a:gd name="connsiteX148" fmla="*/ 4156659 w 5575945"/>
              <a:gd name="connsiteY148" fmla="*/ 17123 h 3851516"/>
              <a:gd name="connsiteX149" fmla="*/ 4139705 w 5575945"/>
              <a:gd name="connsiteY149" fmla="*/ 593 h 3851516"/>
              <a:gd name="connsiteX150" fmla="*/ 4150120 w 5575945"/>
              <a:gd name="connsiteY150" fmla="*/ 7314 h 3851516"/>
              <a:gd name="connsiteX151" fmla="*/ 4139705 w 5575945"/>
              <a:gd name="connsiteY151" fmla="*/ 13854 h 3851516"/>
              <a:gd name="connsiteX152" fmla="*/ 4032712 w 5575945"/>
              <a:gd name="connsiteY152" fmla="*/ 29476 h 3851516"/>
              <a:gd name="connsiteX153" fmla="*/ 3822236 w 5575945"/>
              <a:gd name="connsiteY153" fmla="*/ 83972 h 3851516"/>
              <a:gd name="connsiteX154" fmla="*/ 3756599 w 5575945"/>
              <a:gd name="connsiteY154" fmla="*/ 121453 h 3851516"/>
              <a:gd name="connsiteX155" fmla="*/ 3738252 w 5575945"/>
              <a:gd name="connsiteY155" fmla="*/ 165171 h 3851516"/>
              <a:gd name="connsiteX156" fmla="*/ 3753208 w 5575945"/>
              <a:gd name="connsiteY156" fmla="*/ 179158 h 3851516"/>
              <a:gd name="connsiteX157" fmla="*/ 4003527 w 5575945"/>
              <a:gd name="connsiteY157" fmla="*/ 233412 h 3851516"/>
              <a:gd name="connsiteX158" fmla="*/ 4212851 w 5575945"/>
              <a:gd name="connsiteY158" fmla="*/ 284941 h 3851516"/>
              <a:gd name="connsiteX159" fmla="*/ 4291325 w 5575945"/>
              <a:gd name="connsiteY159" fmla="*/ 297777 h 3851516"/>
              <a:gd name="connsiteX160" fmla="*/ 4304767 w 5575945"/>
              <a:gd name="connsiteY160" fmla="*/ 324056 h 3851516"/>
              <a:gd name="connsiteX161" fmla="*/ 4248273 w 5575945"/>
              <a:gd name="connsiteY161" fmla="*/ 354574 h 3851516"/>
              <a:gd name="connsiteX162" fmla="*/ 4125294 w 5575945"/>
              <a:gd name="connsiteY162" fmla="*/ 357663 h 3851516"/>
              <a:gd name="connsiteX163" fmla="*/ 3842581 w 5575945"/>
              <a:gd name="connsiteY163" fmla="*/ 362082 h 3851516"/>
              <a:gd name="connsiteX164" fmla="*/ 3703133 w 5575945"/>
              <a:gd name="connsiteY164" fmla="*/ 375283 h 3851516"/>
              <a:gd name="connsiteX165" fmla="*/ 3483029 w 5575945"/>
              <a:gd name="connsiteY165" fmla="*/ 409675 h 3851516"/>
              <a:gd name="connsiteX166" fmla="*/ 3078186 w 5575945"/>
              <a:gd name="connsiteY166" fmla="*/ 521514 h 3851516"/>
              <a:gd name="connsiteX167" fmla="*/ 2970526 w 5575945"/>
              <a:gd name="connsiteY167" fmla="*/ 593933 h 3851516"/>
              <a:gd name="connsiteX168" fmla="*/ 2944368 w 5575945"/>
              <a:gd name="connsiteY168" fmla="*/ 637772 h 3851516"/>
              <a:gd name="connsiteX169" fmla="*/ 3062927 w 5575945"/>
              <a:gd name="connsiteY169" fmla="*/ 652303 h 3851516"/>
              <a:gd name="connsiteX170" fmla="*/ 3231985 w 5575945"/>
              <a:gd name="connsiteY170" fmla="*/ 673497 h 3851516"/>
              <a:gd name="connsiteX171" fmla="*/ 3397955 w 5575945"/>
              <a:gd name="connsiteY171" fmla="*/ 693842 h 3851516"/>
              <a:gd name="connsiteX172" fmla="*/ 3567074 w 5575945"/>
              <a:gd name="connsiteY172" fmla="*/ 714732 h 3851516"/>
              <a:gd name="connsiteX173" fmla="*/ 3741098 w 5575945"/>
              <a:gd name="connsiteY173" fmla="*/ 735259 h 3851516"/>
              <a:gd name="connsiteX174" fmla="*/ 3905857 w 5575945"/>
              <a:gd name="connsiteY174" fmla="*/ 752999 h 3851516"/>
              <a:gd name="connsiteX175" fmla="*/ 4014123 w 5575945"/>
              <a:gd name="connsiteY175" fmla="*/ 760871 h 3851516"/>
              <a:gd name="connsiteX176" fmla="*/ 4209703 w 5575945"/>
              <a:gd name="connsiteY176" fmla="*/ 776131 h 3851516"/>
              <a:gd name="connsiteX177" fmla="*/ 4366954 w 5575945"/>
              <a:gd name="connsiteY177" fmla="*/ 789876 h 3851516"/>
              <a:gd name="connsiteX178" fmla="*/ 4550725 w 5575945"/>
              <a:gd name="connsiteY178" fmla="*/ 810039 h 3851516"/>
              <a:gd name="connsiteX179" fmla="*/ 4747759 w 5575945"/>
              <a:gd name="connsiteY179" fmla="*/ 837831 h 3851516"/>
              <a:gd name="connsiteX180" fmla="*/ 5017877 w 5575945"/>
              <a:gd name="connsiteY180" fmla="*/ 901773 h 3851516"/>
              <a:gd name="connsiteX181" fmla="*/ 5062624 w 5575945"/>
              <a:gd name="connsiteY181" fmla="*/ 925691 h 3851516"/>
              <a:gd name="connsiteX182" fmla="*/ 5080730 w 5575945"/>
              <a:gd name="connsiteY182" fmla="*/ 935682 h 3851516"/>
              <a:gd name="connsiteX183" fmla="*/ 5075158 w 5575945"/>
              <a:gd name="connsiteY183" fmla="*/ 942645 h 3851516"/>
              <a:gd name="connsiteX184" fmla="*/ 4948969 w 5575945"/>
              <a:gd name="connsiteY184" fmla="*/ 955542 h 3851516"/>
              <a:gd name="connsiteX185" fmla="*/ 4750120 w 5575945"/>
              <a:gd name="connsiteY185" fmla="*/ 970620 h 3851516"/>
              <a:gd name="connsiteX186" fmla="*/ 4477156 w 5575945"/>
              <a:gd name="connsiteY186" fmla="*/ 975404 h 3851516"/>
              <a:gd name="connsiteX187" fmla="*/ 4060263 w 5575945"/>
              <a:gd name="connsiteY187" fmla="*/ 968258 h 3851516"/>
              <a:gd name="connsiteX188" fmla="*/ 3662685 w 5575945"/>
              <a:gd name="connsiteY188" fmla="*/ 956512 h 3851516"/>
              <a:gd name="connsiteX189" fmla="*/ 3429624 w 5575945"/>
              <a:gd name="connsiteY189" fmla="*/ 949125 h 3851516"/>
              <a:gd name="connsiteX190" fmla="*/ 3118634 w 5575945"/>
              <a:gd name="connsiteY190" fmla="*/ 934048 h 3851516"/>
              <a:gd name="connsiteX191" fmla="*/ 2587602 w 5575945"/>
              <a:gd name="connsiteY191" fmla="*/ 912249 h 3851516"/>
              <a:gd name="connsiteX192" fmla="*/ 2439977 w 5575945"/>
              <a:gd name="connsiteY192" fmla="*/ 923996 h 3851516"/>
              <a:gd name="connsiteX193" fmla="*/ 2422418 w 5575945"/>
              <a:gd name="connsiteY193" fmla="*/ 930838 h 3851516"/>
              <a:gd name="connsiteX194" fmla="*/ 2231198 w 5575945"/>
              <a:gd name="connsiteY194" fmla="*/ 1018940 h 3851516"/>
              <a:gd name="connsiteX195" fmla="*/ 1966227 w 5575945"/>
              <a:gd name="connsiteY195" fmla="*/ 1077796 h 3851516"/>
              <a:gd name="connsiteX196" fmla="*/ 1863109 w 5575945"/>
              <a:gd name="connsiteY196" fmla="*/ 1103409 h 3851516"/>
              <a:gd name="connsiteX197" fmla="*/ 1838040 w 5575945"/>
              <a:gd name="connsiteY197" fmla="*/ 1119576 h 3851516"/>
              <a:gd name="connsiteX198" fmla="*/ 1836224 w 5575945"/>
              <a:gd name="connsiteY198" fmla="*/ 1136106 h 3851516"/>
              <a:gd name="connsiteX199" fmla="*/ 1850454 w 5575945"/>
              <a:gd name="connsiteY199" fmla="*/ 1145370 h 3851516"/>
              <a:gd name="connsiteX200" fmla="*/ 2017938 w 5575945"/>
              <a:gd name="connsiteY200" fmla="*/ 1174556 h 3851516"/>
              <a:gd name="connsiteX201" fmla="*/ 2207401 w 5575945"/>
              <a:gd name="connsiteY201" fmla="*/ 1220636 h 3851516"/>
              <a:gd name="connsiteX202" fmla="*/ 2424234 w 5575945"/>
              <a:gd name="connsiteY202" fmla="*/ 1245582 h 3851516"/>
              <a:gd name="connsiteX203" fmla="*/ 2612004 w 5575945"/>
              <a:gd name="connsiteY203" fmla="*/ 1259449 h 3851516"/>
              <a:gd name="connsiteX204" fmla="*/ 2818907 w 5575945"/>
              <a:gd name="connsiteY204" fmla="*/ 1274405 h 3851516"/>
              <a:gd name="connsiteX205" fmla="*/ 2958901 w 5575945"/>
              <a:gd name="connsiteY205" fmla="*/ 1285122 h 3851516"/>
              <a:gd name="connsiteX206" fmla="*/ 3315667 w 5575945"/>
              <a:gd name="connsiteY206" fmla="*/ 1358813 h 3851516"/>
              <a:gd name="connsiteX207" fmla="*/ 3402315 w 5575945"/>
              <a:gd name="connsiteY207" fmla="*/ 1424208 h 3851516"/>
              <a:gd name="connsiteX208" fmla="*/ 3407341 w 5575945"/>
              <a:gd name="connsiteY208" fmla="*/ 1434441 h 3851516"/>
              <a:gd name="connsiteX209" fmla="*/ 3345034 w 5575945"/>
              <a:gd name="connsiteY209" fmla="*/ 1438195 h 3851516"/>
              <a:gd name="connsiteX210" fmla="*/ 3102830 w 5575945"/>
              <a:gd name="connsiteY210" fmla="*/ 1452121 h 3851516"/>
              <a:gd name="connsiteX211" fmla="*/ 2791961 w 5575945"/>
              <a:gd name="connsiteY211" fmla="*/ 1483124 h 3851516"/>
              <a:gd name="connsiteX212" fmla="*/ 2474734 w 5575945"/>
              <a:gd name="connsiteY212" fmla="*/ 1541132 h 3851516"/>
              <a:gd name="connsiteX213" fmla="*/ 2354480 w 5575945"/>
              <a:gd name="connsiteY213" fmla="*/ 1586364 h 3851516"/>
              <a:gd name="connsiteX214" fmla="*/ 2299379 w 5575945"/>
              <a:gd name="connsiteY214" fmla="*/ 1638134 h 3851516"/>
              <a:gd name="connsiteX215" fmla="*/ 2341340 w 5575945"/>
              <a:gd name="connsiteY215" fmla="*/ 1645825 h 3851516"/>
              <a:gd name="connsiteX216" fmla="*/ 2623872 w 5575945"/>
              <a:gd name="connsiteY216" fmla="*/ 1656240 h 3851516"/>
              <a:gd name="connsiteX217" fmla="*/ 3031137 w 5575945"/>
              <a:gd name="connsiteY217" fmla="*/ 1697837 h 3851516"/>
              <a:gd name="connsiteX218" fmla="*/ 3142551 w 5575945"/>
              <a:gd name="connsiteY218" fmla="*/ 1729142 h 3851516"/>
              <a:gd name="connsiteX219" fmla="*/ 3174704 w 5575945"/>
              <a:gd name="connsiteY219" fmla="*/ 1749064 h 3851516"/>
              <a:gd name="connsiteX220" fmla="*/ 3177731 w 5575945"/>
              <a:gd name="connsiteY220" fmla="*/ 1789815 h 3851516"/>
              <a:gd name="connsiteX221" fmla="*/ 3151816 w 5575945"/>
              <a:gd name="connsiteY221" fmla="*/ 1813066 h 3851516"/>
              <a:gd name="connsiteX222" fmla="*/ 2967196 w 5575945"/>
              <a:gd name="connsiteY222" fmla="*/ 1882276 h 3851516"/>
              <a:gd name="connsiteX223" fmla="*/ 2716152 w 5575945"/>
              <a:gd name="connsiteY223" fmla="*/ 1901835 h 3851516"/>
              <a:gd name="connsiteX224" fmla="*/ 2385725 w 5575945"/>
              <a:gd name="connsiteY224" fmla="*/ 1912491 h 3851516"/>
              <a:gd name="connsiteX225" fmla="*/ 2051362 w 5575945"/>
              <a:gd name="connsiteY225" fmla="*/ 1946824 h 3851516"/>
              <a:gd name="connsiteX226" fmla="*/ 2038645 w 5575945"/>
              <a:gd name="connsiteY226" fmla="*/ 1952516 h 3851516"/>
              <a:gd name="connsiteX227" fmla="*/ 1857477 w 5575945"/>
              <a:gd name="connsiteY227" fmla="*/ 2035652 h 3851516"/>
              <a:gd name="connsiteX228" fmla="*/ 1483877 w 5575945"/>
              <a:gd name="connsiteY228" fmla="*/ 2056723 h 3851516"/>
              <a:gd name="connsiteX229" fmla="*/ 1134196 w 5575945"/>
              <a:gd name="connsiteY229" fmla="*/ 2049579 h 3851516"/>
              <a:gd name="connsiteX230" fmla="*/ 952118 w 5575945"/>
              <a:gd name="connsiteY230" fmla="*/ 2102621 h 3851516"/>
              <a:gd name="connsiteX231" fmla="*/ 888722 w 5575945"/>
              <a:gd name="connsiteY231" fmla="*/ 2213126 h 3851516"/>
              <a:gd name="connsiteX232" fmla="*/ 966893 w 5575945"/>
              <a:gd name="connsiteY232" fmla="*/ 2224329 h 3851516"/>
              <a:gd name="connsiteX233" fmla="*/ 1190447 w 5575945"/>
              <a:gd name="connsiteY233" fmla="*/ 2257631 h 3851516"/>
              <a:gd name="connsiteX234" fmla="*/ 1491991 w 5575945"/>
              <a:gd name="connsiteY234" fmla="*/ 2314307 h 3851516"/>
              <a:gd name="connsiteX235" fmla="*/ 1807764 w 5575945"/>
              <a:gd name="connsiteY235" fmla="*/ 2404226 h 3851516"/>
              <a:gd name="connsiteX236" fmla="*/ 1887874 w 5575945"/>
              <a:gd name="connsiteY236" fmla="*/ 2449458 h 3851516"/>
              <a:gd name="connsiteX237" fmla="*/ 1898653 w 5575945"/>
              <a:gd name="connsiteY237" fmla="*/ 2525147 h 3851516"/>
              <a:gd name="connsiteX238" fmla="*/ 1804919 w 5575945"/>
              <a:gd name="connsiteY238" fmla="*/ 2603379 h 3851516"/>
              <a:gd name="connsiteX239" fmla="*/ 1472918 w 5575945"/>
              <a:gd name="connsiteY239" fmla="*/ 2751607 h 3851516"/>
              <a:gd name="connsiteX240" fmla="*/ 1106524 w 5575945"/>
              <a:gd name="connsiteY240" fmla="*/ 2849700 h 3851516"/>
              <a:gd name="connsiteX241" fmla="*/ 933650 w 5575945"/>
              <a:gd name="connsiteY241" fmla="*/ 2864474 h 3851516"/>
              <a:gd name="connsiteX242" fmla="*/ 861413 w 5575945"/>
              <a:gd name="connsiteY242" fmla="*/ 2873254 h 3851516"/>
              <a:gd name="connsiteX243" fmla="*/ 703556 w 5575945"/>
              <a:gd name="connsiteY243" fmla="*/ 2874768 h 3851516"/>
              <a:gd name="connsiteX244" fmla="*/ 615819 w 5575945"/>
              <a:gd name="connsiteY244" fmla="*/ 2873557 h 3851516"/>
              <a:gd name="connsiteX245" fmla="*/ 568043 w 5575945"/>
              <a:gd name="connsiteY245" fmla="*/ 2929142 h 3851516"/>
              <a:gd name="connsiteX246" fmla="*/ 582515 w 5575945"/>
              <a:gd name="connsiteY246" fmla="*/ 2946884 h 3851516"/>
              <a:gd name="connsiteX247" fmla="*/ 647184 w 5575945"/>
              <a:gd name="connsiteY247" fmla="*/ 2968804 h 3851516"/>
              <a:gd name="connsiteX248" fmla="*/ 672010 w 5575945"/>
              <a:gd name="connsiteY248" fmla="*/ 3002833 h 3851516"/>
              <a:gd name="connsiteX249" fmla="*/ 656691 w 5575945"/>
              <a:gd name="connsiteY249" fmla="*/ 3023723 h 3851516"/>
              <a:gd name="connsiteX250" fmla="*/ 604859 w 5575945"/>
              <a:gd name="connsiteY250" fmla="*/ 3028870 h 3851516"/>
              <a:gd name="connsiteX251" fmla="*/ 307856 w 5575945"/>
              <a:gd name="connsiteY251" fmla="*/ 3131928 h 3851516"/>
              <a:gd name="connsiteX252" fmla="*/ 276066 w 5575945"/>
              <a:gd name="connsiteY252" fmla="*/ 3161053 h 3851516"/>
              <a:gd name="connsiteX253" fmla="*/ 270617 w 5575945"/>
              <a:gd name="connsiteY253" fmla="*/ 3167108 h 3851516"/>
              <a:gd name="connsiteX254" fmla="*/ 305615 w 5575945"/>
              <a:gd name="connsiteY254" fmla="*/ 3174192 h 3851516"/>
              <a:gd name="connsiteX255" fmla="*/ 337526 w 5575945"/>
              <a:gd name="connsiteY255" fmla="*/ 3204468 h 3851516"/>
              <a:gd name="connsiteX256" fmla="*/ 296956 w 5575945"/>
              <a:gd name="connsiteY256" fmla="*/ 3240799 h 3851516"/>
              <a:gd name="connsiteX257" fmla="*/ 230774 w 5575945"/>
              <a:gd name="connsiteY257" fmla="*/ 3246491 h 3851516"/>
              <a:gd name="connsiteX258" fmla="*/ 65894 w 5575945"/>
              <a:gd name="connsiteY258" fmla="*/ 3372376 h 3851516"/>
              <a:gd name="connsiteX259" fmla="*/ 18482 w 5575945"/>
              <a:gd name="connsiteY259" fmla="*/ 3450365 h 3851516"/>
              <a:gd name="connsiteX260" fmla="*/ 608855 w 5575945"/>
              <a:gd name="connsiteY260" fmla="*/ 3726599 h 3851516"/>
              <a:gd name="connsiteX261" fmla="*/ 607220 w 5575945"/>
              <a:gd name="connsiteY261" fmla="*/ 3731746 h 3851516"/>
              <a:gd name="connsiteX262" fmla="*/ 469829 w 5575945"/>
              <a:gd name="connsiteY262" fmla="*/ 3793630 h 3851516"/>
              <a:gd name="connsiteX263" fmla="*/ 412185 w 5575945"/>
              <a:gd name="connsiteY263" fmla="*/ 3820454 h 3851516"/>
              <a:gd name="connsiteX264" fmla="*/ 331531 w 5575945"/>
              <a:gd name="connsiteY264" fmla="*/ 3838861 h 3851516"/>
              <a:gd name="connsiteX265" fmla="*/ 131773 w 5575945"/>
              <a:gd name="connsiteY265" fmla="*/ 3838498 h 3851516"/>
              <a:gd name="connsiteX266" fmla="*/ 114335 w 5575945"/>
              <a:gd name="connsiteY266" fmla="*/ 3829052 h 3851516"/>
              <a:gd name="connsiteX267" fmla="*/ 10611 w 5575945"/>
              <a:gd name="connsiteY267" fmla="*/ 3542826 h 3851516"/>
              <a:gd name="connsiteX268" fmla="*/ 378 w 5575945"/>
              <a:gd name="connsiteY268" fmla="*/ 3468834 h 3851516"/>
              <a:gd name="connsiteX269" fmla="*/ 12912 w 5575945"/>
              <a:gd name="connsiteY269" fmla="*/ 3433412 h 3851516"/>
              <a:gd name="connsiteX270" fmla="*/ 135285 w 5575945"/>
              <a:gd name="connsiteY270" fmla="*/ 3278340 h 3851516"/>
              <a:gd name="connsiteX271" fmla="*/ 250816 w 5575945"/>
              <a:gd name="connsiteY271" fmla="*/ 3226872 h 3851516"/>
              <a:gd name="connsiteX272" fmla="*/ 251120 w 5575945"/>
              <a:gd name="connsiteY272" fmla="*/ 3179521 h 3851516"/>
              <a:gd name="connsiteX273" fmla="*/ 258264 w 5575945"/>
              <a:gd name="connsiteY273" fmla="*/ 3159660 h 3851516"/>
              <a:gd name="connsiteX274" fmla="*/ 501437 w 5575945"/>
              <a:gd name="connsiteY274" fmla="*/ 3016154 h 3851516"/>
              <a:gd name="connsiteX275" fmla="*/ 547940 w 5575945"/>
              <a:gd name="connsiteY275" fmla="*/ 3009191 h 3851516"/>
              <a:gd name="connsiteX276" fmla="*/ 554540 w 5575945"/>
              <a:gd name="connsiteY276" fmla="*/ 2939740 h 3851516"/>
              <a:gd name="connsiteX277" fmla="*/ 631137 w 5575945"/>
              <a:gd name="connsiteY277" fmla="*/ 2857995 h 3851516"/>
              <a:gd name="connsiteX278" fmla="*/ 728443 w 5575945"/>
              <a:gd name="connsiteY278" fmla="*/ 2861871 h 3851516"/>
              <a:gd name="connsiteX279" fmla="*/ 876491 w 5575945"/>
              <a:gd name="connsiteY279" fmla="*/ 2857390 h 3851516"/>
              <a:gd name="connsiteX280" fmla="*/ 878852 w 5575945"/>
              <a:gd name="connsiteY280" fmla="*/ 2856542 h 3851516"/>
              <a:gd name="connsiteX281" fmla="*/ 878792 w 5575945"/>
              <a:gd name="connsiteY281" fmla="*/ 2783154 h 3851516"/>
              <a:gd name="connsiteX282" fmla="*/ 873463 w 5575945"/>
              <a:gd name="connsiteY282" fmla="*/ 2337439 h 3851516"/>
              <a:gd name="connsiteX283" fmla="*/ 871525 w 5575945"/>
              <a:gd name="connsiteY283" fmla="*/ 2244795 h 3851516"/>
              <a:gd name="connsiteX284" fmla="*/ 983423 w 5575945"/>
              <a:gd name="connsiteY284" fmla="*/ 2068047 h 3851516"/>
              <a:gd name="connsiteX285" fmla="*/ 1118876 w 5575945"/>
              <a:gd name="connsiteY285" fmla="*/ 2036742 h 3851516"/>
              <a:gd name="connsiteX286" fmla="*/ 1431744 w 5575945"/>
              <a:gd name="connsiteY286" fmla="*/ 2041404 h 3851516"/>
              <a:gd name="connsiteX287" fmla="*/ 1735104 w 5575945"/>
              <a:gd name="connsiteY287" fmla="*/ 2038256 h 3851516"/>
              <a:gd name="connsiteX288" fmla="*/ 1954783 w 5575945"/>
              <a:gd name="connsiteY288" fmla="*/ 1991086 h 3851516"/>
              <a:gd name="connsiteX289" fmla="*/ 2006917 w 5575945"/>
              <a:gd name="connsiteY289" fmla="*/ 1960689 h 3851516"/>
              <a:gd name="connsiteX290" fmla="*/ 2013578 w 5575945"/>
              <a:gd name="connsiteY290" fmla="*/ 1944280 h 3851516"/>
              <a:gd name="connsiteX291" fmla="*/ 1893626 w 5575945"/>
              <a:gd name="connsiteY291" fmla="*/ 1370318 h 3851516"/>
              <a:gd name="connsiteX292" fmla="*/ 1845671 w 5575945"/>
              <a:gd name="connsiteY292" fmla="*/ 1189269 h 3851516"/>
              <a:gd name="connsiteX293" fmla="*/ 1824719 w 5575945"/>
              <a:gd name="connsiteY293" fmla="*/ 1146885 h 3851516"/>
              <a:gd name="connsiteX294" fmla="*/ 1829745 w 5575945"/>
              <a:gd name="connsiteY294" fmla="*/ 1108676 h 3851516"/>
              <a:gd name="connsiteX295" fmla="*/ 1896896 w 5575945"/>
              <a:gd name="connsiteY295" fmla="*/ 1078219 h 3851516"/>
              <a:gd name="connsiteX296" fmla="*/ 2073462 w 5575945"/>
              <a:gd name="connsiteY296" fmla="*/ 1045159 h 3851516"/>
              <a:gd name="connsiteX297" fmla="*/ 2382575 w 5575945"/>
              <a:gd name="connsiteY297" fmla="*/ 941011 h 3851516"/>
              <a:gd name="connsiteX298" fmla="*/ 2446881 w 5575945"/>
              <a:gd name="connsiteY298" fmla="*/ 907949 h 3851516"/>
              <a:gd name="connsiteX299" fmla="*/ 2556418 w 5575945"/>
              <a:gd name="connsiteY299" fmla="*/ 899110 h 3851516"/>
              <a:gd name="connsiteX300" fmla="*/ 2890175 w 5575945"/>
              <a:gd name="connsiteY300" fmla="*/ 905407 h 3851516"/>
              <a:gd name="connsiteX301" fmla="*/ 2996381 w 5575945"/>
              <a:gd name="connsiteY301" fmla="*/ 911825 h 3851516"/>
              <a:gd name="connsiteX302" fmla="*/ 2993717 w 5575945"/>
              <a:gd name="connsiteY302" fmla="*/ 750094 h 3851516"/>
              <a:gd name="connsiteX303" fmla="*/ 2959688 w 5575945"/>
              <a:gd name="connsiteY303" fmla="*/ 689725 h 3851516"/>
              <a:gd name="connsiteX304" fmla="*/ 2936678 w 5575945"/>
              <a:gd name="connsiteY304" fmla="*/ 642494 h 3851516"/>
              <a:gd name="connsiteX305" fmla="*/ 2973432 w 5575945"/>
              <a:gd name="connsiteY305" fmla="*/ 570317 h 3851516"/>
              <a:gd name="connsiteX306" fmla="*/ 3118634 w 5575945"/>
              <a:gd name="connsiteY306" fmla="*/ 489239 h 3851516"/>
              <a:gd name="connsiteX307" fmla="*/ 3423326 w 5575945"/>
              <a:gd name="connsiteY307" fmla="*/ 406648 h 3851516"/>
              <a:gd name="connsiteX308" fmla="*/ 3669648 w 5575945"/>
              <a:gd name="connsiteY308" fmla="*/ 365534 h 3851516"/>
              <a:gd name="connsiteX309" fmla="*/ 3752845 w 5575945"/>
              <a:gd name="connsiteY309" fmla="*/ 354817 h 3851516"/>
              <a:gd name="connsiteX310" fmla="*/ 3739524 w 5575945"/>
              <a:gd name="connsiteY310" fmla="*/ 238316 h 3851516"/>
              <a:gd name="connsiteX311" fmla="*/ 3726565 w 5575945"/>
              <a:gd name="connsiteY311" fmla="*/ 182731 h 3851516"/>
              <a:gd name="connsiteX312" fmla="*/ 3763683 w 5575945"/>
              <a:gd name="connsiteY312" fmla="*/ 96809 h 3851516"/>
              <a:gd name="connsiteX313" fmla="*/ 3814607 w 5575945"/>
              <a:gd name="connsiteY313" fmla="*/ 71075 h 3851516"/>
              <a:gd name="connsiteX314" fmla="*/ 3869103 w 5575945"/>
              <a:gd name="connsiteY314" fmla="*/ 52667 h 3851516"/>
              <a:gd name="connsiteX315" fmla="*/ 3934861 w 5575945"/>
              <a:gd name="connsiteY315" fmla="*/ 36560 h 3851516"/>
              <a:gd name="connsiteX316" fmla="*/ 4122206 w 5575945"/>
              <a:gd name="connsiteY316" fmla="*/ 1016 h 3851516"/>
              <a:gd name="connsiteX317" fmla="*/ 4139705 w 5575945"/>
              <a:gd name="connsiteY317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186875 w 5575945"/>
              <a:gd name="connsiteY21" fmla="*/ 1850245 h 3851516"/>
              <a:gd name="connsiteX22" fmla="*/ 5076363 w 5575945"/>
              <a:gd name="connsiteY22" fmla="*/ 2323098 h 3851516"/>
              <a:gd name="connsiteX23" fmla="*/ 5159990 w 5575945"/>
              <a:gd name="connsiteY23" fmla="*/ 2830142 h 3851516"/>
              <a:gd name="connsiteX24" fmla="*/ 5160717 w 5575945"/>
              <a:gd name="connsiteY24" fmla="*/ 3280642 h 3851516"/>
              <a:gd name="connsiteX25" fmla="*/ 5173493 w 5575945"/>
              <a:gd name="connsiteY25" fmla="*/ 3458662 h 3851516"/>
              <a:gd name="connsiteX26" fmla="*/ 5202314 w 5575945"/>
              <a:gd name="connsiteY26" fmla="*/ 3575586 h 3851516"/>
              <a:gd name="connsiteX27" fmla="*/ 5226899 w 5575945"/>
              <a:gd name="connsiteY27" fmla="*/ 3747247 h 3851516"/>
              <a:gd name="connsiteX28" fmla="*/ 5236163 w 5575945"/>
              <a:gd name="connsiteY28" fmla="*/ 3838619 h 3851516"/>
              <a:gd name="connsiteX29" fmla="*/ 5137949 w 5575945"/>
              <a:gd name="connsiteY29" fmla="*/ 3847580 h 3851516"/>
              <a:gd name="connsiteX30" fmla="*/ 4893747 w 5575945"/>
              <a:gd name="connsiteY30" fmla="*/ 3850487 h 3851516"/>
              <a:gd name="connsiteX31" fmla="*/ 4521056 w 5575945"/>
              <a:gd name="connsiteY31" fmla="*/ 3777825 h 3851516"/>
              <a:gd name="connsiteX32" fmla="*/ 4357083 w 5575945"/>
              <a:gd name="connsiteY32" fmla="*/ 3643766 h 3851516"/>
              <a:gd name="connsiteX33" fmla="*/ 4338192 w 5575945"/>
              <a:gd name="connsiteY33" fmla="*/ 3601985 h 3851516"/>
              <a:gd name="connsiteX34" fmla="*/ 4368226 w 5575945"/>
              <a:gd name="connsiteY34" fmla="*/ 3535501 h 3851516"/>
              <a:gd name="connsiteX35" fmla="*/ 4473099 w 5575945"/>
              <a:gd name="connsiteY35" fmla="*/ 3520666 h 3851516"/>
              <a:gd name="connsiteX36" fmla="*/ 4777247 w 5575945"/>
              <a:gd name="connsiteY36" fmla="*/ 3561961 h 3851516"/>
              <a:gd name="connsiteX37" fmla="*/ 4888358 w 5575945"/>
              <a:gd name="connsiteY37" fmla="*/ 3581882 h 3851516"/>
              <a:gd name="connsiteX38" fmla="*/ 4978883 w 5575945"/>
              <a:gd name="connsiteY38" fmla="*/ 3551486 h 3851516"/>
              <a:gd name="connsiteX39" fmla="*/ 4982152 w 5575945"/>
              <a:gd name="connsiteY39" fmla="*/ 3493478 h 3851516"/>
              <a:gd name="connsiteX40" fmla="*/ 4928322 w 5575945"/>
              <a:gd name="connsiteY40" fmla="*/ 3452728 h 3851516"/>
              <a:gd name="connsiteX41" fmla="*/ 4751452 w 5575945"/>
              <a:gd name="connsiteY41" fmla="*/ 3391389 h 3851516"/>
              <a:gd name="connsiteX42" fmla="*/ 4416545 w 5575945"/>
              <a:gd name="connsiteY42" fmla="*/ 3297716 h 3851516"/>
              <a:gd name="connsiteX43" fmla="*/ 4242218 w 5575945"/>
              <a:gd name="connsiteY43" fmla="*/ 3211008 h 3851516"/>
              <a:gd name="connsiteX44" fmla="*/ 4215636 w 5575945"/>
              <a:gd name="connsiteY44" fmla="*/ 3185818 h 3851516"/>
              <a:gd name="connsiteX45" fmla="*/ 4190448 w 5575945"/>
              <a:gd name="connsiteY45" fmla="*/ 3177887 h 3851516"/>
              <a:gd name="connsiteX46" fmla="*/ 4003708 w 5575945"/>
              <a:gd name="connsiteY46" fmla="*/ 3199079 h 3851516"/>
              <a:gd name="connsiteX47" fmla="*/ 3890599 w 5575945"/>
              <a:gd name="connsiteY47" fmla="*/ 3205559 h 3851516"/>
              <a:gd name="connsiteX48" fmla="*/ 3761261 w 5575945"/>
              <a:gd name="connsiteY48" fmla="*/ 3148096 h 3851516"/>
              <a:gd name="connsiteX49" fmla="*/ 3688116 w 5575945"/>
              <a:gd name="connsiteY49" fmla="*/ 3117880 h 3851516"/>
              <a:gd name="connsiteX50" fmla="*/ 3362351 w 5575945"/>
              <a:gd name="connsiteY50" fmla="*/ 3119515 h 3851516"/>
              <a:gd name="connsiteX51" fmla="*/ 3215030 w 5575945"/>
              <a:gd name="connsiteY51" fmla="*/ 3105710 h 3851516"/>
              <a:gd name="connsiteX52" fmla="*/ 3142793 w 5575945"/>
              <a:gd name="connsiteY52" fmla="*/ 3077735 h 3851516"/>
              <a:gd name="connsiteX53" fmla="*/ 2824175 w 5575945"/>
              <a:gd name="connsiteY53" fmla="*/ 2904619 h 3851516"/>
              <a:gd name="connsiteX54" fmla="*/ 2747214 w 5575945"/>
              <a:gd name="connsiteY54" fmla="*/ 2835773 h 3851516"/>
              <a:gd name="connsiteX55" fmla="*/ 2746668 w 5575945"/>
              <a:gd name="connsiteY55" fmla="*/ 2750639 h 3851516"/>
              <a:gd name="connsiteX56" fmla="*/ 2886724 w 5575945"/>
              <a:gd name="connsiteY56" fmla="*/ 2633109 h 3851516"/>
              <a:gd name="connsiteX57" fmla="*/ 3307614 w 5575945"/>
              <a:gd name="connsiteY57" fmla="*/ 2437408 h 3851516"/>
              <a:gd name="connsiteX58" fmla="*/ 3473220 w 5575945"/>
              <a:gd name="connsiteY58" fmla="*/ 2419969 h 3851516"/>
              <a:gd name="connsiteX59" fmla="*/ 3542430 w 5575945"/>
              <a:gd name="connsiteY59" fmla="*/ 2430263 h 3851516"/>
              <a:gd name="connsiteX60" fmla="*/ 3594928 w 5575945"/>
              <a:gd name="connsiteY60" fmla="*/ 2431716 h 3851516"/>
              <a:gd name="connsiteX61" fmla="*/ 3618119 w 5575945"/>
              <a:gd name="connsiteY61" fmla="*/ 2419242 h 3851516"/>
              <a:gd name="connsiteX62" fmla="*/ 3608612 w 5575945"/>
              <a:gd name="connsiteY62" fmla="*/ 2394841 h 3851516"/>
              <a:gd name="connsiteX63" fmla="*/ 3499802 w 5575945"/>
              <a:gd name="connsiteY63" fmla="*/ 2333623 h 3851516"/>
              <a:gd name="connsiteX64" fmla="*/ 3282545 w 5575945"/>
              <a:gd name="connsiteY64" fmla="*/ 2288815 h 3851516"/>
              <a:gd name="connsiteX65" fmla="*/ 3111973 w 5575945"/>
              <a:gd name="connsiteY65" fmla="*/ 2285971 h 3851516"/>
              <a:gd name="connsiteX66" fmla="*/ 3023568 w 5575945"/>
              <a:gd name="connsiteY66" fmla="*/ 2296809 h 3851516"/>
              <a:gd name="connsiteX67" fmla="*/ 2980880 w 5575945"/>
              <a:gd name="connsiteY67" fmla="*/ 2291237 h 3851516"/>
              <a:gd name="connsiteX68" fmla="*/ 2919482 w 5575945"/>
              <a:gd name="connsiteY68" fmla="*/ 2276343 h 3851516"/>
              <a:gd name="connsiteX69" fmla="*/ 2618543 w 5575945"/>
              <a:gd name="connsiteY69" fmla="*/ 2243523 h 3851516"/>
              <a:gd name="connsiteX70" fmla="*/ 2493808 w 5575945"/>
              <a:gd name="connsiteY70" fmla="*/ 2227236 h 3851516"/>
              <a:gd name="connsiteX71" fmla="*/ 2360111 w 5575945"/>
              <a:gd name="connsiteY71" fmla="*/ 2126539 h 3851516"/>
              <a:gd name="connsiteX72" fmla="*/ 2477884 w 5575945"/>
              <a:gd name="connsiteY72" fmla="*/ 2115458 h 3851516"/>
              <a:gd name="connsiteX73" fmla="*/ 2655479 w 5575945"/>
              <a:gd name="connsiteY73" fmla="*/ 2097353 h 3851516"/>
              <a:gd name="connsiteX74" fmla="*/ 2799531 w 5575945"/>
              <a:gd name="connsiteY74" fmla="*/ 2080763 h 3851516"/>
              <a:gd name="connsiteX75" fmla="*/ 2999954 w 5575945"/>
              <a:gd name="connsiteY75" fmla="*/ 2054180 h 3851516"/>
              <a:gd name="connsiteX76" fmla="*/ 3212003 w 5575945"/>
              <a:gd name="connsiteY76" fmla="*/ 2012461 h 3851516"/>
              <a:gd name="connsiteX77" fmla="*/ 3320511 w 5575945"/>
              <a:gd name="connsiteY77" fmla="*/ 1972619 h 3851516"/>
              <a:gd name="connsiteX78" fmla="*/ 3517786 w 5575945"/>
              <a:gd name="connsiteY78" fmla="*/ 1930898 h 3851516"/>
              <a:gd name="connsiteX79" fmla="*/ 3732924 w 5575945"/>
              <a:gd name="connsiteY79" fmla="*/ 1905648 h 3851516"/>
              <a:gd name="connsiteX80" fmla="*/ 3978398 w 5575945"/>
              <a:gd name="connsiteY80" fmla="*/ 1893175 h 3851516"/>
              <a:gd name="connsiteX81" fmla="*/ 3923963 w 5575945"/>
              <a:gd name="connsiteY81" fmla="*/ 1847883 h 3851516"/>
              <a:gd name="connsiteX82" fmla="*/ 3552239 w 5575945"/>
              <a:gd name="connsiteY82" fmla="*/ 1680822 h 3851516"/>
              <a:gd name="connsiteX83" fmla="*/ 3183182 w 5575945"/>
              <a:gd name="connsiteY83" fmla="*/ 1649579 h 3851516"/>
              <a:gd name="connsiteX84" fmla="*/ 3157931 w 5575945"/>
              <a:gd name="connsiteY84" fmla="*/ 1630747 h 3851516"/>
              <a:gd name="connsiteX85" fmla="*/ 3182455 w 5575945"/>
              <a:gd name="connsiteY85" fmla="*/ 1575464 h 3851516"/>
              <a:gd name="connsiteX86" fmla="*/ 3258203 w 5575945"/>
              <a:gd name="connsiteY86" fmla="*/ 1560387 h 3851516"/>
              <a:gd name="connsiteX87" fmla="*/ 3379487 w 5575945"/>
              <a:gd name="connsiteY87" fmla="*/ 1559357 h 3851516"/>
              <a:gd name="connsiteX88" fmla="*/ 3498955 w 5575945"/>
              <a:gd name="connsiteY88" fmla="*/ 1552455 h 3851516"/>
              <a:gd name="connsiteX89" fmla="*/ 3601225 w 5575945"/>
              <a:gd name="connsiteY89" fmla="*/ 1577038 h 3851516"/>
              <a:gd name="connsiteX90" fmla="*/ 3614728 w 5575945"/>
              <a:gd name="connsiteY90" fmla="*/ 1579037 h 3851516"/>
              <a:gd name="connsiteX91" fmla="*/ 3814668 w 5575945"/>
              <a:gd name="connsiteY91" fmla="*/ 1569107 h 3851516"/>
              <a:gd name="connsiteX92" fmla="*/ 3814668 w 5575945"/>
              <a:gd name="connsiteY92" fmla="*/ 1548701 h 3851516"/>
              <a:gd name="connsiteX93" fmla="*/ 3855357 w 5575945"/>
              <a:gd name="connsiteY93" fmla="*/ 1508313 h 3851516"/>
              <a:gd name="connsiteX94" fmla="*/ 3993354 w 5575945"/>
              <a:gd name="connsiteY94" fmla="*/ 1529506 h 3851516"/>
              <a:gd name="connsiteX95" fmla="*/ 4106887 w 5575945"/>
              <a:gd name="connsiteY95" fmla="*/ 1569834 h 3851516"/>
              <a:gd name="connsiteX96" fmla="*/ 4136557 w 5575945"/>
              <a:gd name="connsiteY96" fmla="*/ 1588846 h 3851516"/>
              <a:gd name="connsiteX97" fmla="*/ 4260868 w 5575945"/>
              <a:gd name="connsiteY97" fmla="*/ 1502379 h 3851516"/>
              <a:gd name="connsiteX98" fmla="*/ 4458324 w 5575945"/>
              <a:gd name="connsiteY98" fmla="*/ 1498867 h 3851516"/>
              <a:gd name="connsiteX99" fmla="*/ 4412427 w 5575945"/>
              <a:gd name="connsiteY99" fmla="*/ 1474768 h 3851516"/>
              <a:gd name="connsiteX100" fmla="*/ 3932379 w 5575945"/>
              <a:gd name="connsiteY100" fmla="*/ 1317214 h 3851516"/>
              <a:gd name="connsiteX101" fmla="*/ 3643066 w 5575945"/>
              <a:gd name="connsiteY101" fmla="*/ 1296748 h 3851516"/>
              <a:gd name="connsiteX102" fmla="*/ 3086844 w 5575945"/>
              <a:gd name="connsiteY102" fmla="*/ 1181761 h 3851516"/>
              <a:gd name="connsiteX103" fmla="*/ 3008370 w 5575945"/>
              <a:gd name="connsiteY103" fmla="*/ 1136712 h 3851516"/>
              <a:gd name="connsiteX104" fmla="*/ 2984574 w 5575945"/>
              <a:gd name="connsiteY104" fmla="*/ 1094992 h 3851516"/>
              <a:gd name="connsiteX105" fmla="*/ 3023508 w 5575945"/>
              <a:gd name="connsiteY105" fmla="*/ 1073436 h 3851516"/>
              <a:gd name="connsiteX106" fmla="*/ 3118694 w 5575945"/>
              <a:gd name="connsiteY106" fmla="*/ 1065141 h 3851516"/>
              <a:gd name="connsiteX107" fmla="*/ 3402981 w 5575945"/>
              <a:gd name="connsiteY107" fmla="*/ 1069984 h 3851516"/>
              <a:gd name="connsiteX108" fmla="*/ 3634287 w 5575945"/>
              <a:gd name="connsiteY108" fmla="*/ 1080459 h 3851516"/>
              <a:gd name="connsiteX109" fmla="*/ 3868437 w 5575945"/>
              <a:gd name="connsiteY109" fmla="*/ 1095295 h 3851516"/>
              <a:gd name="connsiteX110" fmla="*/ 4038888 w 5575945"/>
              <a:gd name="connsiteY110" fmla="*/ 1105891 h 3851516"/>
              <a:gd name="connsiteX111" fmla="*/ 4210853 w 5575945"/>
              <a:gd name="connsiteY111" fmla="*/ 1117335 h 3851516"/>
              <a:gd name="connsiteX112" fmla="*/ 4338494 w 5575945"/>
              <a:gd name="connsiteY112" fmla="*/ 1120786 h 3851516"/>
              <a:gd name="connsiteX113" fmla="*/ 4595473 w 5575945"/>
              <a:gd name="connsiteY113" fmla="*/ 1111825 h 3851516"/>
              <a:gd name="connsiteX114" fmla="*/ 4840825 w 5575945"/>
              <a:gd name="connsiteY114" fmla="*/ 1096566 h 3851516"/>
              <a:gd name="connsiteX115" fmla="*/ 5061533 w 5575945"/>
              <a:gd name="connsiteY115" fmla="*/ 1076705 h 3851516"/>
              <a:gd name="connsiteX116" fmla="*/ 5464683 w 5575945"/>
              <a:gd name="connsiteY116" fmla="*/ 996899 h 3851516"/>
              <a:gd name="connsiteX117" fmla="*/ 5545700 w 5575945"/>
              <a:gd name="connsiteY117" fmla="*/ 956754 h 3851516"/>
              <a:gd name="connsiteX118" fmla="*/ 5554117 w 5575945"/>
              <a:gd name="connsiteY118" fmla="*/ 915761 h 3851516"/>
              <a:gd name="connsiteX119" fmla="*/ 5511974 w 5575945"/>
              <a:gd name="connsiteY119" fmla="*/ 875495 h 3851516"/>
              <a:gd name="connsiteX120" fmla="*/ 5347455 w 5575945"/>
              <a:gd name="connsiteY120" fmla="*/ 809191 h 3851516"/>
              <a:gd name="connsiteX121" fmla="*/ 5058749 w 5575945"/>
              <a:gd name="connsiteY121" fmla="*/ 754271 h 3851516"/>
              <a:gd name="connsiteX122" fmla="*/ 4771979 w 5575945"/>
              <a:gd name="connsiteY122" fmla="*/ 723270 h 3851516"/>
              <a:gd name="connsiteX123" fmla="*/ 4580820 w 5575945"/>
              <a:gd name="connsiteY123" fmla="*/ 712673 h 3851516"/>
              <a:gd name="connsiteX124" fmla="*/ 4381606 w 5575945"/>
              <a:gd name="connsiteY124" fmla="*/ 700927 h 3851516"/>
              <a:gd name="connsiteX125" fmla="*/ 4206372 w 5575945"/>
              <a:gd name="connsiteY125" fmla="*/ 690208 h 3851516"/>
              <a:gd name="connsiteX126" fmla="*/ 3957023 w 5575945"/>
              <a:gd name="connsiteY126" fmla="*/ 668713 h 3851516"/>
              <a:gd name="connsiteX127" fmla="*/ 3790507 w 5575945"/>
              <a:gd name="connsiteY127" fmla="*/ 651820 h 3851516"/>
              <a:gd name="connsiteX128" fmla="*/ 3608673 w 5575945"/>
              <a:gd name="connsiteY128" fmla="*/ 629839 h 3851516"/>
              <a:gd name="connsiteX129" fmla="*/ 3420057 w 5575945"/>
              <a:gd name="connsiteY129" fmla="*/ 600412 h 3851516"/>
              <a:gd name="connsiteX130" fmla="*/ 3338918 w 5575945"/>
              <a:gd name="connsiteY130" fmla="*/ 578673 h 3851516"/>
              <a:gd name="connsiteX131" fmla="*/ 3321903 w 5575945"/>
              <a:gd name="connsiteY131" fmla="*/ 570136 h 3851516"/>
              <a:gd name="connsiteX132" fmla="*/ 3322024 w 5575945"/>
              <a:gd name="connsiteY132" fmla="*/ 547187 h 3851516"/>
              <a:gd name="connsiteX133" fmla="*/ 3390811 w 5575945"/>
              <a:gd name="connsiteY133" fmla="*/ 518849 h 3851516"/>
              <a:gd name="connsiteX134" fmla="*/ 3635437 w 5575945"/>
              <a:gd name="connsiteY134" fmla="*/ 470469 h 3851516"/>
              <a:gd name="connsiteX135" fmla="*/ 3834467 w 5575945"/>
              <a:gd name="connsiteY135" fmla="*/ 445583 h 3851516"/>
              <a:gd name="connsiteX136" fmla="*/ 4033681 w 5575945"/>
              <a:gd name="connsiteY136" fmla="*/ 435046 h 3851516"/>
              <a:gd name="connsiteX137" fmla="*/ 4380093 w 5575945"/>
              <a:gd name="connsiteY137" fmla="*/ 422876 h 3851516"/>
              <a:gd name="connsiteX138" fmla="*/ 4602012 w 5575945"/>
              <a:gd name="connsiteY138" fmla="*/ 415670 h 3851516"/>
              <a:gd name="connsiteX139" fmla="*/ 4704163 w 5575945"/>
              <a:gd name="connsiteY139" fmla="*/ 412280 h 3851516"/>
              <a:gd name="connsiteX140" fmla="*/ 4717180 w 5575945"/>
              <a:gd name="connsiteY140" fmla="*/ 392116 h 3851516"/>
              <a:gd name="connsiteX141" fmla="*/ 4686965 w 5575945"/>
              <a:gd name="connsiteY141" fmla="*/ 353909 h 3851516"/>
              <a:gd name="connsiteX142" fmla="*/ 4407522 w 5575945"/>
              <a:gd name="connsiteY142" fmla="*/ 206466 h 3851516"/>
              <a:gd name="connsiteX143" fmla="*/ 4244035 w 5575945"/>
              <a:gd name="connsiteY143" fmla="*/ 182609 h 3851516"/>
              <a:gd name="connsiteX144" fmla="*/ 4013274 w 5575945"/>
              <a:gd name="connsiteY144" fmla="*/ 150094 h 3851516"/>
              <a:gd name="connsiteX145" fmla="*/ 3977126 w 5575945"/>
              <a:gd name="connsiteY145" fmla="*/ 133926 h 3851516"/>
              <a:gd name="connsiteX146" fmla="*/ 3972524 w 5575945"/>
              <a:gd name="connsiteY146" fmla="*/ 101108 h 3851516"/>
              <a:gd name="connsiteX147" fmla="*/ 4016787 w 5575945"/>
              <a:gd name="connsiteY147" fmla="*/ 68046 h 3851516"/>
              <a:gd name="connsiteX148" fmla="*/ 4156659 w 5575945"/>
              <a:gd name="connsiteY148" fmla="*/ 17123 h 3851516"/>
              <a:gd name="connsiteX149" fmla="*/ 4139705 w 5575945"/>
              <a:gd name="connsiteY149" fmla="*/ 593 h 3851516"/>
              <a:gd name="connsiteX150" fmla="*/ 4150120 w 5575945"/>
              <a:gd name="connsiteY150" fmla="*/ 7314 h 3851516"/>
              <a:gd name="connsiteX151" fmla="*/ 4139705 w 5575945"/>
              <a:gd name="connsiteY151" fmla="*/ 13854 h 3851516"/>
              <a:gd name="connsiteX152" fmla="*/ 4032712 w 5575945"/>
              <a:gd name="connsiteY152" fmla="*/ 29476 h 3851516"/>
              <a:gd name="connsiteX153" fmla="*/ 3822236 w 5575945"/>
              <a:gd name="connsiteY153" fmla="*/ 83972 h 3851516"/>
              <a:gd name="connsiteX154" fmla="*/ 3756599 w 5575945"/>
              <a:gd name="connsiteY154" fmla="*/ 121453 h 3851516"/>
              <a:gd name="connsiteX155" fmla="*/ 3738252 w 5575945"/>
              <a:gd name="connsiteY155" fmla="*/ 165171 h 3851516"/>
              <a:gd name="connsiteX156" fmla="*/ 3753208 w 5575945"/>
              <a:gd name="connsiteY156" fmla="*/ 179158 h 3851516"/>
              <a:gd name="connsiteX157" fmla="*/ 4003527 w 5575945"/>
              <a:gd name="connsiteY157" fmla="*/ 233412 h 3851516"/>
              <a:gd name="connsiteX158" fmla="*/ 4212851 w 5575945"/>
              <a:gd name="connsiteY158" fmla="*/ 284941 h 3851516"/>
              <a:gd name="connsiteX159" fmla="*/ 4291325 w 5575945"/>
              <a:gd name="connsiteY159" fmla="*/ 297777 h 3851516"/>
              <a:gd name="connsiteX160" fmla="*/ 4304767 w 5575945"/>
              <a:gd name="connsiteY160" fmla="*/ 324056 h 3851516"/>
              <a:gd name="connsiteX161" fmla="*/ 4248273 w 5575945"/>
              <a:gd name="connsiteY161" fmla="*/ 354574 h 3851516"/>
              <a:gd name="connsiteX162" fmla="*/ 4125294 w 5575945"/>
              <a:gd name="connsiteY162" fmla="*/ 357663 h 3851516"/>
              <a:gd name="connsiteX163" fmla="*/ 3842581 w 5575945"/>
              <a:gd name="connsiteY163" fmla="*/ 362082 h 3851516"/>
              <a:gd name="connsiteX164" fmla="*/ 3703133 w 5575945"/>
              <a:gd name="connsiteY164" fmla="*/ 375283 h 3851516"/>
              <a:gd name="connsiteX165" fmla="*/ 3483029 w 5575945"/>
              <a:gd name="connsiteY165" fmla="*/ 409675 h 3851516"/>
              <a:gd name="connsiteX166" fmla="*/ 3078186 w 5575945"/>
              <a:gd name="connsiteY166" fmla="*/ 521514 h 3851516"/>
              <a:gd name="connsiteX167" fmla="*/ 2970526 w 5575945"/>
              <a:gd name="connsiteY167" fmla="*/ 593933 h 3851516"/>
              <a:gd name="connsiteX168" fmla="*/ 2944368 w 5575945"/>
              <a:gd name="connsiteY168" fmla="*/ 637772 h 3851516"/>
              <a:gd name="connsiteX169" fmla="*/ 3062927 w 5575945"/>
              <a:gd name="connsiteY169" fmla="*/ 652303 h 3851516"/>
              <a:gd name="connsiteX170" fmla="*/ 3231985 w 5575945"/>
              <a:gd name="connsiteY170" fmla="*/ 673497 h 3851516"/>
              <a:gd name="connsiteX171" fmla="*/ 3397955 w 5575945"/>
              <a:gd name="connsiteY171" fmla="*/ 693842 h 3851516"/>
              <a:gd name="connsiteX172" fmla="*/ 3567074 w 5575945"/>
              <a:gd name="connsiteY172" fmla="*/ 714732 h 3851516"/>
              <a:gd name="connsiteX173" fmla="*/ 3741098 w 5575945"/>
              <a:gd name="connsiteY173" fmla="*/ 735259 h 3851516"/>
              <a:gd name="connsiteX174" fmla="*/ 3905857 w 5575945"/>
              <a:gd name="connsiteY174" fmla="*/ 752999 h 3851516"/>
              <a:gd name="connsiteX175" fmla="*/ 4014123 w 5575945"/>
              <a:gd name="connsiteY175" fmla="*/ 760871 h 3851516"/>
              <a:gd name="connsiteX176" fmla="*/ 4209703 w 5575945"/>
              <a:gd name="connsiteY176" fmla="*/ 776131 h 3851516"/>
              <a:gd name="connsiteX177" fmla="*/ 4366954 w 5575945"/>
              <a:gd name="connsiteY177" fmla="*/ 789876 h 3851516"/>
              <a:gd name="connsiteX178" fmla="*/ 4550725 w 5575945"/>
              <a:gd name="connsiteY178" fmla="*/ 810039 h 3851516"/>
              <a:gd name="connsiteX179" fmla="*/ 4747759 w 5575945"/>
              <a:gd name="connsiteY179" fmla="*/ 837831 h 3851516"/>
              <a:gd name="connsiteX180" fmla="*/ 5017877 w 5575945"/>
              <a:gd name="connsiteY180" fmla="*/ 901773 h 3851516"/>
              <a:gd name="connsiteX181" fmla="*/ 5062624 w 5575945"/>
              <a:gd name="connsiteY181" fmla="*/ 925691 h 3851516"/>
              <a:gd name="connsiteX182" fmla="*/ 5080730 w 5575945"/>
              <a:gd name="connsiteY182" fmla="*/ 935682 h 3851516"/>
              <a:gd name="connsiteX183" fmla="*/ 5075158 w 5575945"/>
              <a:gd name="connsiteY183" fmla="*/ 942645 h 3851516"/>
              <a:gd name="connsiteX184" fmla="*/ 4948969 w 5575945"/>
              <a:gd name="connsiteY184" fmla="*/ 955542 h 3851516"/>
              <a:gd name="connsiteX185" fmla="*/ 4750120 w 5575945"/>
              <a:gd name="connsiteY185" fmla="*/ 970620 h 3851516"/>
              <a:gd name="connsiteX186" fmla="*/ 4477156 w 5575945"/>
              <a:gd name="connsiteY186" fmla="*/ 975404 h 3851516"/>
              <a:gd name="connsiteX187" fmla="*/ 4060263 w 5575945"/>
              <a:gd name="connsiteY187" fmla="*/ 968258 h 3851516"/>
              <a:gd name="connsiteX188" fmla="*/ 3662685 w 5575945"/>
              <a:gd name="connsiteY188" fmla="*/ 956512 h 3851516"/>
              <a:gd name="connsiteX189" fmla="*/ 3429624 w 5575945"/>
              <a:gd name="connsiteY189" fmla="*/ 949125 h 3851516"/>
              <a:gd name="connsiteX190" fmla="*/ 3118634 w 5575945"/>
              <a:gd name="connsiteY190" fmla="*/ 934048 h 3851516"/>
              <a:gd name="connsiteX191" fmla="*/ 2587602 w 5575945"/>
              <a:gd name="connsiteY191" fmla="*/ 912249 h 3851516"/>
              <a:gd name="connsiteX192" fmla="*/ 2439977 w 5575945"/>
              <a:gd name="connsiteY192" fmla="*/ 923996 h 3851516"/>
              <a:gd name="connsiteX193" fmla="*/ 2422418 w 5575945"/>
              <a:gd name="connsiteY193" fmla="*/ 930838 h 3851516"/>
              <a:gd name="connsiteX194" fmla="*/ 2231198 w 5575945"/>
              <a:gd name="connsiteY194" fmla="*/ 1018940 h 3851516"/>
              <a:gd name="connsiteX195" fmla="*/ 1966227 w 5575945"/>
              <a:gd name="connsiteY195" fmla="*/ 1077796 h 3851516"/>
              <a:gd name="connsiteX196" fmla="*/ 1863109 w 5575945"/>
              <a:gd name="connsiteY196" fmla="*/ 1103409 h 3851516"/>
              <a:gd name="connsiteX197" fmla="*/ 1838040 w 5575945"/>
              <a:gd name="connsiteY197" fmla="*/ 1119576 h 3851516"/>
              <a:gd name="connsiteX198" fmla="*/ 1836224 w 5575945"/>
              <a:gd name="connsiteY198" fmla="*/ 1136106 h 3851516"/>
              <a:gd name="connsiteX199" fmla="*/ 1850454 w 5575945"/>
              <a:gd name="connsiteY199" fmla="*/ 1145370 h 3851516"/>
              <a:gd name="connsiteX200" fmla="*/ 2017938 w 5575945"/>
              <a:gd name="connsiteY200" fmla="*/ 1174556 h 3851516"/>
              <a:gd name="connsiteX201" fmla="*/ 2207401 w 5575945"/>
              <a:gd name="connsiteY201" fmla="*/ 1220636 h 3851516"/>
              <a:gd name="connsiteX202" fmla="*/ 2424234 w 5575945"/>
              <a:gd name="connsiteY202" fmla="*/ 1245582 h 3851516"/>
              <a:gd name="connsiteX203" fmla="*/ 2612004 w 5575945"/>
              <a:gd name="connsiteY203" fmla="*/ 1259449 h 3851516"/>
              <a:gd name="connsiteX204" fmla="*/ 2818907 w 5575945"/>
              <a:gd name="connsiteY204" fmla="*/ 1274405 h 3851516"/>
              <a:gd name="connsiteX205" fmla="*/ 2958901 w 5575945"/>
              <a:gd name="connsiteY205" fmla="*/ 1285122 h 3851516"/>
              <a:gd name="connsiteX206" fmla="*/ 3315667 w 5575945"/>
              <a:gd name="connsiteY206" fmla="*/ 1358813 h 3851516"/>
              <a:gd name="connsiteX207" fmla="*/ 3402315 w 5575945"/>
              <a:gd name="connsiteY207" fmla="*/ 1424208 h 3851516"/>
              <a:gd name="connsiteX208" fmla="*/ 3407341 w 5575945"/>
              <a:gd name="connsiteY208" fmla="*/ 1434441 h 3851516"/>
              <a:gd name="connsiteX209" fmla="*/ 3345034 w 5575945"/>
              <a:gd name="connsiteY209" fmla="*/ 1438195 h 3851516"/>
              <a:gd name="connsiteX210" fmla="*/ 3102830 w 5575945"/>
              <a:gd name="connsiteY210" fmla="*/ 1452121 h 3851516"/>
              <a:gd name="connsiteX211" fmla="*/ 2791961 w 5575945"/>
              <a:gd name="connsiteY211" fmla="*/ 1483124 h 3851516"/>
              <a:gd name="connsiteX212" fmla="*/ 2474734 w 5575945"/>
              <a:gd name="connsiteY212" fmla="*/ 1541132 h 3851516"/>
              <a:gd name="connsiteX213" fmla="*/ 2354480 w 5575945"/>
              <a:gd name="connsiteY213" fmla="*/ 1586364 h 3851516"/>
              <a:gd name="connsiteX214" fmla="*/ 2299379 w 5575945"/>
              <a:gd name="connsiteY214" fmla="*/ 1638134 h 3851516"/>
              <a:gd name="connsiteX215" fmla="*/ 2341340 w 5575945"/>
              <a:gd name="connsiteY215" fmla="*/ 1645825 h 3851516"/>
              <a:gd name="connsiteX216" fmla="*/ 2623872 w 5575945"/>
              <a:gd name="connsiteY216" fmla="*/ 1656240 h 3851516"/>
              <a:gd name="connsiteX217" fmla="*/ 3031137 w 5575945"/>
              <a:gd name="connsiteY217" fmla="*/ 1697837 h 3851516"/>
              <a:gd name="connsiteX218" fmla="*/ 3142551 w 5575945"/>
              <a:gd name="connsiteY218" fmla="*/ 1729142 h 3851516"/>
              <a:gd name="connsiteX219" fmla="*/ 3174704 w 5575945"/>
              <a:gd name="connsiteY219" fmla="*/ 1749064 h 3851516"/>
              <a:gd name="connsiteX220" fmla="*/ 3177731 w 5575945"/>
              <a:gd name="connsiteY220" fmla="*/ 1789815 h 3851516"/>
              <a:gd name="connsiteX221" fmla="*/ 3151816 w 5575945"/>
              <a:gd name="connsiteY221" fmla="*/ 1813066 h 3851516"/>
              <a:gd name="connsiteX222" fmla="*/ 2967196 w 5575945"/>
              <a:gd name="connsiteY222" fmla="*/ 1882276 h 3851516"/>
              <a:gd name="connsiteX223" fmla="*/ 2716152 w 5575945"/>
              <a:gd name="connsiteY223" fmla="*/ 1901835 h 3851516"/>
              <a:gd name="connsiteX224" fmla="*/ 2385725 w 5575945"/>
              <a:gd name="connsiteY224" fmla="*/ 1912491 h 3851516"/>
              <a:gd name="connsiteX225" fmla="*/ 2051362 w 5575945"/>
              <a:gd name="connsiteY225" fmla="*/ 1946824 h 3851516"/>
              <a:gd name="connsiteX226" fmla="*/ 2038645 w 5575945"/>
              <a:gd name="connsiteY226" fmla="*/ 1952516 h 3851516"/>
              <a:gd name="connsiteX227" fmla="*/ 1857477 w 5575945"/>
              <a:gd name="connsiteY227" fmla="*/ 2035652 h 3851516"/>
              <a:gd name="connsiteX228" fmla="*/ 1483877 w 5575945"/>
              <a:gd name="connsiteY228" fmla="*/ 2056723 h 3851516"/>
              <a:gd name="connsiteX229" fmla="*/ 1134196 w 5575945"/>
              <a:gd name="connsiteY229" fmla="*/ 2049579 h 3851516"/>
              <a:gd name="connsiteX230" fmla="*/ 952118 w 5575945"/>
              <a:gd name="connsiteY230" fmla="*/ 2102621 h 3851516"/>
              <a:gd name="connsiteX231" fmla="*/ 888722 w 5575945"/>
              <a:gd name="connsiteY231" fmla="*/ 2213126 h 3851516"/>
              <a:gd name="connsiteX232" fmla="*/ 966893 w 5575945"/>
              <a:gd name="connsiteY232" fmla="*/ 2224329 h 3851516"/>
              <a:gd name="connsiteX233" fmla="*/ 1190447 w 5575945"/>
              <a:gd name="connsiteY233" fmla="*/ 2257631 h 3851516"/>
              <a:gd name="connsiteX234" fmla="*/ 1491991 w 5575945"/>
              <a:gd name="connsiteY234" fmla="*/ 2314307 h 3851516"/>
              <a:gd name="connsiteX235" fmla="*/ 1807764 w 5575945"/>
              <a:gd name="connsiteY235" fmla="*/ 2404226 h 3851516"/>
              <a:gd name="connsiteX236" fmla="*/ 1887874 w 5575945"/>
              <a:gd name="connsiteY236" fmla="*/ 2449458 h 3851516"/>
              <a:gd name="connsiteX237" fmla="*/ 1898653 w 5575945"/>
              <a:gd name="connsiteY237" fmla="*/ 2525147 h 3851516"/>
              <a:gd name="connsiteX238" fmla="*/ 1804919 w 5575945"/>
              <a:gd name="connsiteY238" fmla="*/ 2603379 h 3851516"/>
              <a:gd name="connsiteX239" fmla="*/ 1472918 w 5575945"/>
              <a:gd name="connsiteY239" fmla="*/ 2751607 h 3851516"/>
              <a:gd name="connsiteX240" fmla="*/ 1106524 w 5575945"/>
              <a:gd name="connsiteY240" fmla="*/ 2849700 h 3851516"/>
              <a:gd name="connsiteX241" fmla="*/ 933650 w 5575945"/>
              <a:gd name="connsiteY241" fmla="*/ 2864474 h 3851516"/>
              <a:gd name="connsiteX242" fmla="*/ 861413 w 5575945"/>
              <a:gd name="connsiteY242" fmla="*/ 2873254 h 3851516"/>
              <a:gd name="connsiteX243" fmla="*/ 703556 w 5575945"/>
              <a:gd name="connsiteY243" fmla="*/ 2874768 h 3851516"/>
              <a:gd name="connsiteX244" fmla="*/ 615819 w 5575945"/>
              <a:gd name="connsiteY244" fmla="*/ 2873557 h 3851516"/>
              <a:gd name="connsiteX245" fmla="*/ 568043 w 5575945"/>
              <a:gd name="connsiteY245" fmla="*/ 2929142 h 3851516"/>
              <a:gd name="connsiteX246" fmla="*/ 582515 w 5575945"/>
              <a:gd name="connsiteY246" fmla="*/ 2946884 h 3851516"/>
              <a:gd name="connsiteX247" fmla="*/ 647184 w 5575945"/>
              <a:gd name="connsiteY247" fmla="*/ 2968804 h 3851516"/>
              <a:gd name="connsiteX248" fmla="*/ 672010 w 5575945"/>
              <a:gd name="connsiteY248" fmla="*/ 3002833 h 3851516"/>
              <a:gd name="connsiteX249" fmla="*/ 656691 w 5575945"/>
              <a:gd name="connsiteY249" fmla="*/ 3023723 h 3851516"/>
              <a:gd name="connsiteX250" fmla="*/ 604859 w 5575945"/>
              <a:gd name="connsiteY250" fmla="*/ 3028870 h 3851516"/>
              <a:gd name="connsiteX251" fmla="*/ 307856 w 5575945"/>
              <a:gd name="connsiteY251" fmla="*/ 3131928 h 3851516"/>
              <a:gd name="connsiteX252" fmla="*/ 276066 w 5575945"/>
              <a:gd name="connsiteY252" fmla="*/ 3161053 h 3851516"/>
              <a:gd name="connsiteX253" fmla="*/ 270617 w 5575945"/>
              <a:gd name="connsiteY253" fmla="*/ 3167108 h 3851516"/>
              <a:gd name="connsiteX254" fmla="*/ 305615 w 5575945"/>
              <a:gd name="connsiteY254" fmla="*/ 3174192 h 3851516"/>
              <a:gd name="connsiteX255" fmla="*/ 337526 w 5575945"/>
              <a:gd name="connsiteY255" fmla="*/ 3204468 h 3851516"/>
              <a:gd name="connsiteX256" fmla="*/ 296956 w 5575945"/>
              <a:gd name="connsiteY256" fmla="*/ 3240799 h 3851516"/>
              <a:gd name="connsiteX257" fmla="*/ 230774 w 5575945"/>
              <a:gd name="connsiteY257" fmla="*/ 3246491 h 3851516"/>
              <a:gd name="connsiteX258" fmla="*/ 65894 w 5575945"/>
              <a:gd name="connsiteY258" fmla="*/ 3372376 h 3851516"/>
              <a:gd name="connsiteX259" fmla="*/ 18482 w 5575945"/>
              <a:gd name="connsiteY259" fmla="*/ 3450365 h 3851516"/>
              <a:gd name="connsiteX260" fmla="*/ 608855 w 5575945"/>
              <a:gd name="connsiteY260" fmla="*/ 3726599 h 3851516"/>
              <a:gd name="connsiteX261" fmla="*/ 607220 w 5575945"/>
              <a:gd name="connsiteY261" fmla="*/ 3731746 h 3851516"/>
              <a:gd name="connsiteX262" fmla="*/ 469829 w 5575945"/>
              <a:gd name="connsiteY262" fmla="*/ 3793630 h 3851516"/>
              <a:gd name="connsiteX263" fmla="*/ 412185 w 5575945"/>
              <a:gd name="connsiteY263" fmla="*/ 3820454 h 3851516"/>
              <a:gd name="connsiteX264" fmla="*/ 331531 w 5575945"/>
              <a:gd name="connsiteY264" fmla="*/ 3838861 h 3851516"/>
              <a:gd name="connsiteX265" fmla="*/ 131773 w 5575945"/>
              <a:gd name="connsiteY265" fmla="*/ 3838498 h 3851516"/>
              <a:gd name="connsiteX266" fmla="*/ 114335 w 5575945"/>
              <a:gd name="connsiteY266" fmla="*/ 3829052 h 3851516"/>
              <a:gd name="connsiteX267" fmla="*/ 10611 w 5575945"/>
              <a:gd name="connsiteY267" fmla="*/ 3542826 h 3851516"/>
              <a:gd name="connsiteX268" fmla="*/ 378 w 5575945"/>
              <a:gd name="connsiteY268" fmla="*/ 3468834 h 3851516"/>
              <a:gd name="connsiteX269" fmla="*/ 12912 w 5575945"/>
              <a:gd name="connsiteY269" fmla="*/ 3433412 h 3851516"/>
              <a:gd name="connsiteX270" fmla="*/ 135285 w 5575945"/>
              <a:gd name="connsiteY270" fmla="*/ 3278340 h 3851516"/>
              <a:gd name="connsiteX271" fmla="*/ 250816 w 5575945"/>
              <a:gd name="connsiteY271" fmla="*/ 3226872 h 3851516"/>
              <a:gd name="connsiteX272" fmla="*/ 251120 w 5575945"/>
              <a:gd name="connsiteY272" fmla="*/ 3179521 h 3851516"/>
              <a:gd name="connsiteX273" fmla="*/ 258264 w 5575945"/>
              <a:gd name="connsiteY273" fmla="*/ 3159660 h 3851516"/>
              <a:gd name="connsiteX274" fmla="*/ 501437 w 5575945"/>
              <a:gd name="connsiteY274" fmla="*/ 3016154 h 3851516"/>
              <a:gd name="connsiteX275" fmla="*/ 547940 w 5575945"/>
              <a:gd name="connsiteY275" fmla="*/ 3009191 h 3851516"/>
              <a:gd name="connsiteX276" fmla="*/ 554540 w 5575945"/>
              <a:gd name="connsiteY276" fmla="*/ 2939740 h 3851516"/>
              <a:gd name="connsiteX277" fmla="*/ 631137 w 5575945"/>
              <a:gd name="connsiteY277" fmla="*/ 2857995 h 3851516"/>
              <a:gd name="connsiteX278" fmla="*/ 728443 w 5575945"/>
              <a:gd name="connsiteY278" fmla="*/ 2861871 h 3851516"/>
              <a:gd name="connsiteX279" fmla="*/ 876491 w 5575945"/>
              <a:gd name="connsiteY279" fmla="*/ 2857390 h 3851516"/>
              <a:gd name="connsiteX280" fmla="*/ 878852 w 5575945"/>
              <a:gd name="connsiteY280" fmla="*/ 2856542 h 3851516"/>
              <a:gd name="connsiteX281" fmla="*/ 878792 w 5575945"/>
              <a:gd name="connsiteY281" fmla="*/ 2783154 h 3851516"/>
              <a:gd name="connsiteX282" fmla="*/ 873463 w 5575945"/>
              <a:gd name="connsiteY282" fmla="*/ 2337439 h 3851516"/>
              <a:gd name="connsiteX283" fmla="*/ 871525 w 5575945"/>
              <a:gd name="connsiteY283" fmla="*/ 2244795 h 3851516"/>
              <a:gd name="connsiteX284" fmla="*/ 983423 w 5575945"/>
              <a:gd name="connsiteY284" fmla="*/ 2068047 h 3851516"/>
              <a:gd name="connsiteX285" fmla="*/ 1118876 w 5575945"/>
              <a:gd name="connsiteY285" fmla="*/ 2036742 h 3851516"/>
              <a:gd name="connsiteX286" fmla="*/ 1431744 w 5575945"/>
              <a:gd name="connsiteY286" fmla="*/ 2041404 h 3851516"/>
              <a:gd name="connsiteX287" fmla="*/ 1735104 w 5575945"/>
              <a:gd name="connsiteY287" fmla="*/ 2038256 h 3851516"/>
              <a:gd name="connsiteX288" fmla="*/ 1954783 w 5575945"/>
              <a:gd name="connsiteY288" fmla="*/ 1991086 h 3851516"/>
              <a:gd name="connsiteX289" fmla="*/ 2006917 w 5575945"/>
              <a:gd name="connsiteY289" fmla="*/ 1960689 h 3851516"/>
              <a:gd name="connsiteX290" fmla="*/ 2013578 w 5575945"/>
              <a:gd name="connsiteY290" fmla="*/ 1944280 h 3851516"/>
              <a:gd name="connsiteX291" fmla="*/ 1893626 w 5575945"/>
              <a:gd name="connsiteY291" fmla="*/ 1370318 h 3851516"/>
              <a:gd name="connsiteX292" fmla="*/ 1845671 w 5575945"/>
              <a:gd name="connsiteY292" fmla="*/ 1189269 h 3851516"/>
              <a:gd name="connsiteX293" fmla="*/ 1824719 w 5575945"/>
              <a:gd name="connsiteY293" fmla="*/ 1146885 h 3851516"/>
              <a:gd name="connsiteX294" fmla="*/ 1829745 w 5575945"/>
              <a:gd name="connsiteY294" fmla="*/ 1108676 h 3851516"/>
              <a:gd name="connsiteX295" fmla="*/ 1896896 w 5575945"/>
              <a:gd name="connsiteY295" fmla="*/ 1078219 h 3851516"/>
              <a:gd name="connsiteX296" fmla="*/ 2073462 w 5575945"/>
              <a:gd name="connsiteY296" fmla="*/ 1045159 h 3851516"/>
              <a:gd name="connsiteX297" fmla="*/ 2382575 w 5575945"/>
              <a:gd name="connsiteY297" fmla="*/ 941011 h 3851516"/>
              <a:gd name="connsiteX298" fmla="*/ 2446881 w 5575945"/>
              <a:gd name="connsiteY298" fmla="*/ 907949 h 3851516"/>
              <a:gd name="connsiteX299" fmla="*/ 2556418 w 5575945"/>
              <a:gd name="connsiteY299" fmla="*/ 899110 h 3851516"/>
              <a:gd name="connsiteX300" fmla="*/ 2890175 w 5575945"/>
              <a:gd name="connsiteY300" fmla="*/ 905407 h 3851516"/>
              <a:gd name="connsiteX301" fmla="*/ 2996381 w 5575945"/>
              <a:gd name="connsiteY301" fmla="*/ 911825 h 3851516"/>
              <a:gd name="connsiteX302" fmla="*/ 2993717 w 5575945"/>
              <a:gd name="connsiteY302" fmla="*/ 750094 h 3851516"/>
              <a:gd name="connsiteX303" fmla="*/ 2959688 w 5575945"/>
              <a:gd name="connsiteY303" fmla="*/ 689725 h 3851516"/>
              <a:gd name="connsiteX304" fmla="*/ 2936678 w 5575945"/>
              <a:gd name="connsiteY304" fmla="*/ 642494 h 3851516"/>
              <a:gd name="connsiteX305" fmla="*/ 2973432 w 5575945"/>
              <a:gd name="connsiteY305" fmla="*/ 570317 h 3851516"/>
              <a:gd name="connsiteX306" fmla="*/ 3118634 w 5575945"/>
              <a:gd name="connsiteY306" fmla="*/ 489239 h 3851516"/>
              <a:gd name="connsiteX307" fmla="*/ 3423326 w 5575945"/>
              <a:gd name="connsiteY307" fmla="*/ 406648 h 3851516"/>
              <a:gd name="connsiteX308" fmla="*/ 3669648 w 5575945"/>
              <a:gd name="connsiteY308" fmla="*/ 365534 h 3851516"/>
              <a:gd name="connsiteX309" fmla="*/ 3752845 w 5575945"/>
              <a:gd name="connsiteY309" fmla="*/ 354817 h 3851516"/>
              <a:gd name="connsiteX310" fmla="*/ 3739524 w 5575945"/>
              <a:gd name="connsiteY310" fmla="*/ 238316 h 3851516"/>
              <a:gd name="connsiteX311" fmla="*/ 3726565 w 5575945"/>
              <a:gd name="connsiteY311" fmla="*/ 182731 h 3851516"/>
              <a:gd name="connsiteX312" fmla="*/ 3763683 w 5575945"/>
              <a:gd name="connsiteY312" fmla="*/ 96809 h 3851516"/>
              <a:gd name="connsiteX313" fmla="*/ 3814607 w 5575945"/>
              <a:gd name="connsiteY313" fmla="*/ 71075 h 3851516"/>
              <a:gd name="connsiteX314" fmla="*/ 3869103 w 5575945"/>
              <a:gd name="connsiteY314" fmla="*/ 52667 h 3851516"/>
              <a:gd name="connsiteX315" fmla="*/ 3934861 w 5575945"/>
              <a:gd name="connsiteY315" fmla="*/ 36560 h 3851516"/>
              <a:gd name="connsiteX316" fmla="*/ 4122206 w 5575945"/>
              <a:gd name="connsiteY316" fmla="*/ 1016 h 3851516"/>
              <a:gd name="connsiteX317" fmla="*/ 4139705 w 5575945"/>
              <a:gd name="connsiteY317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186875 w 5575945"/>
              <a:gd name="connsiteY21" fmla="*/ 1850245 h 3851516"/>
              <a:gd name="connsiteX22" fmla="*/ 5076363 w 5575945"/>
              <a:gd name="connsiteY22" fmla="*/ 2323098 h 3851516"/>
              <a:gd name="connsiteX23" fmla="*/ 5087177 w 5575945"/>
              <a:gd name="connsiteY23" fmla="*/ 2970252 h 3851516"/>
              <a:gd name="connsiteX24" fmla="*/ 5160717 w 5575945"/>
              <a:gd name="connsiteY24" fmla="*/ 3280642 h 3851516"/>
              <a:gd name="connsiteX25" fmla="*/ 5173493 w 5575945"/>
              <a:gd name="connsiteY25" fmla="*/ 3458662 h 3851516"/>
              <a:gd name="connsiteX26" fmla="*/ 5202314 w 5575945"/>
              <a:gd name="connsiteY26" fmla="*/ 3575586 h 3851516"/>
              <a:gd name="connsiteX27" fmla="*/ 5226899 w 5575945"/>
              <a:gd name="connsiteY27" fmla="*/ 3747247 h 3851516"/>
              <a:gd name="connsiteX28" fmla="*/ 5236163 w 5575945"/>
              <a:gd name="connsiteY28" fmla="*/ 3838619 h 3851516"/>
              <a:gd name="connsiteX29" fmla="*/ 5137949 w 5575945"/>
              <a:gd name="connsiteY29" fmla="*/ 3847580 h 3851516"/>
              <a:gd name="connsiteX30" fmla="*/ 4893747 w 5575945"/>
              <a:gd name="connsiteY30" fmla="*/ 3850487 h 3851516"/>
              <a:gd name="connsiteX31" fmla="*/ 4521056 w 5575945"/>
              <a:gd name="connsiteY31" fmla="*/ 3777825 h 3851516"/>
              <a:gd name="connsiteX32" fmla="*/ 4357083 w 5575945"/>
              <a:gd name="connsiteY32" fmla="*/ 3643766 h 3851516"/>
              <a:gd name="connsiteX33" fmla="*/ 4338192 w 5575945"/>
              <a:gd name="connsiteY33" fmla="*/ 3601985 h 3851516"/>
              <a:gd name="connsiteX34" fmla="*/ 4368226 w 5575945"/>
              <a:gd name="connsiteY34" fmla="*/ 3535501 h 3851516"/>
              <a:gd name="connsiteX35" fmla="*/ 4473099 w 5575945"/>
              <a:gd name="connsiteY35" fmla="*/ 3520666 h 3851516"/>
              <a:gd name="connsiteX36" fmla="*/ 4777247 w 5575945"/>
              <a:gd name="connsiteY36" fmla="*/ 3561961 h 3851516"/>
              <a:gd name="connsiteX37" fmla="*/ 4888358 w 5575945"/>
              <a:gd name="connsiteY37" fmla="*/ 3581882 h 3851516"/>
              <a:gd name="connsiteX38" fmla="*/ 4978883 w 5575945"/>
              <a:gd name="connsiteY38" fmla="*/ 3551486 h 3851516"/>
              <a:gd name="connsiteX39" fmla="*/ 4982152 w 5575945"/>
              <a:gd name="connsiteY39" fmla="*/ 3493478 h 3851516"/>
              <a:gd name="connsiteX40" fmla="*/ 4928322 w 5575945"/>
              <a:gd name="connsiteY40" fmla="*/ 3452728 h 3851516"/>
              <a:gd name="connsiteX41" fmla="*/ 4751452 w 5575945"/>
              <a:gd name="connsiteY41" fmla="*/ 3391389 h 3851516"/>
              <a:gd name="connsiteX42" fmla="*/ 4416545 w 5575945"/>
              <a:gd name="connsiteY42" fmla="*/ 3297716 h 3851516"/>
              <a:gd name="connsiteX43" fmla="*/ 4242218 w 5575945"/>
              <a:gd name="connsiteY43" fmla="*/ 3211008 h 3851516"/>
              <a:gd name="connsiteX44" fmla="*/ 4215636 w 5575945"/>
              <a:gd name="connsiteY44" fmla="*/ 3185818 h 3851516"/>
              <a:gd name="connsiteX45" fmla="*/ 4190448 w 5575945"/>
              <a:gd name="connsiteY45" fmla="*/ 3177887 h 3851516"/>
              <a:gd name="connsiteX46" fmla="*/ 4003708 w 5575945"/>
              <a:gd name="connsiteY46" fmla="*/ 3199079 h 3851516"/>
              <a:gd name="connsiteX47" fmla="*/ 3890599 w 5575945"/>
              <a:gd name="connsiteY47" fmla="*/ 3205559 h 3851516"/>
              <a:gd name="connsiteX48" fmla="*/ 3761261 w 5575945"/>
              <a:gd name="connsiteY48" fmla="*/ 3148096 h 3851516"/>
              <a:gd name="connsiteX49" fmla="*/ 3688116 w 5575945"/>
              <a:gd name="connsiteY49" fmla="*/ 3117880 h 3851516"/>
              <a:gd name="connsiteX50" fmla="*/ 3362351 w 5575945"/>
              <a:gd name="connsiteY50" fmla="*/ 3119515 h 3851516"/>
              <a:gd name="connsiteX51" fmla="*/ 3215030 w 5575945"/>
              <a:gd name="connsiteY51" fmla="*/ 3105710 h 3851516"/>
              <a:gd name="connsiteX52" fmla="*/ 3142793 w 5575945"/>
              <a:gd name="connsiteY52" fmla="*/ 3077735 h 3851516"/>
              <a:gd name="connsiteX53" fmla="*/ 2824175 w 5575945"/>
              <a:gd name="connsiteY53" fmla="*/ 2904619 h 3851516"/>
              <a:gd name="connsiteX54" fmla="*/ 2747214 w 5575945"/>
              <a:gd name="connsiteY54" fmla="*/ 2835773 h 3851516"/>
              <a:gd name="connsiteX55" fmla="*/ 2746668 w 5575945"/>
              <a:gd name="connsiteY55" fmla="*/ 2750639 h 3851516"/>
              <a:gd name="connsiteX56" fmla="*/ 2886724 w 5575945"/>
              <a:gd name="connsiteY56" fmla="*/ 2633109 h 3851516"/>
              <a:gd name="connsiteX57" fmla="*/ 3307614 w 5575945"/>
              <a:gd name="connsiteY57" fmla="*/ 2437408 h 3851516"/>
              <a:gd name="connsiteX58" fmla="*/ 3473220 w 5575945"/>
              <a:gd name="connsiteY58" fmla="*/ 2419969 h 3851516"/>
              <a:gd name="connsiteX59" fmla="*/ 3542430 w 5575945"/>
              <a:gd name="connsiteY59" fmla="*/ 2430263 h 3851516"/>
              <a:gd name="connsiteX60" fmla="*/ 3594928 w 5575945"/>
              <a:gd name="connsiteY60" fmla="*/ 2431716 h 3851516"/>
              <a:gd name="connsiteX61" fmla="*/ 3618119 w 5575945"/>
              <a:gd name="connsiteY61" fmla="*/ 2419242 h 3851516"/>
              <a:gd name="connsiteX62" fmla="*/ 3608612 w 5575945"/>
              <a:gd name="connsiteY62" fmla="*/ 2394841 h 3851516"/>
              <a:gd name="connsiteX63" fmla="*/ 3499802 w 5575945"/>
              <a:gd name="connsiteY63" fmla="*/ 2333623 h 3851516"/>
              <a:gd name="connsiteX64" fmla="*/ 3282545 w 5575945"/>
              <a:gd name="connsiteY64" fmla="*/ 2288815 h 3851516"/>
              <a:gd name="connsiteX65" fmla="*/ 3111973 w 5575945"/>
              <a:gd name="connsiteY65" fmla="*/ 2285971 h 3851516"/>
              <a:gd name="connsiteX66" fmla="*/ 3023568 w 5575945"/>
              <a:gd name="connsiteY66" fmla="*/ 2296809 h 3851516"/>
              <a:gd name="connsiteX67" fmla="*/ 2980880 w 5575945"/>
              <a:gd name="connsiteY67" fmla="*/ 2291237 h 3851516"/>
              <a:gd name="connsiteX68" fmla="*/ 2919482 w 5575945"/>
              <a:gd name="connsiteY68" fmla="*/ 2276343 h 3851516"/>
              <a:gd name="connsiteX69" fmla="*/ 2618543 w 5575945"/>
              <a:gd name="connsiteY69" fmla="*/ 2243523 h 3851516"/>
              <a:gd name="connsiteX70" fmla="*/ 2493808 w 5575945"/>
              <a:gd name="connsiteY70" fmla="*/ 2227236 h 3851516"/>
              <a:gd name="connsiteX71" fmla="*/ 2360111 w 5575945"/>
              <a:gd name="connsiteY71" fmla="*/ 2126539 h 3851516"/>
              <a:gd name="connsiteX72" fmla="*/ 2477884 w 5575945"/>
              <a:gd name="connsiteY72" fmla="*/ 2115458 h 3851516"/>
              <a:gd name="connsiteX73" fmla="*/ 2655479 w 5575945"/>
              <a:gd name="connsiteY73" fmla="*/ 2097353 h 3851516"/>
              <a:gd name="connsiteX74" fmla="*/ 2799531 w 5575945"/>
              <a:gd name="connsiteY74" fmla="*/ 2080763 h 3851516"/>
              <a:gd name="connsiteX75" fmla="*/ 2999954 w 5575945"/>
              <a:gd name="connsiteY75" fmla="*/ 2054180 h 3851516"/>
              <a:gd name="connsiteX76" fmla="*/ 3212003 w 5575945"/>
              <a:gd name="connsiteY76" fmla="*/ 2012461 h 3851516"/>
              <a:gd name="connsiteX77" fmla="*/ 3320511 w 5575945"/>
              <a:gd name="connsiteY77" fmla="*/ 1972619 h 3851516"/>
              <a:gd name="connsiteX78" fmla="*/ 3517786 w 5575945"/>
              <a:gd name="connsiteY78" fmla="*/ 1930898 h 3851516"/>
              <a:gd name="connsiteX79" fmla="*/ 3732924 w 5575945"/>
              <a:gd name="connsiteY79" fmla="*/ 1905648 h 3851516"/>
              <a:gd name="connsiteX80" fmla="*/ 3978398 w 5575945"/>
              <a:gd name="connsiteY80" fmla="*/ 1893175 h 3851516"/>
              <a:gd name="connsiteX81" fmla="*/ 3923963 w 5575945"/>
              <a:gd name="connsiteY81" fmla="*/ 1847883 h 3851516"/>
              <a:gd name="connsiteX82" fmla="*/ 3552239 w 5575945"/>
              <a:gd name="connsiteY82" fmla="*/ 1680822 h 3851516"/>
              <a:gd name="connsiteX83" fmla="*/ 3183182 w 5575945"/>
              <a:gd name="connsiteY83" fmla="*/ 1649579 h 3851516"/>
              <a:gd name="connsiteX84" fmla="*/ 3157931 w 5575945"/>
              <a:gd name="connsiteY84" fmla="*/ 1630747 h 3851516"/>
              <a:gd name="connsiteX85" fmla="*/ 3182455 w 5575945"/>
              <a:gd name="connsiteY85" fmla="*/ 1575464 h 3851516"/>
              <a:gd name="connsiteX86" fmla="*/ 3258203 w 5575945"/>
              <a:gd name="connsiteY86" fmla="*/ 1560387 h 3851516"/>
              <a:gd name="connsiteX87" fmla="*/ 3379487 w 5575945"/>
              <a:gd name="connsiteY87" fmla="*/ 1559357 h 3851516"/>
              <a:gd name="connsiteX88" fmla="*/ 3498955 w 5575945"/>
              <a:gd name="connsiteY88" fmla="*/ 1552455 h 3851516"/>
              <a:gd name="connsiteX89" fmla="*/ 3601225 w 5575945"/>
              <a:gd name="connsiteY89" fmla="*/ 1577038 h 3851516"/>
              <a:gd name="connsiteX90" fmla="*/ 3614728 w 5575945"/>
              <a:gd name="connsiteY90" fmla="*/ 1579037 h 3851516"/>
              <a:gd name="connsiteX91" fmla="*/ 3814668 w 5575945"/>
              <a:gd name="connsiteY91" fmla="*/ 1569107 h 3851516"/>
              <a:gd name="connsiteX92" fmla="*/ 3814668 w 5575945"/>
              <a:gd name="connsiteY92" fmla="*/ 1548701 h 3851516"/>
              <a:gd name="connsiteX93" fmla="*/ 3855357 w 5575945"/>
              <a:gd name="connsiteY93" fmla="*/ 1508313 h 3851516"/>
              <a:gd name="connsiteX94" fmla="*/ 3993354 w 5575945"/>
              <a:gd name="connsiteY94" fmla="*/ 1529506 h 3851516"/>
              <a:gd name="connsiteX95" fmla="*/ 4106887 w 5575945"/>
              <a:gd name="connsiteY95" fmla="*/ 1569834 h 3851516"/>
              <a:gd name="connsiteX96" fmla="*/ 4136557 w 5575945"/>
              <a:gd name="connsiteY96" fmla="*/ 1588846 h 3851516"/>
              <a:gd name="connsiteX97" fmla="*/ 4260868 w 5575945"/>
              <a:gd name="connsiteY97" fmla="*/ 1502379 h 3851516"/>
              <a:gd name="connsiteX98" fmla="*/ 4458324 w 5575945"/>
              <a:gd name="connsiteY98" fmla="*/ 1498867 h 3851516"/>
              <a:gd name="connsiteX99" fmla="*/ 4412427 w 5575945"/>
              <a:gd name="connsiteY99" fmla="*/ 1474768 h 3851516"/>
              <a:gd name="connsiteX100" fmla="*/ 3932379 w 5575945"/>
              <a:gd name="connsiteY100" fmla="*/ 1317214 h 3851516"/>
              <a:gd name="connsiteX101" fmla="*/ 3643066 w 5575945"/>
              <a:gd name="connsiteY101" fmla="*/ 1296748 h 3851516"/>
              <a:gd name="connsiteX102" fmla="*/ 3086844 w 5575945"/>
              <a:gd name="connsiteY102" fmla="*/ 1181761 h 3851516"/>
              <a:gd name="connsiteX103" fmla="*/ 3008370 w 5575945"/>
              <a:gd name="connsiteY103" fmla="*/ 1136712 h 3851516"/>
              <a:gd name="connsiteX104" fmla="*/ 2984574 w 5575945"/>
              <a:gd name="connsiteY104" fmla="*/ 1094992 h 3851516"/>
              <a:gd name="connsiteX105" fmla="*/ 3023508 w 5575945"/>
              <a:gd name="connsiteY105" fmla="*/ 1073436 h 3851516"/>
              <a:gd name="connsiteX106" fmla="*/ 3118694 w 5575945"/>
              <a:gd name="connsiteY106" fmla="*/ 1065141 h 3851516"/>
              <a:gd name="connsiteX107" fmla="*/ 3402981 w 5575945"/>
              <a:gd name="connsiteY107" fmla="*/ 1069984 h 3851516"/>
              <a:gd name="connsiteX108" fmla="*/ 3634287 w 5575945"/>
              <a:gd name="connsiteY108" fmla="*/ 1080459 h 3851516"/>
              <a:gd name="connsiteX109" fmla="*/ 3868437 w 5575945"/>
              <a:gd name="connsiteY109" fmla="*/ 1095295 h 3851516"/>
              <a:gd name="connsiteX110" fmla="*/ 4038888 w 5575945"/>
              <a:gd name="connsiteY110" fmla="*/ 1105891 h 3851516"/>
              <a:gd name="connsiteX111" fmla="*/ 4210853 w 5575945"/>
              <a:gd name="connsiteY111" fmla="*/ 1117335 h 3851516"/>
              <a:gd name="connsiteX112" fmla="*/ 4338494 w 5575945"/>
              <a:gd name="connsiteY112" fmla="*/ 1120786 h 3851516"/>
              <a:gd name="connsiteX113" fmla="*/ 4595473 w 5575945"/>
              <a:gd name="connsiteY113" fmla="*/ 1111825 h 3851516"/>
              <a:gd name="connsiteX114" fmla="*/ 4840825 w 5575945"/>
              <a:gd name="connsiteY114" fmla="*/ 1096566 h 3851516"/>
              <a:gd name="connsiteX115" fmla="*/ 5061533 w 5575945"/>
              <a:gd name="connsiteY115" fmla="*/ 1076705 h 3851516"/>
              <a:gd name="connsiteX116" fmla="*/ 5464683 w 5575945"/>
              <a:gd name="connsiteY116" fmla="*/ 996899 h 3851516"/>
              <a:gd name="connsiteX117" fmla="*/ 5545700 w 5575945"/>
              <a:gd name="connsiteY117" fmla="*/ 956754 h 3851516"/>
              <a:gd name="connsiteX118" fmla="*/ 5554117 w 5575945"/>
              <a:gd name="connsiteY118" fmla="*/ 915761 h 3851516"/>
              <a:gd name="connsiteX119" fmla="*/ 5511974 w 5575945"/>
              <a:gd name="connsiteY119" fmla="*/ 875495 h 3851516"/>
              <a:gd name="connsiteX120" fmla="*/ 5347455 w 5575945"/>
              <a:gd name="connsiteY120" fmla="*/ 809191 h 3851516"/>
              <a:gd name="connsiteX121" fmla="*/ 5058749 w 5575945"/>
              <a:gd name="connsiteY121" fmla="*/ 754271 h 3851516"/>
              <a:gd name="connsiteX122" fmla="*/ 4771979 w 5575945"/>
              <a:gd name="connsiteY122" fmla="*/ 723270 h 3851516"/>
              <a:gd name="connsiteX123" fmla="*/ 4580820 w 5575945"/>
              <a:gd name="connsiteY123" fmla="*/ 712673 h 3851516"/>
              <a:gd name="connsiteX124" fmla="*/ 4381606 w 5575945"/>
              <a:gd name="connsiteY124" fmla="*/ 700927 h 3851516"/>
              <a:gd name="connsiteX125" fmla="*/ 4206372 w 5575945"/>
              <a:gd name="connsiteY125" fmla="*/ 690208 h 3851516"/>
              <a:gd name="connsiteX126" fmla="*/ 3957023 w 5575945"/>
              <a:gd name="connsiteY126" fmla="*/ 668713 h 3851516"/>
              <a:gd name="connsiteX127" fmla="*/ 3790507 w 5575945"/>
              <a:gd name="connsiteY127" fmla="*/ 651820 h 3851516"/>
              <a:gd name="connsiteX128" fmla="*/ 3608673 w 5575945"/>
              <a:gd name="connsiteY128" fmla="*/ 629839 h 3851516"/>
              <a:gd name="connsiteX129" fmla="*/ 3420057 w 5575945"/>
              <a:gd name="connsiteY129" fmla="*/ 600412 h 3851516"/>
              <a:gd name="connsiteX130" fmla="*/ 3338918 w 5575945"/>
              <a:gd name="connsiteY130" fmla="*/ 578673 h 3851516"/>
              <a:gd name="connsiteX131" fmla="*/ 3321903 w 5575945"/>
              <a:gd name="connsiteY131" fmla="*/ 570136 h 3851516"/>
              <a:gd name="connsiteX132" fmla="*/ 3322024 w 5575945"/>
              <a:gd name="connsiteY132" fmla="*/ 547187 h 3851516"/>
              <a:gd name="connsiteX133" fmla="*/ 3390811 w 5575945"/>
              <a:gd name="connsiteY133" fmla="*/ 518849 h 3851516"/>
              <a:gd name="connsiteX134" fmla="*/ 3635437 w 5575945"/>
              <a:gd name="connsiteY134" fmla="*/ 470469 h 3851516"/>
              <a:gd name="connsiteX135" fmla="*/ 3834467 w 5575945"/>
              <a:gd name="connsiteY135" fmla="*/ 445583 h 3851516"/>
              <a:gd name="connsiteX136" fmla="*/ 4033681 w 5575945"/>
              <a:gd name="connsiteY136" fmla="*/ 435046 h 3851516"/>
              <a:gd name="connsiteX137" fmla="*/ 4380093 w 5575945"/>
              <a:gd name="connsiteY137" fmla="*/ 422876 h 3851516"/>
              <a:gd name="connsiteX138" fmla="*/ 4602012 w 5575945"/>
              <a:gd name="connsiteY138" fmla="*/ 415670 h 3851516"/>
              <a:gd name="connsiteX139" fmla="*/ 4704163 w 5575945"/>
              <a:gd name="connsiteY139" fmla="*/ 412280 h 3851516"/>
              <a:gd name="connsiteX140" fmla="*/ 4717180 w 5575945"/>
              <a:gd name="connsiteY140" fmla="*/ 392116 h 3851516"/>
              <a:gd name="connsiteX141" fmla="*/ 4686965 w 5575945"/>
              <a:gd name="connsiteY141" fmla="*/ 353909 h 3851516"/>
              <a:gd name="connsiteX142" fmla="*/ 4407522 w 5575945"/>
              <a:gd name="connsiteY142" fmla="*/ 206466 h 3851516"/>
              <a:gd name="connsiteX143" fmla="*/ 4244035 w 5575945"/>
              <a:gd name="connsiteY143" fmla="*/ 182609 h 3851516"/>
              <a:gd name="connsiteX144" fmla="*/ 4013274 w 5575945"/>
              <a:gd name="connsiteY144" fmla="*/ 150094 h 3851516"/>
              <a:gd name="connsiteX145" fmla="*/ 3977126 w 5575945"/>
              <a:gd name="connsiteY145" fmla="*/ 133926 h 3851516"/>
              <a:gd name="connsiteX146" fmla="*/ 3972524 w 5575945"/>
              <a:gd name="connsiteY146" fmla="*/ 101108 h 3851516"/>
              <a:gd name="connsiteX147" fmla="*/ 4016787 w 5575945"/>
              <a:gd name="connsiteY147" fmla="*/ 68046 h 3851516"/>
              <a:gd name="connsiteX148" fmla="*/ 4156659 w 5575945"/>
              <a:gd name="connsiteY148" fmla="*/ 17123 h 3851516"/>
              <a:gd name="connsiteX149" fmla="*/ 4139705 w 5575945"/>
              <a:gd name="connsiteY149" fmla="*/ 593 h 3851516"/>
              <a:gd name="connsiteX150" fmla="*/ 4150120 w 5575945"/>
              <a:gd name="connsiteY150" fmla="*/ 7314 h 3851516"/>
              <a:gd name="connsiteX151" fmla="*/ 4139705 w 5575945"/>
              <a:gd name="connsiteY151" fmla="*/ 13854 h 3851516"/>
              <a:gd name="connsiteX152" fmla="*/ 4032712 w 5575945"/>
              <a:gd name="connsiteY152" fmla="*/ 29476 h 3851516"/>
              <a:gd name="connsiteX153" fmla="*/ 3822236 w 5575945"/>
              <a:gd name="connsiteY153" fmla="*/ 83972 h 3851516"/>
              <a:gd name="connsiteX154" fmla="*/ 3756599 w 5575945"/>
              <a:gd name="connsiteY154" fmla="*/ 121453 h 3851516"/>
              <a:gd name="connsiteX155" fmla="*/ 3738252 w 5575945"/>
              <a:gd name="connsiteY155" fmla="*/ 165171 h 3851516"/>
              <a:gd name="connsiteX156" fmla="*/ 3753208 w 5575945"/>
              <a:gd name="connsiteY156" fmla="*/ 179158 h 3851516"/>
              <a:gd name="connsiteX157" fmla="*/ 4003527 w 5575945"/>
              <a:gd name="connsiteY157" fmla="*/ 233412 h 3851516"/>
              <a:gd name="connsiteX158" fmla="*/ 4212851 w 5575945"/>
              <a:gd name="connsiteY158" fmla="*/ 284941 h 3851516"/>
              <a:gd name="connsiteX159" fmla="*/ 4291325 w 5575945"/>
              <a:gd name="connsiteY159" fmla="*/ 297777 h 3851516"/>
              <a:gd name="connsiteX160" fmla="*/ 4304767 w 5575945"/>
              <a:gd name="connsiteY160" fmla="*/ 324056 h 3851516"/>
              <a:gd name="connsiteX161" fmla="*/ 4248273 w 5575945"/>
              <a:gd name="connsiteY161" fmla="*/ 354574 h 3851516"/>
              <a:gd name="connsiteX162" fmla="*/ 4125294 w 5575945"/>
              <a:gd name="connsiteY162" fmla="*/ 357663 h 3851516"/>
              <a:gd name="connsiteX163" fmla="*/ 3842581 w 5575945"/>
              <a:gd name="connsiteY163" fmla="*/ 362082 h 3851516"/>
              <a:gd name="connsiteX164" fmla="*/ 3703133 w 5575945"/>
              <a:gd name="connsiteY164" fmla="*/ 375283 h 3851516"/>
              <a:gd name="connsiteX165" fmla="*/ 3483029 w 5575945"/>
              <a:gd name="connsiteY165" fmla="*/ 409675 h 3851516"/>
              <a:gd name="connsiteX166" fmla="*/ 3078186 w 5575945"/>
              <a:gd name="connsiteY166" fmla="*/ 521514 h 3851516"/>
              <a:gd name="connsiteX167" fmla="*/ 2970526 w 5575945"/>
              <a:gd name="connsiteY167" fmla="*/ 593933 h 3851516"/>
              <a:gd name="connsiteX168" fmla="*/ 2944368 w 5575945"/>
              <a:gd name="connsiteY168" fmla="*/ 637772 h 3851516"/>
              <a:gd name="connsiteX169" fmla="*/ 3062927 w 5575945"/>
              <a:gd name="connsiteY169" fmla="*/ 652303 h 3851516"/>
              <a:gd name="connsiteX170" fmla="*/ 3231985 w 5575945"/>
              <a:gd name="connsiteY170" fmla="*/ 673497 h 3851516"/>
              <a:gd name="connsiteX171" fmla="*/ 3397955 w 5575945"/>
              <a:gd name="connsiteY171" fmla="*/ 693842 h 3851516"/>
              <a:gd name="connsiteX172" fmla="*/ 3567074 w 5575945"/>
              <a:gd name="connsiteY172" fmla="*/ 714732 h 3851516"/>
              <a:gd name="connsiteX173" fmla="*/ 3741098 w 5575945"/>
              <a:gd name="connsiteY173" fmla="*/ 735259 h 3851516"/>
              <a:gd name="connsiteX174" fmla="*/ 3905857 w 5575945"/>
              <a:gd name="connsiteY174" fmla="*/ 752999 h 3851516"/>
              <a:gd name="connsiteX175" fmla="*/ 4014123 w 5575945"/>
              <a:gd name="connsiteY175" fmla="*/ 760871 h 3851516"/>
              <a:gd name="connsiteX176" fmla="*/ 4209703 w 5575945"/>
              <a:gd name="connsiteY176" fmla="*/ 776131 h 3851516"/>
              <a:gd name="connsiteX177" fmla="*/ 4366954 w 5575945"/>
              <a:gd name="connsiteY177" fmla="*/ 789876 h 3851516"/>
              <a:gd name="connsiteX178" fmla="*/ 4550725 w 5575945"/>
              <a:gd name="connsiteY178" fmla="*/ 810039 h 3851516"/>
              <a:gd name="connsiteX179" fmla="*/ 4747759 w 5575945"/>
              <a:gd name="connsiteY179" fmla="*/ 837831 h 3851516"/>
              <a:gd name="connsiteX180" fmla="*/ 5017877 w 5575945"/>
              <a:gd name="connsiteY180" fmla="*/ 901773 h 3851516"/>
              <a:gd name="connsiteX181" fmla="*/ 5062624 w 5575945"/>
              <a:gd name="connsiteY181" fmla="*/ 925691 h 3851516"/>
              <a:gd name="connsiteX182" fmla="*/ 5080730 w 5575945"/>
              <a:gd name="connsiteY182" fmla="*/ 935682 h 3851516"/>
              <a:gd name="connsiteX183" fmla="*/ 5075158 w 5575945"/>
              <a:gd name="connsiteY183" fmla="*/ 942645 h 3851516"/>
              <a:gd name="connsiteX184" fmla="*/ 4948969 w 5575945"/>
              <a:gd name="connsiteY184" fmla="*/ 955542 h 3851516"/>
              <a:gd name="connsiteX185" fmla="*/ 4750120 w 5575945"/>
              <a:gd name="connsiteY185" fmla="*/ 970620 h 3851516"/>
              <a:gd name="connsiteX186" fmla="*/ 4477156 w 5575945"/>
              <a:gd name="connsiteY186" fmla="*/ 975404 h 3851516"/>
              <a:gd name="connsiteX187" fmla="*/ 4060263 w 5575945"/>
              <a:gd name="connsiteY187" fmla="*/ 968258 h 3851516"/>
              <a:gd name="connsiteX188" fmla="*/ 3662685 w 5575945"/>
              <a:gd name="connsiteY188" fmla="*/ 956512 h 3851516"/>
              <a:gd name="connsiteX189" fmla="*/ 3429624 w 5575945"/>
              <a:gd name="connsiteY189" fmla="*/ 949125 h 3851516"/>
              <a:gd name="connsiteX190" fmla="*/ 3118634 w 5575945"/>
              <a:gd name="connsiteY190" fmla="*/ 934048 h 3851516"/>
              <a:gd name="connsiteX191" fmla="*/ 2587602 w 5575945"/>
              <a:gd name="connsiteY191" fmla="*/ 912249 h 3851516"/>
              <a:gd name="connsiteX192" fmla="*/ 2439977 w 5575945"/>
              <a:gd name="connsiteY192" fmla="*/ 923996 h 3851516"/>
              <a:gd name="connsiteX193" fmla="*/ 2422418 w 5575945"/>
              <a:gd name="connsiteY193" fmla="*/ 930838 h 3851516"/>
              <a:gd name="connsiteX194" fmla="*/ 2231198 w 5575945"/>
              <a:gd name="connsiteY194" fmla="*/ 1018940 h 3851516"/>
              <a:gd name="connsiteX195" fmla="*/ 1966227 w 5575945"/>
              <a:gd name="connsiteY195" fmla="*/ 1077796 h 3851516"/>
              <a:gd name="connsiteX196" fmla="*/ 1863109 w 5575945"/>
              <a:gd name="connsiteY196" fmla="*/ 1103409 h 3851516"/>
              <a:gd name="connsiteX197" fmla="*/ 1838040 w 5575945"/>
              <a:gd name="connsiteY197" fmla="*/ 1119576 h 3851516"/>
              <a:gd name="connsiteX198" fmla="*/ 1836224 w 5575945"/>
              <a:gd name="connsiteY198" fmla="*/ 1136106 h 3851516"/>
              <a:gd name="connsiteX199" fmla="*/ 1850454 w 5575945"/>
              <a:gd name="connsiteY199" fmla="*/ 1145370 h 3851516"/>
              <a:gd name="connsiteX200" fmla="*/ 2017938 w 5575945"/>
              <a:gd name="connsiteY200" fmla="*/ 1174556 h 3851516"/>
              <a:gd name="connsiteX201" fmla="*/ 2207401 w 5575945"/>
              <a:gd name="connsiteY201" fmla="*/ 1220636 h 3851516"/>
              <a:gd name="connsiteX202" fmla="*/ 2424234 w 5575945"/>
              <a:gd name="connsiteY202" fmla="*/ 1245582 h 3851516"/>
              <a:gd name="connsiteX203" fmla="*/ 2612004 w 5575945"/>
              <a:gd name="connsiteY203" fmla="*/ 1259449 h 3851516"/>
              <a:gd name="connsiteX204" fmla="*/ 2818907 w 5575945"/>
              <a:gd name="connsiteY204" fmla="*/ 1274405 h 3851516"/>
              <a:gd name="connsiteX205" fmla="*/ 2958901 w 5575945"/>
              <a:gd name="connsiteY205" fmla="*/ 1285122 h 3851516"/>
              <a:gd name="connsiteX206" fmla="*/ 3315667 w 5575945"/>
              <a:gd name="connsiteY206" fmla="*/ 1358813 h 3851516"/>
              <a:gd name="connsiteX207" fmla="*/ 3402315 w 5575945"/>
              <a:gd name="connsiteY207" fmla="*/ 1424208 h 3851516"/>
              <a:gd name="connsiteX208" fmla="*/ 3407341 w 5575945"/>
              <a:gd name="connsiteY208" fmla="*/ 1434441 h 3851516"/>
              <a:gd name="connsiteX209" fmla="*/ 3345034 w 5575945"/>
              <a:gd name="connsiteY209" fmla="*/ 1438195 h 3851516"/>
              <a:gd name="connsiteX210" fmla="*/ 3102830 w 5575945"/>
              <a:gd name="connsiteY210" fmla="*/ 1452121 h 3851516"/>
              <a:gd name="connsiteX211" fmla="*/ 2791961 w 5575945"/>
              <a:gd name="connsiteY211" fmla="*/ 1483124 h 3851516"/>
              <a:gd name="connsiteX212" fmla="*/ 2474734 w 5575945"/>
              <a:gd name="connsiteY212" fmla="*/ 1541132 h 3851516"/>
              <a:gd name="connsiteX213" fmla="*/ 2354480 w 5575945"/>
              <a:gd name="connsiteY213" fmla="*/ 1586364 h 3851516"/>
              <a:gd name="connsiteX214" fmla="*/ 2299379 w 5575945"/>
              <a:gd name="connsiteY214" fmla="*/ 1638134 h 3851516"/>
              <a:gd name="connsiteX215" fmla="*/ 2341340 w 5575945"/>
              <a:gd name="connsiteY215" fmla="*/ 1645825 h 3851516"/>
              <a:gd name="connsiteX216" fmla="*/ 2623872 w 5575945"/>
              <a:gd name="connsiteY216" fmla="*/ 1656240 h 3851516"/>
              <a:gd name="connsiteX217" fmla="*/ 3031137 w 5575945"/>
              <a:gd name="connsiteY217" fmla="*/ 1697837 h 3851516"/>
              <a:gd name="connsiteX218" fmla="*/ 3142551 w 5575945"/>
              <a:gd name="connsiteY218" fmla="*/ 1729142 h 3851516"/>
              <a:gd name="connsiteX219" fmla="*/ 3174704 w 5575945"/>
              <a:gd name="connsiteY219" fmla="*/ 1749064 h 3851516"/>
              <a:gd name="connsiteX220" fmla="*/ 3177731 w 5575945"/>
              <a:gd name="connsiteY220" fmla="*/ 1789815 h 3851516"/>
              <a:gd name="connsiteX221" fmla="*/ 3151816 w 5575945"/>
              <a:gd name="connsiteY221" fmla="*/ 1813066 h 3851516"/>
              <a:gd name="connsiteX222" fmla="*/ 2967196 w 5575945"/>
              <a:gd name="connsiteY222" fmla="*/ 1882276 h 3851516"/>
              <a:gd name="connsiteX223" fmla="*/ 2716152 w 5575945"/>
              <a:gd name="connsiteY223" fmla="*/ 1901835 h 3851516"/>
              <a:gd name="connsiteX224" fmla="*/ 2385725 w 5575945"/>
              <a:gd name="connsiteY224" fmla="*/ 1912491 h 3851516"/>
              <a:gd name="connsiteX225" fmla="*/ 2051362 w 5575945"/>
              <a:gd name="connsiteY225" fmla="*/ 1946824 h 3851516"/>
              <a:gd name="connsiteX226" fmla="*/ 2038645 w 5575945"/>
              <a:gd name="connsiteY226" fmla="*/ 1952516 h 3851516"/>
              <a:gd name="connsiteX227" fmla="*/ 1857477 w 5575945"/>
              <a:gd name="connsiteY227" fmla="*/ 2035652 h 3851516"/>
              <a:gd name="connsiteX228" fmla="*/ 1483877 w 5575945"/>
              <a:gd name="connsiteY228" fmla="*/ 2056723 h 3851516"/>
              <a:gd name="connsiteX229" fmla="*/ 1134196 w 5575945"/>
              <a:gd name="connsiteY229" fmla="*/ 2049579 h 3851516"/>
              <a:gd name="connsiteX230" fmla="*/ 952118 w 5575945"/>
              <a:gd name="connsiteY230" fmla="*/ 2102621 h 3851516"/>
              <a:gd name="connsiteX231" fmla="*/ 888722 w 5575945"/>
              <a:gd name="connsiteY231" fmla="*/ 2213126 h 3851516"/>
              <a:gd name="connsiteX232" fmla="*/ 966893 w 5575945"/>
              <a:gd name="connsiteY232" fmla="*/ 2224329 h 3851516"/>
              <a:gd name="connsiteX233" fmla="*/ 1190447 w 5575945"/>
              <a:gd name="connsiteY233" fmla="*/ 2257631 h 3851516"/>
              <a:gd name="connsiteX234" fmla="*/ 1491991 w 5575945"/>
              <a:gd name="connsiteY234" fmla="*/ 2314307 h 3851516"/>
              <a:gd name="connsiteX235" fmla="*/ 1807764 w 5575945"/>
              <a:gd name="connsiteY235" fmla="*/ 2404226 h 3851516"/>
              <a:gd name="connsiteX236" fmla="*/ 1887874 w 5575945"/>
              <a:gd name="connsiteY236" fmla="*/ 2449458 h 3851516"/>
              <a:gd name="connsiteX237" fmla="*/ 1898653 w 5575945"/>
              <a:gd name="connsiteY237" fmla="*/ 2525147 h 3851516"/>
              <a:gd name="connsiteX238" fmla="*/ 1804919 w 5575945"/>
              <a:gd name="connsiteY238" fmla="*/ 2603379 h 3851516"/>
              <a:gd name="connsiteX239" fmla="*/ 1472918 w 5575945"/>
              <a:gd name="connsiteY239" fmla="*/ 2751607 h 3851516"/>
              <a:gd name="connsiteX240" fmla="*/ 1106524 w 5575945"/>
              <a:gd name="connsiteY240" fmla="*/ 2849700 h 3851516"/>
              <a:gd name="connsiteX241" fmla="*/ 933650 w 5575945"/>
              <a:gd name="connsiteY241" fmla="*/ 2864474 h 3851516"/>
              <a:gd name="connsiteX242" fmla="*/ 861413 w 5575945"/>
              <a:gd name="connsiteY242" fmla="*/ 2873254 h 3851516"/>
              <a:gd name="connsiteX243" fmla="*/ 703556 w 5575945"/>
              <a:gd name="connsiteY243" fmla="*/ 2874768 h 3851516"/>
              <a:gd name="connsiteX244" fmla="*/ 615819 w 5575945"/>
              <a:gd name="connsiteY244" fmla="*/ 2873557 h 3851516"/>
              <a:gd name="connsiteX245" fmla="*/ 568043 w 5575945"/>
              <a:gd name="connsiteY245" fmla="*/ 2929142 h 3851516"/>
              <a:gd name="connsiteX246" fmla="*/ 582515 w 5575945"/>
              <a:gd name="connsiteY246" fmla="*/ 2946884 h 3851516"/>
              <a:gd name="connsiteX247" fmla="*/ 647184 w 5575945"/>
              <a:gd name="connsiteY247" fmla="*/ 2968804 h 3851516"/>
              <a:gd name="connsiteX248" fmla="*/ 672010 w 5575945"/>
              <a:gd name="connsiteY248" fmla="*/ 3002833 h 3851516"/>
              <a:gd name="connsiteX249" fmla="*/ 656691 w 5575945"/>
              <a:gd name="connsiteY249" fmla="*/ 3023723 h 3851516"/>
              <a:gd name="connsiteX250" fmla="*/ 604859 w 5575945"/>
              <a:gd name="connsiteY250" fmla="*/ 3028870 h 3851516"/>
              <a:gd name="connsiteX251" fmla="*/ 307856 w 5575945"/>
              <a:gd name="connsiteY251" fmla="*/ 3131928 h 3851516"/>
              <a:gd name="connsiteX252" fmla="*/ 276066 w 5575945"/>
              <a:gd name="connsiteY252" fmla="*/ 3161053 h 3851516"/>
              <a:gd name="connsiteX253" fmla="*/ 270617 w 5575945"/>
              <a:gd name="connsiteY253" fmla="*/ 3167108 h 3851516"/>
              <a:gd name="connsiteX254" fmla="*/ 305615 w 5575945"/>
              <a:gd name="connsiteY254" fmla="*/ 3174192 h 3851516"/>
              <a:gd name="connsiteX255" fmla="*/ 337526 w 5575945"/>
              <a:gd name="connsiteY255" fmla="*/ 3204468 h 3851516"/>
              <a:gd name="connsiteX256" fmla="*/ 296956 w 5575945"/>
              <a:gd name="connsiteY256" fmla="*/ 3240799 h 3851516"/>
              <a:gd name="connsiteX257" fmla="*/ 230774 w 5575945"/>
              <a:gd name="connsiteY257" fmla="*/ 3246491 h 3851516"/>
              <a:gd name="connsiteX258" fmla="*/ 65894 w 5575945"/>
              <a:gd name="connsiteY258" fmla="*/ 3372376 h 3851516"/>
              <a:gd name="connsiteX259" fmla="*/ 18482 w 5575945"/>
              <a:gd name="connsiteY259" fmla="*/ 3450365 h 3851516"/>
              <a:gd name="connsiteX260" fmla="*/ 608855 w 5575945"/>
              <a:gd name="connsiteY260" fmla="*/ 3726599 h 3851516"/>
              <a:gd name="connsiteX261" fmla="*/ 607220 w 5575945"/>
              <a:gd name="connsiteY261" fmla="*/ 3731746 h 3851516"/>
              <a:gd name="connsiteX262" fmla="*/ 469829 w 5575945"/>
              <a:gd name="connsiteY262" fmla="*/ 3793630 h 3851516"/>
              <a:gd name="connsiteX263" fmla="*/ 412185 w 5575945"/>
              <a:gd name="connsiteY263" fmla="*/ 3820454 h 3851516"/>
              <a:gd name="connsiteX264" fmla="*/ 331531 w 5575945"/>
              <a:gd name="connsiteY264" fmla="*/ 3838861 h 3851516"/>
              <a:gd name="connsiteX265" fmla="*/ 131773 w 5575945"/>
              <a:gd name="connsiteY265" fmla="*/ 3838498 h 3851516"/>
              <a:gd name="connsiteX266" fmla="*/ 114335 w 5575945"/>
              <a:gd name="connsiteY266" fmla="*/ 3829052 h 3851516"/>
              <a:gd name="connsiteX267" fmla="*/ 10611 w 5575945"/>
              <a:gd name="connsiteY267" fmla="*/ 3542826 h 3851516"/>
              <a:gd name="connsiteX268" fmla="*/ 378 w 5575945"/>
              <a:gd name="connsiteY268" fmla="*/ 3468834 h 3851516"/>
              <a:gd name="connsiteX269" fmla="*/ 12912 w 5575945"/>
              <a:gd name="connsiteY269" fmla="*/ 3433412 h 3851516"/>
              <a:gd name="connsiteX270" fmla="*/ 135285 w 5575945"/>
              <a:gd name="connsiteY270" fmla="*/ 3278340 h 3851516"/>
              <a:gd name="connsiteX271" fmla="*/ 250816 w 5575945"/>
              <a:gd name="connsiteY271" fmla="*/ 3226872 h 3851516"/>
              <a:gd name="connsiteX272" fmla="*/ 251120 w 5575945"/>
              <a:gd name="connsiteY272" fmla="*/ 3179521 h 3851516"/>
              <a:gd name="connsiteX273" fmla="*/ 258264 w 5575945"/>
              <a:gd name="connsiteY273" fmla="*/ 3159660 h 3851516"/>
              <a:gd name="connsiteX274" fmla="*/ 501437 w 5575945"/>
              <a:gd name="connsiteY274" fmla="*/ 3016154 h 3851516"/>
              <a:gd name="connsiteX275" fmla="*/ 547940 w 5575945"/>
              <a:gd name="connsiteY275" fmla="*/ 3009191 h 3851516"/>
              <a:gd name="connsiteX276" fmla="*/ 554540 w 5575945"/>
              <a:gd name="connsiteY276" fmla="*/ 2939740 h 3851516"/>
              <a:gd name="connsiteX277" fmla="*/ 631137 w 5575945"/>
              <a:gd name="connsiteY277" fmla="*/ 2857995 h 3851516"/>
              <a:gd name="connsiteX278" fmla="*/ 728443 w 5575945"/>
              <a:gd name="connsiteY278" fmla="*/ 2861871 h 3851516"/>
              <a:gd name="connsiteX279" fmla="*/ 876491 w 5575945"/>
              <a:gd name="connsiteY279" fmla="*/ 2857390 h 3851516"/>
              <a:gd name="connsiteX280" fmla="*/ 878852 w 5575945"/>
              <a:gd name="connsiteY280" fmla="*/ 2856542 h 3851516"/>
              <a:gd name="connsiteX281" fmla="*/ 878792 w 5575945"/>
              <a:gd name="connsiteY281" fmla="*/ 2783154 h 3851516"/>
              <a:gd name="connsiteX282" fmla="*/ 873463 w 5575945"/>
              <a:gd name="connsiteY282" fmla="*/ 2337439 h 3851516"/>
              <a:gd name="connsiteX283" fmla="*/ 871525 w 5575945"/>
              <a:gd name="connsiteY283" fmla="*/ 2244795 h 3851516"/>
              <a:gd name="connsiteX284" fmla="*/ 983423 w 5575945"/>
              <a:gd name="connsiteY284" fmla="*/ 2068047 h 3851516"/>
              <a:gd name="connsiteX285" fmla="*/ 1118876 w 5575945"/>
              <a:gd name="connsiteY285" fmla="*/ 2036742 h 3851516"/>
              <a:gd name="connsiteX286" fmla="*/ 1431744 w 5575945"/>
              <a:gd name="connsiteY286" fmla="*/ 2041404 h 3851516"/>
              <a:gd name="connsiteX287" fmla="*/ 1735104 w 5575945"/>
              <a:gd name="connsiteY287" fmla="*/ 2038256 h 3851516"/>
              <a:gd name="connsiteX288" fmla="*/ 1954783 w 5575945"/>
              <a:gd name="connsiteY288" fmla="*/ 1991086 h 3851516"/>
              <a:gd name="connsiteX289" fmla="*/ 2006917 w 5575945"/>
              <a:gd name="connsiteY289" fmla="*/ 1960689 h 3851516"/>
              <a:gd name="connsiteX290" fmla="*/ 2013578 w 5575945"/>
              <a:gd name="connsiteY290" fmla="*/ 1944280 h 3851516"/>
              <a:gd name="connsiteX291" fmla="*/ 1893626 w 5575945"/>
              <a:gd name="connsiteY291" fmla="*/ 1370318 h 3851516"/>
              <a:gd name="connsiteX292" fmla="*/ 1845671 w 5575945"/>
              <a:gd name="connsiteY292" fmla="*/ 1189269 h 3851516"/>
              <a:gd name="connsiteX293" fmla="*/ 1824719 w 5575945"/>
              <a:gd name="connsiteY293" fmla="*/ 1146885 h 3851516"/>
              <a:gd name="connsiteX294" fmla="*/ 1829745 w 5575945"/>
              <a:gd name="connsiteY294" fmla="*/ 1108676 h 3851516"/>
              <a:gd name="connsiteX295" fmla="*/ 1896896 w 5575945"/>
              <a:gd name="connsiteY295" fmla="*/ 1078219 h 3851516"/>
              <a:gd name="connsiteX296" fmla="*/ 2073462 w 5575945"/>
              <a:gd name="connsiteY296" fmla="*/ 1045159 h 3851516"/>
              <a:gd name="connsiteX297" fmla="*/ 2382575 w 5575945"/>
              <a:gd name="connsiteY297" fmla="*/ 941011 h 3851516"/>
              <a:gd name="connsiteX298" fmla="*/ 2446881 w 5575945"/>
              <a:gd name="connsiteY298" fmla="*/ 907949 h 3851516"/>
              <a:gd name="connsiteX299" fmla="*/ 2556418 w 5575945"/>
              <a:gd name="connsiteY299" fmla="*/ 899110 h 3851516"/>
              <a:gd name="connsiteX300" fmla="*/ 2890175 w 5575945"/>
              <a:gd name="connsiteY300" fmla="*/ 905407 h 3851516"/>
              <a:gd name="connsiteX301" fmla="*/ 2996381 w 5575945"/>
              <a:gd name="connsiteY301" fmla="*/ 911825 h 3851516"/>
              <a:gd name="connsiteX302" fmla="*/ 2993717 w 5575945"/>
              <a:gd name="connsiteY302" fmla="*/ 750094 h 3851516"/>
              <a:gd name="connsiteX303" fmla="*/ 2959688 w 5575945"/>
              <a:gd name="connsiteY303" fmla="*/ 689725 h 3851516"/>
              <a:gd name="connsiteX304" fmla="*/ 2936678 w 5575945"/>
              <a:gd name="connsiteY304" fmla="*/ 642494 h 3851516"/>
              <a:gd name="connsiteX305" fmla="*/ 2973432 w 5575945"/>
              <a:gd name="connsiteY305" fmla="*/ 570317 h 3851516"/>
              <a:gd name="connsiteX306" fmla="*/ 3118634 w 5575945"/>
              <a:gd name="connsiteY306" fmla="*/ 489239 h 3851516"/>
              <a:gd name="connsiteX307" fmla="*/ 3423326 w 5575945"/>
              <a:gd name="connsiteY307" fmla="*/ 406648 h 3851516"/>
              <a:gd name="connsiteX308" fmla="*/ 3669648 w 5575945"/>
              <a:gd name="connsiteY308" fmla="*/ 365534 h 3851516"/>
              <a:gd name="connsiteX309" fmla="*/ 3752845 w 5575945"/>
              <a:gd name="connsiteY309" fmla="*/ 354817 h 3851516"/>
              <a:gd name="connsiteX310" fmla="*/ 3739524 w 5575945"/>
              <a:gd name="connsiteY310" fmla="*/ 238316 h 3851516"/>
              <a:gd name="connsiteX311" fmla="*/ 3726565 w 5575945"/>
              <a:gd name="connsiteY311" fmla="*/ 182731 h 3851516"/>
              <a:gd name="connsiteX312" fmla="*/ 3763683 w 5575945"/>
              <a:gd name="connsiteY312" fmla="*/ 96809 h 3851516"/>
              <a:gd name="connsiteX313" fmla="*/ 3814607 w 5575945"/>
              <a:gd name="connsiteY313" fmla="*/ 71075 h 3851516"/>
              <a:gd name="connsiteX314" fmla="*/ 3869103 w 5575945"/>
              <a:gd name="connsiteY314" fmla="*/ 52667 h 3851516"/>
              <a:gd name="connsiteX315" fmla="*/ 3934861 w 5575945"/>
              <a:gd name="connsiteY315" fmla="*/ 36560 h 3851516"/>
              <a:gd name="connsiteX316" fmla="*/ 4122206 w 5575945"/>
              <a:gd name="connsiteY316" fmla="*/ 1016 h 3851516"/>
              <a:gd name="connsiteX317" fmla="*/ 4139705 w 5575945"/>
              <a:gd name="connsiteY317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228483 w 5575945"/>
              <a:gd name="connsiteY21" fmla="*/ 1850245 h 3851516"/>
              <a:gd name="connsiteX22" fmla="*/ 5076363 w 5575945"/>
              <a:gd name="connsiteY22" fmla="*/ 2323098 h 3851516"/>
              <a:gd name="connsiteX23" fmla="*/ 5087177 w 5575945"/>
              <a:gd name="connsiteY23" fmla="*/ 2970252 h 3851516"/>
              <a:gd name="connsiteX24" fmla="*/ 5160717 w 5575945"/>
              <a:gd name="connsiteY24" fmla="*/ 3280642 h 3851516"/>
              <a:gd name="connsiteX25" fmla="*/ 5173493 w 5575945"/>
              <a:gd name="connsiteY25" fmla="*/ 3458662 h 3851516"/>
              <a:gd name="connsiteX26" fmla="*/ 5202314 w 5575945"/>
              <a:gd name="connsiteY26" fmla="*/ 3575586 h 3851516"/>
              <a:gd name="connsiteX27" fmla="*/ 5226899 w 5575945"/>
              <a:gd name="connsiteY27" fmla="*/ 3747247 h 3851516"/>
              <a:gd name="connsiteX28" fmla="*/ 5236163 w 5575945"/>
              <a:gd name="connsiteY28" fmla="*/ 3838619 h 3851516"/>
              <a:gd name="connsiteX29" fmla="*/ 5137949 w 5575945"/>
              <a:gd name="connsiteY29" fmla="*/ 3847580 h 3851516"/>
              <a:gd name="connsiteX30" fmla="*/ 4893747 w 5575945"/>
              <a:gd name="connsiteY30" fmla="*/ 3850487 h 3851516"/>
              <a:gd name="connsiteX31" fmla="*/ 4521056 w 5575945"/>
              <a:gd name="connsiteY31" fmla="*/ 3777825 h 3851516"/>
              <a:gd name="connsiteX32" fmla="*/ 4357083 w 5575945"/>
              <a:gd name="connsiteY32" fmla="*/ 3643766 h 3851516"/>
              <a:gd name="connsiteX33" fmla="*/ 4338192 w 5575945"/>
              <a:gd name="connsiteY33" fmla="*/ 3601985 h 3851516"/>
              <a:gd name="connsiteX34" fmla="*/ 4368226 w 5575945"/>
              <a:gd name="connsiteY34" fmla="*/ 3535501 h 3851516"/>
              <a:gd name="connsiteX35" fmla="*/ 4473099 w 5575945"/>
              <a:gd name="connsiteY35" fmla="*/ 3520666 h 3851516"/>
              <a:gd name="connsiteX36" fmla="*/ 4777247 w 5575945"/>
              <a:gd name="connsiteY36" fmla="*/ 3561961 h 3851516"/>
              <a:gd name="connsiteX37" fmla="*/ 4888358 w 5575945"/>
              <a:gd name="connsiteY37" fmla="*/ 3581882 h 3851516"/>
              <a:gd name="connsiteX38" fmla="*/ 4978883 w 5575945"/>
              <a:gd name="connsiteY38" fmla="*/ 3551486 h 3851516"/>
              <a:gd name="connsiteX39" fmla="*/ 4982152 w 5575945"/>
              <a:gd name="connsiteY39" fmla="*/ 3493478 h 3851516"/>
              <a:gd name="connsiteX40" fmla="*/ 4928322 w 5575945"/>
              <a:gd name="connsiteY40" fmla="*/ 3452728 h 3851516"/>
              <a:gd name="connsiteX41" fmla="*/ 4751452 w 5575945"/>
              <a:gd name="connsiteY41" fmla="*/ 3391389 h 3851516"/>
              <a:gd name="connsiteX42" fmla="*/ 4416545 w 5575945"/>
              <a:gd name="connsiteY42" fmla="*/ 3297716 h 3851516"/>
              <a:gd name="connsiteX43" fmla="*/ 4242218 w 5575945"/>
              <a:gd name="connsiteY43" fmla="*/ 3211008 h 3851516"/>
              <a:gd name="connsiteX44" fmla="*/ 4215636 w 5575945"/>
              <a:gd name="connsiteY44" fmla="*/ 3185818 h 3851516"/>
              <a:gd name="connsiteX45" fmla="*/ 4190448 w 5575945"/>
              <a:gd name="connsiteY45" fmla="*/ 3177887 h 3851516"/>
              <a:gd name="connsiteX46" fmla="*/ 4003708 w 5575945"/>
              <a:gd name="connsiteY46" fmla="*/ 3199079 h 3851516"/>
              <a:gd name="connsiteX47" fmla="*/ 3890599 w 5575945"/>
              <a:gd name="connsiteY47" fmla="*/ 3205559 h 3851516"/>
              <a:gd name="connsiteX48" fmla="*/ 3761261 w 5575945"/>
              <a:gd name="connsiteY48" fmla="*/ 3148096 h 3851516"/>
              <a:gd name="connsiteX49" fmla="*/ 3688116 w 5575945"/>
              <a:gd name="connsiteY49" fmla="*/ 3117880 h 3851516"/>
              <a:gd name="connsiteX50" fmla="*/ 3362351 w 5575945"/>
              <a:gd name="connsiteY50" fmla="*/ 3119515 h 3851516"/>
              <a:gd name="connsiteX51" fmla="*/ 3215030 w 5575945"/>
              <a:gd name="connsiteY51" fmla="*/ 3105710 h 3851516"/>
              <a:gd name="connsiteX52" fmla="*/ 3142793 w 5575945"/>
              <a:gd name="connsiteY52" fmla="*/ 3077735 h 3851516"/>
              <a:gd name="connsiteX53" fmla="*/ 2824175 w 5575945"/>
              <a:gd name="connsiteY53" fmla="*/ 2904619 h 3851516"/>
              <a:gd name="connsiteX54" fmla="*/ 2747214 w 5575945"/>
              <a:gd name="connsiteY54" fmla="*/ 2835773 h 3851516"/>
              <a:gd name="connsiteX55" fmla="*/ 2746668 w 5575945"/>
              <a:gd name="connsiteY55" fmla="*/ 2750639 h 3851516"/>
              <a:gd name="connsiteX56" fmla="*/ 2886724 w 5575945"/>
              <a:gd name="connsiteY56" fmla="*/ 2633109 h 3851516"/>
              <a:gd name="connsiteX57" fmla="*/ 3307614 w 5575945"/>
              <a:gd name="connsiteY57" fmla="*/ 2437408 h 3851516"/>
              <a:gd name="connsiteX58" fmla="*/ 3473220 w 5575945"/>
              <a:gd name="connsiteY58" fmla="*/ 2419969 h 3851516"/>
              <a:gd name="connsiteX59" fmla="*/ 3542430 w 5575945"/>
              <a:gd name="connsiteY59" fmla="*/ 2430263 h 3851516"/>
              <a:gd name="connsiteX60" fmla="*/ 3594928 w 5575945"/>
              <a:gd name="connsiteY60" fmla="*/ 2431716 h 3851516"/>
              <a:gd name="connsiteX61" fmla="*/ 3618119 w 5575945"/>
              <a:gd name="connsiteY61" fmla="*/ 2419242 h 3851516"/>
              <a:gd name="connsiteX62" fmla="*/ 3608612 w 5575945"/>
              <a:gd name="connsiteY62" fmla="*/ 2394841 h 3851516"/>
              <a:gd name="connsiteX63" fmla="*/ 3499802 w 5575945"/>
              <a:gd name="connsiteY63" fmla="*/ 2333623 h 3851516"/>
              <a:gd name="connsiteX64" fmla="*/ 3282545 w 5575945"/>
              <a:gd name="connsiteY64" fmla="*/ 2288815 h 3851516"/>
              <a:gd name="connsiteX65" fmla="*/ 3111973 w 5575945"/>
              <a:gd name="connsiteY65" fmla="*/ 2285971 h 3851516"/>
              <a:gd name="connsiteX66" fmla="*/ 3023568 w 5575945"/>
              <a:gd name="connsiteY66" fmla="*/ 2296809 h 3851516"/>
              <a:gd name="connsiteX67" fmla="*/ 2980880 w 5575945"/>
              <a:gd name="connsiteY67" fmla="*/ 2291237 h 3851516"/>
              <a:gd name="connsiteX68" fmla="*/ 2919482 w 5575945"/>
              <a:gd name="connsiteY68" fmla="*/ 2276343 h 3851516"/>
              <a:gd name="connsiteX69" fmla="*/ 2618543 w 5575945"/>
              <a:gd name="connsiteY69" fmla="*/ 2243523 h 3851516"/>
              <a:gd name="connsiteX70" fmla="*/ 2493808 w 5575945"/>
              <a:gd name="connsiteY70" fmla="*/ 2227236 h 3851516"/>
              <a:gd name="connsiteX71" fmla="*/ 2360111 w 5575945"/>
              <a:gd name="connsiteY71" fmla="*/ 2126539 h 3851516"/>
              <a:gd name="connsiteX72" fmla="*/ 2477884 w 5575945"/>
              <a:gd name="connsiteY72" fmla="*/ 2115458 h 3851516"/>
              <a:gd name="connsiteX73" fmla="*/ 2655479 w 5575945"/>
              <a:gd name="connsiteY73" fmla="*/ 2097353 h 3851516"/>
              <a:gd name="connsiteX74" fmla="*/ 2799531 w 5575945"/>
              <a:gd name="connsiteY74" fmla="*/ 2080763 h 3851516"/>
              <a:gd name="connsiteX75" fmla="*/ 2999954 w 5575945"/>
              <a:gd name="connsiteY75" fmla="*/ 2054180 h 3851516"/>
              <a:gd name="connsiteX76" fmla="*/ 3212003 w 5575945"/>
              <a:gd name="connsiteY76" fmla="*/ 2012461 h 3851516"/>
              <a:gd name="connsiteX77" fmla="*/ 3320511 w 5575945"/>
              <a:gd name="connsiteY77" fmla="*/ 1972619 h 3851516"/>
              <a:gd name="connsiteX78" fmla="*/ 3517786 w 5575945"/>
              <a:gd name="connsiteY78" fmla="*/ 1930898 h 3851516"/>
              <a:gd name="connsiteX79" fmla="*/ 3732924 w 5575945"/>
              <a:gd name="connsiteY79" fmla="*/ 1905648 h 3851516"/>
              <a:gd name="connsiteX80" fmla="*/ 3978398 w 5575945"/>
              <a:gd name="connsiteY80" fmla="*/ 1893175 h 3851516"/>
              <a:gd name="connsiteX81" fmla="*/ 3923963 w 5575945"/>
              <a:gd name="connsiteY81" fmla="*/ 1847883 h 3851516"/>
              <a:gd name="connsiteX82" fmla="*/ 3552239 w 5575945"/>
              <a:gd name="connsiteY82" fmla="*/ 1680822 h 3851516"/>
              <a:gd name="connsiteX83" fmla="*/ 3183182 w 5575945"/>
              <a:gd name="connsiteY83" fmla="*/ 1649579 h 3851516"/>
              <a:gd name="connsiteX84" fmla="*/ 3157931 w 5575945"/>
              <a:gd name="connsiteY84" fmla="*/ 1630747 h 3851516"/>
              <a:gd name="connsiteX85" fmla="*/ 3182455 w 5575945"/>
              <a:gd name="connsiteY85" fmla="*/ 1575464 h 3851516"/>
              <a:gd name="connsiteX86" fmla="*/ 3258203 w 5575945"/>
              <a:gd name="connsiteY86" fmla="*/ 1560387 h 3851516"/>
              <a:gd name="connsiteX87" fmla="*/ 3379487 w 5575945"/>
              <a:gd name="connsiteY87" fmla="*/ 1559357 h 3851516"/>
              <a:gd name="connsiteX88" fmla="*/ 3498955 w 5575945"/>
              <a:gd name="connsiteY88" fmla="*/ 1552455 h 3851516"/>
              <a:gd name="connsiteX89" fmla="*/ 3601225 w 5575945"/>
              <a:gd name="connsiteY89" fmla="*/ 1577038 h 3851516"/>
              <a:gd name="connsiteX90" fmla="*/ 3614728 w 5575945"/>
              <a:gd name="connsiteY90" fmla="*/ 1579037 h 3851516"/>
              <a:gd name="connsiteX91" fmla="*/ 3814668 w 5575945"/>
              <a:gd name="connsiteY91" fmla="*/ 1569107 h 3851516"/>
              <a:gd name="connsiteX92" fmla="*/ 3814668 w 5575945"/>
              <a:gd name="connsiteY92" fmla="*/ 1548701 h 3851516"/>
              <a:gd name="connsiteX93" fmla="*/ 3855357 w 5575945"/>
              <a:gd name="connsiteY93" fmla="*/ 1508313 h 3851516"/>
              <a:gd name="connsiteX94" fmla="*/ 3993354 w 5575945"/>
              <a:gd name="connsiteY94" fmla="*/ 1529506 h 3851516"/>
              <a:gd name="connsiteX95" fmla="*/ 4106887 w 5575945"/>
              <a:gd name="connsiteY95" fmla="*/ 1569834 h 3851516"/>
              <a:gd name="connsiteX96" fmla="*/ 4136557 w 5575945"/>
              <a:gd name="connsiteY96" fmla="*/ 1588846 h 3851516"/>
              <a:gd name="connsiteX97" fmla="*/ 4260868 w 5575945"/>
              <a:gd name="connsiteY97" fmla="*/ 1502379 h 3851516"/>
              <a:gd name="connsiteX98" fmla="*/ 4458324 w 5575945"/>
              <a:gd name="connsiteY98" fmla="*/ 1498867 h 3851516"/>
              <a:gd name="connsiteX99" fmla="*/ 4412427 w 5575945"/>
              <a:gd name="connsiteY99" fmla="*/ 1474768 h 3851516"/>
              <a:gd name="connsiteX100" fmla="*/ 3932379 w 5575945"/>
              <a:gd name="connsiteY100" fmla="*/ 1317214 h 3851516"/>
              <a:gd name="connsiteX101" fmla="*/ 3643066 w 5575945"/>
              <a:gd name="connsiteY101" fmla="*/ 1296748 h 3851516"/>
              <a:gd name="connsiteX102" fmla="*/ 3086844 w 5575945"/>
              <a:gd name="connsiteY102" fmla="*/ 1181761 h 3851516"/>
              <a:gd name="connsiteX103" fmla="*/ 3008370 w 5575945"/>
              <a:gd name="connsiteY103" fmla="*/ 1136712 h 3851516"/>
              <a:gd name="connsiteX104" fmla="*/ 2984574 w 5575945"/>
              <a:gd name="connsiteY104" fmla="*/ 1094992 h 3851516"/>
              <a:gd name="connsiteX105" fmla="*/ 3023508 w 5575945"/>
              <a:gd name="connsiteY105" fmla="*/ 1073436 h 3851516"/>
              <a:gd name="connsiteX106" fmla="*/ 3118694 w 5575945"/>
              <a:gd name="connsiteY106" fmla="*/ 1065141 h 3851516"/>
              <a:gd name="connsiteX107" fmla="*/ 3402981 w 5575945"/>
              <a:gd name="connsiteY107" fmla="*/ 1069984 h 3851516"/>
              <a:gd name="connsiteX108" fmla="*/ 3634287 w 5575945"/>
              <a:gd name="connsiteY108" fmla="*/ 1080459 h 3851516"/>
              <a:gd name="connsiteX109" fmla="*/ 3868437 w 5575945"/>
              <a:gd name="connsiteY109" fmla="*/ 1095295 h 3851516"/>
              <a:gd name="connsiteX110" fmla="*/ 4038888 w 5575945"/>
              <a:gd name="connsiteY110" fmla="*/ 1105891 h 3851516"/>
              <a:gd name="connsiteX111" fmla="*/ 4210853 w 5575945"/>
              <a:gd name="connsiteY111" fmla="*/ 1117335 h 3851516"/>
              <a:gd name="connsiteX112" fmla="*/ 4338494 w 5575945"/>
              <a:gd name="connsiteY112" fmla="*/ 1120786 h 3851516"/>
              <a:gd name="connsiteX113" fmla="*/ 4595473 w 5575945"/>
              <a:gd name="connsiteY113" fmla="*/ 1111825 h 3851516"/>
              <a:gd name="connsiteX114" fmla="*/ 4840825 w 5575945"/>
              <a:gd name="connsiteY114" fmla="*/ 1096566 h 3851516"/>
              <a:gd name="connsiteX115" fmla="*/ 5061533 w 5575945"/>
              <a:gd name="connsiteY115" fmla="*/ 1076705 h 3851516"/>
              <a:gd name="connsiteX116" fmla="*/ 5464683 w 5575945"/>
              <a:gd name="connsiteY116" fmla="*/ 996899 h 3851516"/>
              <a:gd name="connsiteX117" fmla="*/ 5545700 w 5575945"/>
              <a:gd name="connsiteY117" fmla="*/ 956754 h 3851516"/>
              <a:gd name="connsiteX118" fmla="*/ 5554117 w 5575945"/>
              <a:gd name="connsiteY118" fmla="*/ 915761 h 3851516"/>
              <a:gd name="connsiteX119" fmla="*/ 5511974 w 5575945"/>
              <a:gd name="connsiteY119" fmla="*/ 875495 h 3851516"/>
              <a:gd name="connsiteX120" fmla="*/ 5347455 w 5575945"/>
              <a:gd name="connsiteY120" fmla="*/ 809191 h 3851516"/>
              <a:gd name="connsiteX121" fmla="*/ 5058749 w 5575945"/>
              <a:gd name="connsiteY121" fmla="*/ 754271 h 3851516"/>
              <a:gd name="connsiteX122" fmla="*/ 4771979 w 5575945"/>
              <a:gd name="connsiteY122" fmla="*/ 723270 h 3851516"/>
              <a:gd name="connsiteX123" fmla="*/ 4580820 w 5575945"/>
              <a:gd name="connsiteY123" fmla="*/ 712673 h 3851516"/>
              <a:gd name="connsiteX124" fmla="*/ 4381606 w 5575945"/>
              <a:gd name="connsiteY124" fmla="*/ 700927 h 3851516"/>
              <a:gd name="connsiteX125" fmla="*/ 4206372 w 5575945"/>
              <a:gd name="connsiteY125" fmla="*/ 690208 h 3851516"/>
              <a:gd name="connsiteX126" fmla="*/ 3957023 w 5575945"/>
              <a:gd name="connsiteY126" fmla="*/ 668713 h 3851516"/>
              <a:gd name="connsiteX127" fmla="*/ 3790507 w 5575945"/>
              <a:gd name="connsiteY127" fmla="*/ 651820 h 3851516"/>
              <a:gd name="connsiteX128" fmla="*/ 3608673 w 5575945"/>
              <a:gd name="connsiteY128" fmla="*/ 629839 h 3851516"/>
              <a:gd name="connsiteX129" fmla="*/ 3420057 w 5575945"/>
              <a:gd name="connsiteY129" fmla="*/ 600412 h 3851516"/>
              <a:gd name="connsiteX130" fmla="*/ 3338918 w 5575945"/>
              <a:gd name="connsiteY130" fmla="*/ 578673 h 3851516"/>
              <a:gd name="connsiteX131" fmla="*/ 3321903 w 5575945"/>
              <a:gd name="connsiteY131" fmla="*/ 570136 h 3851516"/>
              <a:gd name="connsiteX132" fmla="*/ 3322024 w 5575945"/>
              <a:gd name="connsiteY132" fmla="*/ 547187 h 3851516"/>
              <a:gd name="connsiteX133" fmla="*/ 3390811 w 5575945"/>
              <a:gd name="connsiteY133" fmla="*/ 518849 h 3851516"/>
              <a:gd name="connsiteX134" fmla="*/ 3635437 w 5575945"/>
              <a:gd name="connsiteY134" fmla="*/ 470469 h 3851516"/>
              <a:gd name="connsiteX135" fmla="*/ 3834467 w 5575945"/>
              <a:gd name="connsiteY135" fmla="*/ 445583 h 3851516"/>
              <a:gd name="connsiteX136" fmla="*/ 4033681 w 5575945"/>
              <a:gd name="connsiteY136" fmla="*/ 435046 h 3851516"/>
              <a:gd name="connsiteX137" fmla="*/ 4380093 w 5575945"/>
              <a:gd name="connsiteY137" fmla="*/ 422876 h 3851516"/>
              <a:gd name="connsiteX138" fmla="*/ 4602012 w 5575945"/>
              <a:gd name="connsiteY138" fmla="*/ 415670 h 3851516"/>
              <a:gd name="connsiteX139" fmla="*/ 4704163 w 5575945"/>
              <a:gd name="connsiteY139" fmla="*/ 412280 h 3851516"/>
              <a:gd name="connsiteX140" fmla="*/ 4717180 w 5575945"/>
              <a:gd name="connsiteY140" fmla="*/ 392116 h 3851516"/>
              <a:gd name="connsiteX141" fmla="*/ 4686965 w 5575945"/>
              <a:gd name="connsiteY141" fmla="*/ 353909 h 3851516"/>
              <a:gd name="connsiteX142" fmla="*/ 4407522 w 5575945"/>
              <a:gd name="connsiteY142" fmla="*/ 206466 h 3851516"/>
              <a:gd name="connsiteX143" fmla="*/ 4244035 w 5575945"/>
              <a:gd name="connsiteY143" fmla="*/ 182609 h 3851516"/>
              <a:gd name="connsiteX144" fmla="*/ 4013274 w 5575945"/>
              <a:gd name="connsiteY144" fmla="*/ 150094 h 3851516"/>
              <a:gd name="connsiteX145" fmla="*/ 3977126 w 5575945"/>
              <a:gd name="connsiteY145" fmla="*/ 133926 h 3851516"/>
              <a:gd name="connsiteX146" fmla="*/ 3972524 w 5575945"/>
              <a:gd name="connsiteY146" fmla="*/ 101108 h 3851516"/>
              <a:gd name="connsiteX147" fmla="*/ 4016787 w 5575945"/>
              <a:gd name="connsiteY147" fmla="*/ 68046 h 3851516"/>
              <a:gd name="connsiteX148" fmla="*/ 4156659 w 5575945"/>
              <a:gd name="connsiteY148" fmla="*/ 17123 h 3851516"/>
              <a:gd name="connsiteX149" fmla="*/ 4139705 w 5575945"/>
              <a:gd name="connsiteY149" fmla="*/ 593 h 3851516"/>
              <a:gd name="connsiteX150" fmla="*/ 4150120 w 5575945"/>
              <a:gd name="connsiteY150" fmla="*/ 7314 h 3851516"/>
              <a:gd name="connsiteX151" fmla="*/ 4139705 w 5575945"/>
              <a:gd name="connsiteY151" fmla="*/ 13854 h 3851516"/>
              <a:gd name="connsiteX152" fmla="*/ 4032712 w 5575945"/>
              <a:gd name="connsiteY152" fmla="*/ 29476 h 3851516"/>
              <a:gd name="connsiteX153" fmla="*/ 3822236 w 5575945"/>
              <a:gd name="connsiteY153" fmla="*/ 83972 h 3851516"/>
              <a:gd name="connsiteX154" fmla="*/ 3756599 w 5575945"/>
              <a:gd name="connsiteY154" fmla="*/ 121453 h 3851516"/>
              <a:gd name="connsiteX155" fmla="*/ 3738252 w 5575945"/>
              <a:gd name="connsiteY155" fmla="*/ 165171 h 3851516"/>
              <a:gd name="connsiteX156" fmla="*/ 3753208 w 5575945"/>
              <a:gd name="connsiteY156" fmla="*/ 179158 h 3851516"/>
              <a:gd name="connsiteX157" fmla="*/ 4003527 w 5575945"/>
              <a:gd name="connsiteY157" fmla="*/ 233412 h 3851516"/>
              <a:gd name="connsiteX158" fmla="*/ 4212851 w 5575945"/>
              <a:gd name="connsiteY158" fmla="*/ 284941 h 3851516"/>
              <a:gd name="connsiteX159" fmla="*/ 4291325 w 5575945"/>
              <a:gd name="connsiteY159" fmla="*/ 297777 h 3851516"/>
              <a:gd name="connsiteX160" fmla="*/ 4304767 w 5575945"/>
              <a:gd name="connsiteY160" fmla="*/ 324056 h 3851516"/>
              <a:gd name="connsiteX161" fmla="*/ 4248273 w 5575945"/>
              <a:gd name="connsiteY161" fmla="*/ 354574 h 3851516"/>
              <a:gd name="connsiteX162" fmla="*/ 4125294 w 5575945"/>
              <a:gd name="connsiteY162" fmla="*/ 357663 h 3851516"/>
              <a:gd name="connsiteX163" fmla="*/ 3842581 w 5575945"/>
              <a:gd name="connsiteY163" fmla="*/ 362082 h 3851516"/>
              <a:gd name="connsiteX164" fmla="*/ 3703133 w 5575945"/>
              <a:gd name="connsiteY164" fmla="*/ 375283 h 3851516"/>
              <a:gd name="connsiteX165" fmla="*/ 3483029 w 5575945"/>
              <a:gd name="connsiteY165" fmla="*/ 409675 h 3851516"/>
              <a:gd name="connsiteX166" fmla="*/ 3078186 w 5575945"/>
              <a:gd name="connsiteY166" fmla="*/ 521514 h 3851516"/>
              <a:gd name="connsiteX167" fmla="*/ 2970526 w 5575945"/>
              <a:gd name="connsiteY167" fmla="*/ 593933 h 3851516"/>
              <a:gd name="connsiteX168" fmla="*/ 2944368 w 5575945"/>
              <a:gd name="connsiteY168" fmla="*/ 637772 h 3851516"/>
              <a:gd name="connsiteX169" fmla="*/ 3062927 w 5575945"/>
              <a:gd name="connsiteY169" fmla="*/ 652303 h 3851516"/>
              <a:gd name="connsiteX170" fmla="*/ 3231985 w 5575945"/>
              <a:gd name="connsiteY170" fmla="*/ 673497 h 3851516"/>
              <a:gd name="connsiteX171" fmla="*/ 3397955 w 5575945"/>
              <a:gd name="connsiteY171" fmla="*/ 693842 h 3851516"/>
              <a:gd name="connsiteX172" fmla="*/ 3567074 w 5575945"/>
              <a:gd name="connsiteY172" fmla="*/ 714732 h 3851516"/>
              <a:gd name="connsiteX173" fmla="*/ 3741098 w 5575945"/>
              <a:gd name="connsiteY173" fmla="*/ 735259 h 3851516"/>
              <a:gd name="connsiteX174" fmla="*/ 3905857 w 5575945"/>
              <a:gd name="connsiteY174" fmla="*/ 752999 h 3851516"/>
              <a:gd name="connsiteX175" fmla="*/ 4014123 w 5575945"/>
              <a:gd name="connsiteY175" fmla="*/ 760871 h 3851516"/>
              <a:gd name="connsiteX176" fmla="*/ 4209703 w 5575945"/>
              <a:gd name="connsiteY176" fmla="*/ 776131 h 3851516"/>
              <a:gd name="connsiteX177" fmla="*/ 4366954 w 5575945"/>
              <a:gd name="connsiteY177" fmla="*/ 789876 h 3851516"/>
              <a:gd name="connsiteX178" fmla="*/ 4550725 w 5575945"/>
              <a:gd name="connsiteY178" fmla="*/ 810039 h 3851516"/>
              <a:gd name="connsiteX179" fmla="*/ 4747759 w 5575945"/>
              <a:gd name="connsiteY179" fmla="*/ 837831 h 3851516"/>
              <a:gd name="connsiteX180" fmla="*/ 5017877 w 5575945"/>
              <a:gd name="connsiteY180" fmla="*/ 901773 h 3851516"/>
              <a:gd name="connsiteX181" fmla="*/ 5062624 w 5575945"/>
              <a:gd name="connsiteY181" fmla="*/ 925691 h 3851516"/>
              <a:gd name="connsiteX182" fmla="*/ 5080730 w 5575945"/>
              <a:gd name="connsiteY182" fmla="*/ 935682 h 3851516"/>
              <a:gd name="connsiteX183" fmla="*/ 5075158 w 5575945"/>
              <a:gd name="connsiteY183" fmla="*/ 942645 h 3851516"/>
              <a:gd name="connsiteX184" fmla="*/ 4948969 w 5575945"/>
              <a:gd name="connsiteY184" fmla="*/ 955542 h 3851516"/>
              <a:gd name="connsiteX185" fmla="*/ 4750120 w 5575945"/>
              <a:gd name="connsiteY185" fmla="*/ 970620 h 3851516"/>
              <a:gd name="connsiteX186" fmla="*/ 4477156 w 5575945"/>
              <a:gd name="connsiteY186" fmla="*/ 975404 h 3851516"/>
              <a:gd name="connsiteX187" fmla="*/ 4060263 w 5575945"/>
              <a:gd name="connsiteY187" fmla="*/ 968258 h 3851516"/>
              <a:gd name="connsiteX188" fmla="*/ 3662685 w 5575945"/>
              <a:gd name="connsiteY188" fmla="*/ 956512 h 3851516"/>
              <a:gd name="connsiteX189" fmla="*/ 3429624 w 5575945"/>
              <a:gd name="connsiteY189" fmla="*/ 949125 h 3851516"/>
              <a:gd name="connsiteX190" fmla="*/ 3118634 w 5575945"/>
              <a:gd name="connsiteY190" fmla="*/ 934048 h 3851516"/>
              <a:gd name="connsiteX191" fmla="*/ 2587602 w 5575945"/>
              <a:gd name="connsiteY191" fmla="*/ 912249 h 3851516"/>
              <a:gd name="connsiteX192" fmla="*/ 2439977 w 5575945"/>
              <a:gd name="connsiteY192" fmla="*/ 923996 h 3851516"/>
              <a:gd name="connsiteX193" fmla="*/ 2422418 w 5575945"/>
              <a:gd name="connsiteY193" fmla="*/ 930838 h 3851516"/>
              <a:gd name="connsiteX194" fmla="*/ 2231198 w 5575945"/>
              <a:gd name="connsiteY194" fmla="*/ 1018940 h 3851516"/>
              <a:gd name="connsiteX195" fmla="*/ 1966227 w 5575945"/>
              <a:gd name="connsiteY195" fmla="*/ 1077796 h 3851516"/>
              <a:gd name="connsiteX196" fmla="*/ 1863109 w 5575945"/>
              <a:gd name="connsiteY196" fmla="*/ 1103409 h 3851516"/>
              <a:gd name="connsiteX197" fmla="*/ 1838040 w 5575945"/>
              <a:gd name="connsiteY197" fmla="*/ 1119576 h 3851516"/>
              <a:gd name="connsiteX198" fmla="*/ 1836224 w 5575945"/>
              <a:gd name="connsiteY198" fmla="*/ 1136106 h 3851516"/>
              <a:gd name="connsiteX199" fmla="*/ 1850454 w 5575945"/>
              <a:gd name="connsiteY199" fmla="*/ 1145370 h 3851516"/>
              <a:gd name="connsiteX200" fmla="*/ 2017938 w 5575945"/>
              <a:gd name="connsiteY200" fmla="*/ 1174556 h 3851516"/>
              <a:gd name="connsiteX201" fmla="*/ 2207401 w 5575945"/>
              <a:gd name="connsiteY201" fmla="*/ 1220636 h 3851516"/>
              <a:gd name="connsiteX202" fmla="*/ 2424234 w 5575945"/>
              <a:gd name="connsiteY202" fmla="*/ 1245582 h 3851516"/>
              <a:gd name="connsiteX203" fmla="*/ 2612004 w 5575945"/>
              <a:gd name="connsiteY203" fmla="*/ 1259449 h 3851516"/>
              <a:gd name="connsiteX204" fmla="*/ 2818907 w 5575945"/>
              <a:gd name="connsiteY204" fmla="*/ 1274405 h 3851516"/>
              <a:gd name="connsiteX205" fmla="*/ 2958901 w 5575945"/>
              <a:gd name="connsiteY205" fmla="*/ 1285122 h 3851516"/>
              <a:gd name="connsiteX206" fmla="*/ 3315667 w 5575945"/>
              <a:gd name="connsiteY206" fmla="*/ 1358813 h 3851516"/>
              <a:gd name="connsiteX207" fmla="*/ 3402315 w 5575945"/>
              <a:gd name="connsiteY207" fmla="*/ 1424208 h 3851516"/>
              <a:gd name="connsiteX208" fmla="*/ 3407341 w 5575945"/>
              <a:gd name="connsiteY208" fmla="*/ 1434441 h 3851516"/>
              <a:gd name="connsiteX209" fmla="*/ 3345034 w 5575945"/>
              <a:gd name="connsiteY209" fmla="*/ 1438195 h 3851516"/>
              <a:gd name="connsiteX210" fmla="*/ 3102830 w 5575945"/>
              <a:gd name="connsiteY210" fmla="*/ 1452121 h 3851516"/>
              <a:gd name="connsiteX211" fmla="*/ 2791961 w 5575945"/>
              <a:gd name="connsiteY211" fmla="*/ 1483124 h 3851516"/>
              <a:gd name="connsiteX212" fmla="*/ 2474734 w 5575945"/>
              <a:gd name="connsiteY212" fmla="*/ 1541132 h 3851516"/>
              <a:gd name="connsiteX213" fmla="*/ 2354480 w 5575945"/>
              <a:gd name="connsiteY213" fmla="*/ 1586364 h 3851516"/>
              <a:gd name="connsiteX214" fmla="*/ 2299379 w 5575945"/>
              <a:gd name="connsiteY214" fmla="*/ 1638134 h 3851516"/>
              <a:gd name="connsiteX215" fmla="*/ 2341340 w 5575945"/>
              <a:gd name="connsiteY215" fmla="*/ 1645825 h 3851516"/>
              <a:gd name="connsiteX216" fmla="*/ 2623872 w 5575945"/>
              <a:gd name="connsiteY216" fmla="*/ 1656240 h 3851516"/>
              <a:gd name="connsiteX217" fmla="*/ 3031137 w 5575945"/>
              <a:gd name="connsiteY217" fmla="*/ 1697837 h 3851516"/>
              <a:gd name="connsiteX218" fmla="*/ 3142551 w 5575945"/>
              <a:gd name="connsiteY218" fmla="*/ 1729142 h 3851516"/>
              <a:gd name="connsiteX219" fmla="*/ 3174704 w 5575945"/>
              <a:gd name="connsiteY219" fmla="*/ 1749064 h 3851516"/>
              <a:gd name="connsiteX220" fmla="*/ 3177731 w 5575945"/>
              <a:gd name="connsiteY220" fmla="*/ 1789815 h 3851516"/>
              <a:gd name="connsiteX221" fmla="*/ 3151816 w 5575945"/>
              <a:gd name="connsiteY221" fmla="*/ 1813066 h 3851516"/>
              <a:gd name="connsiteX222" fmla="*/ 2967196 w 5575945"/>
              <a:gd name="connsiteY222" fmla="*/ 1882276 h 3851516"/>
              <a:gd name="connsiteX223" fmla="*/ 2716152 w 5575945"/>
              <a:gd name="connsiteY223" fmla="*/ 1901835 h 3851516"/>
              <a:gd name="connsiteX224" fmla="*/ 2385725 w 5575945"/>
              <a:gd name="connsiteY224" fmla="*/ 1912491 h 3851516"/>
              <a:gd name="connsiteX225" fmla="*/ 2051362 w 5575945"/>
              <a:gd name="connsiteY225" fmla="*/ 1946824 h 3851516"/>
              <a:gd name="connsiteX226" fmla="*/ 2038645 w 5575945"/>
              <a:gd name="connsiteY226" fmla="*/ 1952516 h 3851516"/>
              <a:gd name="connsiteX227" fmla="*/ 1857477 w 5575945"/>
              <a:gd name="connsiteY227" fmla="*/ 2035652 h 3851516"/>
              <a:gd name="connsiteX228" fmla="*/ 1483877 w 5575945"/>
              <a:gd name="connsiteY228" fmla="*/ 2056723 h 3851516"/>
              <a:gd name="connsiteX229" fmla="*/ 1134196 w 5575945"/>
              <a:gd name="connsiteY229" fmla="*/ 2049579 h 3851516"/>
              <a:gd name="connsiteX230" fmla="*/ 952118 w 5575945"/>
              <a:gd name="connsiteY230" fmla="*/ 2102621 h 3851516"/>
              <a:gd name="connsiteX231" fmla="*/ 888722 w 5575945"/>
              <a:gd name="connsiteY231" fmla="*/ 2213126 h 3851516"/>
              <a:gd name="connsiteX232" fmla="*/ 966893 w 5575945"/>
              <a:gd name="connsiteY232" fmla="*/ 2224329 h 3851516"/>
              <a:gd name="connsiteX233" fmla="*/ 1190447 w 5575945"/>
              <a:gd name="connsiteY233" fmla="*/ 2257631 h 3851516"/>
              <a:gd name="connsiteX234" fmla="*/ 1491991 w 5575945"/>
              <a:gd name="connsiteY234" fmla="*/ 2314307 h 3851516"/>
              <a:gd name="connsiteX235" fmla="*/ 1807764 w 5575945"/>
              <a:gd name="connsiteY235" fmla="*/ 2404226 h 3851516"/>
              <a:gd name="connsiteX236" fmla="*/ 1887874 w 5575945"/>
              <a:gd name="connsiteY236" fmla="*/ 2449458 h 3851516"/>
              <a:gd name="connsiteX237" fmla="*/ 1898653 w 5575945"/>
              <a:gd name="connsiteY237" fmla="*/ 2525147 h 3851516"/>
              <a:gd name="connsiteX238" fmla="*/ 1804919 w 5575945"/>
              <a:gd name="connsiteY238" fmla="*/ 2603379 h 3851516"/>
              <a:gd name="connsiteX239" fmla="*/ 1472918 w 5575945"/>
              <a:gd name="connsiteY239" fmla="*/ 2751607 h 3851516"/>
              <a:gd name="connsiteX240" fmla="*/ 1106524 w 5575945"/>
              <a:gd name="connsiteY240" fmla="*/ 2849700 h 3851516"/>
              <a:gd name="connsiteX241" fmla="*/ 933650 w 5575945"/>
              <a:gd name="connsiteY241" fmla="*/ 2864474 h 3851516"/>
              <a:gd name="connsiteX242" fmla="*/ 861413 w 5575945"/>
              <a:gd name="connsiteY242" fmla="*/ 2873254 h 3851516"/>
              <a:gd name="connsiteX243" fmla="*/ 703556 w 5575945"/>
              <a:gd name="connsiteY243" fmla="*/ 2874768 h 3851516"/>
              <a:gd name="connsiteX244" fmla="*/ 615819 w 5575945"/>
              <a:gd name="connsiteY244" fmla="*/ 2873557 h 3851516"/>
              <a:gd name="connsiteX245" fmla="*/ 568043 w 5575945"/>
              <a:gd name="connsiteY245" fmla="*/ 2929142 h 3851516"/>
              <a:gd name="connsiteX246" fmla="*/ 582515 w 5575945"/>
              <a:gd name="connsiteY246" fmla="*/ 2946884 h 3851516"/>
              <a:gd name="connsiteX247" fmla="*/ 647184 w 5575945"/>
              <a:gd name="connsiteY247" fmla="*/ 2968804 h 3851516"/>
              <a:gd name="connsiteX248" fmla="*/ 672010 w 5575945"/>
              <a:gd name="connsiteY248" fmla="*/ 3002833 h 3851516"/>
              <a:gd name="connsiteX249" fmla="*/ 656691 w 5575945"/>
              <a:gd name="connsiteY249" fmla="*/ 3023723 h 3851516"/>
              <a:gd name="connsiteX250" fmla="*/ 604859 w 5575945"/>
              <a:gd name="connsiteY250" fmla="*/ 3028870 h 3851516"/>
              <a:gd name="connsiteX251" fmla="*/ 307856 w 5575945"/>
              <a:gd name="connsiteY251" fmla="*/ 3131928 h 3851516"/>
              <a:gd name="connsiteX252" fmla="*/ 276066 w 5575945"/>
              <a:gd name="connsiteY252" fmla="*/ 3161053 h 3851516"/>
              <a:gd name="connsiteX253" fmla="*/ 270617 w 5575945"/>
              <a:gd name="connsiteY253" fmla="*/ 3167108 h 3851516"/>
              <a:gd name="connsiteX254" fmla="*/ 305615 w 5575945"/>
              <a:gd name="connsiteY254" fmla="*/ 3174192 h 3851516"/>
              <a:gd name="connsiteX255" fmla="*/ 337526 w 5575945"/>
              <a:gd name="connsiteY255" fmla="*/ 3204468 h 3851516"/>
              <a:gd name="connsiteX256" fmla="*/ 296956 w 5575945"/>
              <a:gd name="connsiteY256" fmla="*/ 3240799 h 3851516"/>
              <a:gd name="connsiteX257" fmla="*/ 230774 w 5575945"/>
              <a:gd name="connsiteY257" fmla="*/ 3246491 h 3851516"/>
              <a:gd name="connsiteX258" fmla="*/ 65894 w 5575945"/>
              <a:gd name="connsiteY258" fmla="*/ 3372376 h 3851516"/>
              <a:gd name="connsiteX259" fmla="*/ 18482 w 5575945"/>
              <a:gd name="connsiteY259" fmla="*/ 3450365 h 3851516"/>
              <a:gd name="connsiteX260" fmla="*/ 608855 w 5575945"/>
              <a:gd name="connsiteY260" fmla="*/ 3726599 h 3851516"/>
              <a:gd name="connsiteX261" fmla="*/ 607220 w 5575945"/>
              <a:gd name="connsiteY261" fmla="*/ 3731746 h 3851516"/>
              <a:gd name="connsiteX262" fmla="*/ 469829 w 5575945"/>
              <a:gd name="connsiteY262" fmla="*/ 3793630 h 3851516"/>
              <a:gd name="connsiteX263" fmla="*/ 412185 w 5575945"/>
              <a:gd name="connsiteY263" fmla="*/ 3820454 h 3851516"/>
              <a:gd name="connsiteX264" fmla="*/ 331531 w 5575945"/>
              <a:gd name="connsiteY264" fmla="*/ 3838861 h 3851516"/>
              <a:gd name="connsiteX265" fmla="*/ 131773 w 5575945"/>
              <a:gd name="connsiteY265" fmla="*/ 3838498 h 3851516"/>
              <a:gd name="connsiteX266" fmla="*/ 114335 w 5575945"/>
              <a:gd name="connsiteY266" fmla="*/ 3829052 h 3851516"/>
              <a:gd name="connsiteX267" fmla="*/ 10611 w 5575945"/>
              <a:gd name="connsiteY267" fmla="*/ 3542826 h 3851516"/>
              <a:gd name="connsiteX268" fmla="*/ 378 w 5575945"/>
              <a:gd name="connsiteY268" fmla="*/ 3468834 h 3851516"/>
              <a:gd name="connsiteX269" fmla="*/ 12912 w 5575945"/>
              <a:gd name="connsiteY269" fmla="*/ 3433412 h 3851516"/>
              <a:gd name="connsiteX270" fmla="*/ 135285 w 5575945"/>
              <a:gd name="connsiteY270" fmla="*/ 3278340 h 3851516"/>
              <a:gd name="connsiteX271" fmla="*/ 250816 w 5575945"/>
              <a:gd name="connsiteY271" fmla="*/ 3226872 h 3851516"/>
              <a:gd name="connsiteX272" fmla="*/ 251120 w 5575945"/>
              <a:gd name="connsiteY272" fmla="*/ 3179521 h 3851516"/>
              <a:gd name="connsiteX273" fmla="*/ 258264 w 5575945"/>
              <a:gd name="connsiteY273" fmla="*/ 3159660 h 3851516"/>
              <a:gd name="connsiteX274" fmla="*/ 501437 w 5575945"/>
              <a:gd name="connsiteY274" fmla="*/ 3016154 h 3851516"/>
              <a:gd name="connsiteX275" fmla="*/ 547940 w 5575945"/>
              <a:gd name="connsiteY275" fmla="*/ 3009191 h 3851516"/>
              <a:gd name="connsiteX276" fmla="*/ 554540 w 5575945"/>
              <a:gd name="connsiteY276" fmla="*/ 2939740 h 3851516"/>
              <a:gd name="connsiteX277" fmla="*/ 631137 w 5575945"/>
              <a:gd name="connsiteY277" fmla="*/ 2857995 h 3851516"/>
              <a:gd name="connsiteX278" fmla="*/ 728443 w 5575945"/>
              <a:gd name="connsiteY278" fmla="*/ 2861871 h 3851516"/>
              <a:gd name="connsiteX279" fmla="*/ 876491 w 5575945"/>
              <a:gd name="connsiteY279" fmla="*/ 2857390 h 3851516"/>
              <a:gd name="connsiteX280" fmla="*/ 878852 w 5575945"/>
              <a:gd name="connsiteY280" fmla="*/ 2856542 h 3851516"/>
              <a:gd name="connsiteX281" fmla="*/ 878792 w 5575945"/>
              <a:gd name="connsiteY281" fmla="*/ 2783154 h 3851516"/>
              <a:gd name="connsiteX282" fmla="*/ 873463 w 5575945"/>
              <a:gd name="connsiteY282" fmla="*/ 2337439 h 3851516"/>
              <a:gd name="connsiteX283" fmla="*/ 871525 w 5575945"/>
              <a:gd name="connsiteY283" fmla="*/ 2244795 h 3851516"/>
              <a:gd name="connsiteX284" fmla="*/ 983423 w 5575945"/>
              <a:gd name="connsiteY284" fmla="*/ 2068047 h 3851516"/>
              <a:gd name="connsiteX285" fmla="*/ 1118876 w 5575945"/>
              <a:gd name="connsiteY285" fmla="*/ 2036742 h 3851516"/>
              <a:gd name="connsiteX286" fmla="*/ 1431744 w 5575945"/>
              <a:gd name="connsiteY286" fmla="*/ 2041404 h 3851516"/>
              <a:gd name="connsiteX287" fmla="*/ 1735104 w 5575945"/>
              <a:gd name="connsiteY287" fmla="*/ 2038256 h 3851516"/>
              <a:gd name="connsiteX288" fmla="*/ 1954783 w 5575945"/>
              <a:gd name="connsiteY288" fmla="*/ 1991086 h 3851516"/>
              <a:gd name="connsiteX289" fmla="*/ 2006917 w 5575945"/>
              <a:gd name="connsiteY289" fmla="*/ 1960689 h 3851516"/>
              <a:gd name="connsiteX290" fmla="*/ 2013578 w 5575945"/>
              <a:gd name="connsiteY290" fmla="*/ 1944280 h 3851516"/>
              <a:gd name="connsiteX291" fmla="*/ 1893626 w 5575945"/>
              <a:gd name="connsiteY291" fmla="*/ 1370318 h 3851516"/>
              <a:gd name="connsiteX292" fmla="*/ 1845671 w 5575945"/>
              <a:gd name="connsiteY292" fmla="*/ 1189269 h 3851516"/>
              <a:gd name="connsiteX293" fmla="*/ 1824719 w 5575945"/>
              <a:gd name="connsiteY293" fmla="*/ 1146885 h 3851516"/>
              <a:gd name="connsiteX294" fmla="*/ 1829745 w 5575945"/>
              <a:gd name="connsiteY294" fmla="*/ 1108676 h 3851516"/>
              <a:gd name="connsiteX295" fmla="*/ 1896896 w 5575945"/>
              <a:gd name="connsiteY295" fmla="*/ 1078219 h 3851516"/>
              <a:gd name="connsiteX296" fmla="*/ 2073462 w 5575945"/>
              <a:gd name="connsiteY296" fmla="*/ 1045159 h 3851516"/>
              <a:gd name="connsiteX297" fmla="*/ 2382575 w 5575945"/>
              <a:gd name="connsiteY297" fmla="*/ 941011 h 3851516"/>
              <a:gd name="connsiteX298" fmla="*/ 2446881 w 5575945"/>
              <a:gd name="connsiteY298" fmla="*/ 907949 h 3851516"/>
              <a:gd name="connsiteX299" fmla="*/ 2556418 w 5575945"/>
              <a:gd name="connsiteY299" fmla="*/ 899110 h 3851516"/>
              <a:gd name="connsiteX300" fmla="*/ 2890175 w 5575945"/>
              <a:gd name="connsiteY300" fmla="*/ 905407 h 3851516"/>
              <a:gd name="connsiteX301" fmla="*/ 2996381 w 5575945"/>
              <a:gd name="connsiteY301" fmla="*/ 911825 h 3851516"/>
              <a:gd name="connsiteX302" fmla="*/ 2993717 w 5575945"/>
              <a:gd name="connsiteY302" fmla="*/ 750094 h 3851516"/>
              <a:gd name="connsiteX303" fmla="*/ 2959688 w 5575945"/>
              <a:gd name="connsiteY303" fmla="*/ 689725 h 3851516"/>
              <a:gd name="connsiteX304" fmla="*/ 2936678 w 5575945"/>
              <a:gd name="connsiteY304" fmla="*/ 642494 h 3851516"/>
              <a:gd name="connsiteX305" fmla="*/ 2973432 w 5575945"/>
              <a:gd name="connsiteY305" fmla="*/ 570317 h 3851516"/>
              <a:gd name="connsiteX306" fmla="*/ 3118634 w 5575945"/>
              <a:gd name="connsiteY306" fmla="*/ 489239 h 3851516"/>
              <a:gd name="connsiteX307" fmla="*/ 3423326 w 5575945"/>
              <a:gd name="connsiteY307" fmla="*/ 406648 h 3851516"/>
              <a:gd name="connsiteX308" fmla="*/ 3669648 w 5575945"/>
              <a:gd name="connsiteY308" fmla="*/ 365534 h 3851516"/>
              <a:gd name="connsiteX309" fmla="*/ 3752845 w 5575945"/>
              <a:gd name="connsiteY309" fmla="*/ 354817 h 3851516"/>
              <a:gd name="connsiteX310" fmla="*/ 3739524 w 5575945"/>
              <a:gd name="connsiteY310" fmla="*/ 238316 h 3851516"/>
              <a:gd name="connsiteX311" fmla="*/ 3726565 w 5575945"/>
              <a:gd name="connsiteY311" fmla="*/ 182731 h 3851516"/>
              <a:gd name="connsiteX312" fmla="*/ 3763683 w 5575945"/>
              <a:gd name="connsiteY312" fmla="*/ 96809 h 3851516"/>
              <a:gd name="connsiteX313" fmla="*/ 3814607 w 5575945"/>
              <a:gd name="connsiteY313" fmla="*/ 71075 h 3851516"/>
              <a:gd name="connsiteX314" fmla="*/ 3869103 w 5575945"/>
              <a:gd name="connsiteY314" fmla="*/ 52667 h 3851516"/>
              <a:gd name="connsiteX315" fmla="*/ 3934861 w 5575945"/>
              <a:gd name="connsiteY315" fmla="*/ 36560 h 3851516"/>
              <a:gd name="connsiteX316" fmla="*/ 4122206 w 5575945"/>
              <a:gd name="connsiteY316" fmla="*/ 1016 h 3851516"/>
              <a:gd name="connsiteX317" fmla="*/ 4139705 w 5575945"/>
              <a:gd name="connsiteY317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228483 w 5575945"/>
              <a:gd name="connsiteY21" fmla="*/ 1850245 h 3851516"/>
              <a:gd name="connsiteX22" fmla="*/ 5045157 w 5575945"/>
              <a:gd name="connsiteY22" fmla="*/ 2360460 h 3851516"/>
              <a:gd name="connsiteX23" fmla="*/ 5087177 w 5575945"/>
              <a:gd name="connsiteY23" fmla="*/ 2970252 h 3851516"/>
              <a:gd name="connsiteX24" fmla="*/ 5160717 w 5575945"/>
              <a:gd name="connsiteY24" fmla="*/ 3280642 h 3851516"/>
              <a:gd name="connsiteX25" fmla="*/ 5173493 w 5575945"/>
              <a:gd name="connsiteY25" fmla="*/ 3458662 h 3851516"/>
              <a:gd name="connsiteX26" fmla="*/ 5202314 w 5575945"/>
              <a:gd name="connsiteY26" fmla="*/ 3575586 h 3851516"/>
              <a:gd name="connsiteX27" fmla="*/ 5226899 w 5575945"/>
              <a:gd name="connsiteY27" fmla="*/ 3747247 h 3851516"/>
              <a:gd name="connsiteX28" fmla="*/ 5236163 w 5575945"/>
              <a:gd name="connsiteY28" fmla="*/ 3838619 h 3851516"/>
              <a:gd name="connsiteX29" fmla="*/ 5137949 w 5575945"/>
              <a:gd name="connsiteY29" fmla="*/ 3847580 h 3851516"/>
              <a:gd name="connsiteX30" fmla="*/ 4893747 w 5575945"/>
              <a:gd name="connsiteY30" fmla="*/ 3850487 h 3851516"/>
              <a:gd name="connsiteX31" fmla="*/ 4521056 w 5575945"/>
              <a:gd name="connsiteY31" fmla="*/ 3777825 h 3851516"/>
              <a:gd name="connsiteX32" fmla="*/ 4357083 w 5575945"/>
              <a:gd name="connsiteY32" fmla="*/ 3643766 h 3851516"/>
              <a:gd name="connsiteX33" fmla="*/ 4338192 w 5575945"/>
              <a:gd name="connsiteY33" fmla="*/ 3601985 h 3851516"/>
              <a:gd name="connsiteX34" fmla="*/ 4368226 w 5575945"/>
              <a:gd name="connsiteY34" fmla="*/ 3535501 h 3851516"/>
              <a:gd name="connsiteX35" fmla="*/ 4473099 w 5575945"/>
              <a:gd name="connsiteY35" fmla="*/ 3520666 h 3851516"/>
              <a:gd name="connsiteX36" fmla="*/ 4777247 w 5575945"/>
              <a:gd name="connsiteY36" fmla="*/ 3561961 h 3851516"/>
              <a:gd name="connsiteX37" fmla="*/ 4888358 w 5575945"/>
              <a:gd name="connsiteY37" fmla="*/ 3581882 h 3851516"/>
              <a:gd name="connsiteX38" fmla="*/ 4978883 w 5575945"/>
              <a:gd name="connsiteY38" fmla="*/ 3551486 h 3851516"/>
              <a:gd name="connsiteX39" fmla="*/ 4982152 w 5575945"/>
              <a:gd name="connsiteY39" fmla="*/ 3493478 h 3851516"/>
              <a:gd name="connsiteX40" fmla="*/ 4928322 w 5575945"/>
              <a:gd name="connsiteY40" fmla="*/ 3452728 h 3851516"/>
              <a:gd name="connsiteX41" fmla="*/ 4751452 w 5575945"/>
              <a:gd name="connsiteY41" fmla="*/ 3391389 h 3851516"/>
              <a:gd name="connsiteX42" fmla="*/ 4416545 w 5575945"/>
              <a:gd name="connsiteY42" fmla="*/ 3297716 h 3851516"/>
              <a:gd name="connsiteX43" fmla="*/ 4242218 w 5575945"/>
              <a:gd name="connsiteY43" fmla="*/ 3211008 h 3851516"/>
              <a:gd name="connsiteX44" fmla="*/ 4215636 w 5575945"/>
              <a:gd name="connsiteY44" fmla="*/ 3185818 h 3851516"/>
              <a:gd name="connsiteX45" fmla="*/ 4190448 w 5575945"/>
              <a:gd name="connsiteY45" fmla="*/ 3177887 h 3851516"/>
              <a:gd name="connsiteX46" fmla="*/ 4003708 w 5575945"/>
              <a:gd name="connsiteY46" fmla="*/ 3199079 h 3851516"/>
              <a:gd name="connsiteX47" fmla="*/ 3890599 w 5575945"/>
              <a:gd name="connsiteY47" fmla="*/ 3205559 h 3851516"/>
              <a:gd name="connsiteX48" fmla="*/ 3761261 w 5575945"/>
              <a:gd name="connsiteY48" fmla="*/ 3148096 h 3851516"/>
              <a:gd name="connsiteX49" fmla="*/ 3688116 w 5575945"/>
              <a:gd name="connsiteY49" fmla="*/ 3117880 h 3851516"/>
              <a:gd name="connsiteX50" fmla="*/ 3362351 w 5575945"/>
              <a:gd name="connsiteY50" fmla="*/ 3119515 h 3851516"/>
              <a:gd name="connsiteX51" fmla="*/ 3215030 w 5575945"/>
              <a:gd name="connsiteY51" fmla="*/ 3105710 h 3851516"/>
              <a:gd name="connsiteX52" fmla="*/ 3142793 w 5575945"/>
              <a:gd name="connsiteY52" fmla="*/ 3077735 h 3851516"/>
              <a:gd name="connsiteX53" fmla="*/ 2824175 w 5575945"/>
              <a:gd name="connsiteY53" fmla="*/ 2904619 h 3851516"/>
              <a:gd name="connsiteX54" fmla="*/ 2747214 w 5575945"/>
              <a:gd name="connsiteY54" fmla="*/ 2835773 h 3851516"/>
              <a:gd name="connsiteX55" fmla="*/ 2746668 w 5575945"/>
              <a:gd name="connsiteY55" fmla="*/ 2750639 h 3851516"/>
              <a:gd name="connsiteX56" fmla="*/ 2886724 w 5575945"/>
              <a:gd name="connsiteY56" fmla="*/ 2633109 h 3851516"/>
              <a:gd name="connsiteX57" fmla="*/ 3307614 w 5575945"/>
              <a:gd name="connsiteY57" fmla="*/ 2437408 h 3851516"/>
              <a:gd name="connsiteX58" fmla="*/ 3473220 w 5575945"/>
              <a:gd name="connsiteY58" fmla="*/ 2419969 h 3851516"/>
              <a:gd name="connsiteX59" fmla="*/ 3542430 w 5575945"/>
              <a:gd name="connsiteY59" fmla="*/ 2430263 h 3851516"/>
              <a:gd name="connsiteX60" fmla="*/ 3594928 w 5575945"/>
              <a:gd name="connsiteY60" fmla="*/ 2431716 h 3851516"/>
              <a:gd name="connsiteX61" fmla="*/ 3618119 w 5575945"/>
              <a:gd name="connsiteY61" fmla="*/ 2419242 h 3851516"/>
              <a:gd name="connsiteX62" fmla="*/ 3608612 w 5575945"/>
              <a:gd name="connsiteY62" fmla="*/ 2394841 h 3851516"/>
              <a:gd name="connsiteX63" fmla="*/ 3499802 w 5575945"/>
              <a:gd name="connsiteY63" fmla="*/ 2333623 h 3851516"/>
              <a:gd name="connsiteX64" fmla="*/ 3282545 w 5575945"/>
              <a:gd name="connsiteY64" fmla="*/ 2288815 h 3851516"/>
              <a:gd name="connsiteX65" fmla="*/ 3111973 w 5575945"/>
              <a:gd name="connsiteY65" fmla="*/ 2285971 h 3851516"/>
              <a:gd name="connsiteX66" fmla="*/ 3023568 w 5575945"/>
              <a:gd name="connsiteY66" fmla="*/ 2296809 h 3851516"/>
              <a:gd name="connsiteX67" fmla="*/ 2980880 w 5575945"/>
              <a:gd name="connsiteY67" fmla="*/ 2291237 h 3851516"/>
              <a:gd name="connsiteX68" fmla="*/ 2919482 w 5575945"/>
              <a:gd name="connsiteY68" fmla="*/ 2276343 h 3851516"/>
              <a:gd name="connsiteX69" fmla="*/ 2618543 w 5575945"/>
              <a:gd name="connsiteY69" fmla="*/ 2243523 h 3851516"/>
              <a:gd name="connsiteX70" fmla="*/ 2493808 w 5575945"/>
              <a:gd name="connsiteY70" fmla="*/ 2227236 h 3851516"/>
              <a:gd name="connsiteX71" fmla="*/ 2360111 w 5575945"/>
              <a:gd name="connsiteY71" fmla="*/ 2126539 h 3851516"/>
              <a:gd name="connsiteX72" fmla="*/ 2477884 w 5575945"/>
              <a:gd name="connsiteY72" fmla="*/ 2115458 h 3851516"/>
              <a:gd name="connsiteX73" fmla="*/ 2655479 w 5575945"/>
              <a:gd name="connsiteY73" fmla="*/ 2097353 h 3851516"/>
              <a:gd name="connsiteX74" fmla="*/ 2799531 w 5575945"/>
              <a:gd name="connsiteY74" fmla="*/ 2080763 h 3851516"/>
              <a:gd name="connsiteX75" fmla="*/ 2999954 w 5575945"/>
              <a:gd name="connsiteY75" fmla="*/ 2054180 h 3851516"/>
              <a:gd name="connsiteX76" fmla="*/ 3212003 w 5575945"/>
              <a:gd name="connsiteY76" fmla="*/ 2012461 h 3851516"/>
              <a:gd name="connsiteX77" fmla="*/ 3320511 w 5575945"/>
              <a:gd name="connsiteY77" fmla="*/ 1972619 h 3851516"/>
              <a:gd name="connsiteX78" fmla="*/ 3517786 w 5575945"/>
              <a:gd name="connsiteY78" fmla="*/ 1930898 h 3851516"/>
              <a:gd name="connsiteX79" fmla="*/ 3732924 w 5575945"/>
              <a:gd name="connsiteY79" fmla="*/ 1905648 h 3851516"/>
              <a:gd name="connsiteX80" fmla="*/ 3978398 w 5575945"/>
              <a:gd name="connsiteY80" fmla="*/ 1893175 h 3851516"/>
              <a:gd name="connsiteX81" fmla="*/ 3923963 w 5575945"/>
              <a:gd name="connsiteY81" fmla="*/ 1847883 h 3851516"/>
              <a:gd name="connsiteX82" fmla="*/ 3552239 w 5575945"/>
              <a:gd name="connsiteY82" fmla="*/ 1680822 h 3851516"/>
              <a:gd name="connsiteX83" fmla="*/ 3183182 w 5575945"/>
              <a:gd name="connsiteY83" fmla="*/ 1649579 h 3851516"/>
              <a:gd name="connsiteX84" fmla="*/ 3157931 w 5575945"/>
              <a:gd name="connsiteY84" fmla="*/ 1630747 h 3851516"/>
              <a:gd name="connsiteX85" fmla="*/ 3182455 w 5575945"/>
              <a:gd name="connsiteY85" fmla="*/ 1575464 h 3851516"/>
              <a:gd name="connsiteX86" fmla="*/ 3258203 w 5575945"/>
              <a:gd name="connsiteY86" fmla="*/ 1560387 h 3851516"/>
              <a:gd name="connsiteX87" fmla="*/ 3379487 w 5575945"/>
              <a:gd name="connsiteY87" fmla="*/ 1559357 h 3851516"/>
              <a:gd name="connsiteX88" fmla="*/ 3498955 w 5575945"/>
              <a:gd name="connsiteY88" fmla="*/ 1552455 h 3851516"/>
              <a:gd name="connsiteX89" fmla="*/ 3601225 w 5575945"/>
              <a:gd name="connsiteY89" fmla="*/ 1577038 h 3851516"/>
              <a:gd name="connsiteX90" fmla="*/ 3614728 w 5575945"/>
              <a:gd name="connsiteY90" fmla="*/ 1579037 h 3851516"/>
              <a:gd name="connsiteX91" fmla="*/ 3814668 w 5575945"/>
              <a:gd name="connsiteY91" fmla="*/ 1569107 h 3851516"/>
              <a:gd name="connsiteX92" fmla="*/ 3814668 w 5575945"/>
              <a:gd name="connsiteY92" fmla="*/ 1548701 h 3851516"/>
              <a:gd name="connsiteX93" fmla="*/ 3855357 w 5575945"/>
              <a:gd name="connsiteY93" fmla="*/ 1508313 h 3851516"/>
              <a:gd name="connsiteX94" fmla="*/ 3993354 w 5575945"/>
              <a:gd name="connsiteY94" fmla="*/ 1529506 h 3851516"/>
              <a:gd name="connsiteX95" fmla="*/ 4106887 w 5575945"/>
              <a:gd name="connsiteY95" fmla="*/ 1569834 h 3851516"/>
              <a:gd name="connsiteX96" fmla="*/ 4136557 w 5575945"/>
              <a:gd name="connsiteY96" fmla="*/ 1588846 h 3851516"/>
              <a:gd name="connsiteX97" fmla="*/ 4260868 w 5575945"/>
              <a:gd name="connsiteY97" fmla="*/ 1502379 h 3851516"/>
              <a:gd name="connsiteX98" fmla="*/ 4458324 w 5575945"/>
              <a:gd name="connsiteY98" fmla="*/ 1498867 h 3851516"/>
              <a:gd name="connsiteX99" fmla="*/ 4412427 w 5575945"/>
              <a:gd name="connsiteY99" fmla="*/ 1474768 h 3851516"/>
              <a:gd name="connsiteX100" fmla="*/ 3932379 w 5575945"/>
              <a:gd name="connsiteY100" fmla="*/ 1317214 h 3851516"/>
              <a:gd name="connsiteX101" fmla="*/ 3643066 w 5575945"/>
              <a:gd name="connsiteY101" fmla="*/ 1296748 h 3851516"/>
              <a:gd name="connsiteX102" fmla="*/ 3086844 w 5575945"/>
              <a:gd name="connsiteY102" fmla="*/ 1181761 h 3851516"/>
              <a:gd name="connsiteX103" fmla="*/ 3008370 w 5575945"/>
              <a:gd name="connsiteY103" fmla="*/ 1136712 h 3851516"/>
              <a:gd name="connsiteX104" fmla="*/ 2984574 w 5575945"/>
              <a:gd name="connsiteY104" fmla="*/ 1094992 h 3851516"/>
              <a:gd name="connsiteX105" fmla="*/ 3023508 w 5575945"/>
              <a:gd name="connsiteY105" fmla="*/ 1073436 h 3851516"/>
              <a:gd name="connsiteX106" fmla="*/ 3118694 w 5575945"/>
              <a:gd name="connsiteY106" fmla="*/ 1065141 h 3851516"/>
              <a:gd name="connsiteX107" fmla="*/ 3402981 w 5575945"/>
              <a:gd name="connsiteY107" fmla="*/ 1069984 h 3851516"/>
              <a:gd name="connsiteX108" fmla="*/ 3634287 w 5575945"/>
              <a:gd name="connsiteY108" fmla="*/ 1080459 h 3851516"/>
              <a:gd name="connsiteX109" fmla="*/ 3868437 w 5575945"/>
              <a:gd name="connsiteY109" fmla="*/ 1095295 h 3851516"/>
              <a:gd name="connsiteX110" fmla="*/ 4038888 w 5575945"/>
              <a:gd name="connsiteY110" fmla="*/ 1105891 h 3851516"/>
              <a:gd name="connsiteX111" fmla="*/ 4210853 w 5575945"/>
              <a:gd name="connsiteY111" fmla="*/ 1117335 h 3851516"/>
              <a:gd name="connsiteX112" fmla="*/ 4338494 w 5575945"/>
              <a:gd name="connsiteY112" fmla="*/ 1120786 h 3851516"/>
              <a:gd name="connsiteX113" fmla="*/ 4595473 w 5575945"/>
              <a:gd name="connsiteY113" fmla="*/ 1111825 h 3851516"/>
              <a:gd name="connsiteX114" fmla="*/ 4840825 w 5575945"/>
              <a:gd name="connsiteY114" fmla="*/ 1096566 h 3851516"/>
              <a:gd name="connsiteX115" fmla="*/ 5061533 w 5575945"/>
              <a:gd name="connsiteY115" fmla="*/ 1076705 h 3851516"/>
              <a:gd name="connsiteX116" fmla="*/ 5464683 w 5575945"/>
              <a:gd name="connsiteY116" fmla="*/ 996899 h 3851516"/>
              <a:gd name="connsiteX117" fmla="*/ 5545700 w 5575945"/>
              <a:gd name="connsiteY117" fmla="*/ 956754 h 3851516"/>
              <a:gd name="connsiteX118" fmla="*/ 5554117 w 5575945"/>
              <a:gd name="connsiteY118" fmla="*/ 915761 h 3851516"/>
              <a:gd name="connsiteX119" fmla="*/ 5511974 w 5575945"/>
              <a:gd name="connsiteY119" fmla="*/ 875495 h 3851516"/>
              <a:gd name="connsiteX120" fmla="*/ 5347455 w 5575945"/>
              <a:gd name="connsiteY120" fmla="*/ 809191 h 3851516"/>
              <a:gd name="connsiteX121" fmla="*/ 5058749 w 5575945"/>
              <a:gd name="connsiteY121" fmla="*/ 754271 h 3851516"/>
              <a:gd name="connsiteX122" fmla="*/ 4771979 w 5575945"/>
              <a:gd name="connsiteY122" fmla="*/ 723270 h 3851516"/>
              <a:gd name="connsiteX123" fmla="*/ 4580820 w 5575945"/>
              <a:gd name="connsiteY123" fmla="*/ 712673 h 3851516"/>
              <a:gd name="connsiteX124" fmla="*/ 4381606 w 5575945"/>
              <a:gd name="connsiteY124" fmla="*/ 700927 h 3851516"/>
              <a:gd name="connsiteX125" fmla="*/ 4206372 w 5575945"/>
              <a:gd name="connsiteY125" fmla="*/ 690208 h 3851516"/>
              <a:gd name="connsiteX126" fmla="*/ 3957023 w 5575945"/>
              <a:gd name="connsiteY126" fmla="*/ 668713 h 3851516"/>
              <a:gd name="connsiteX127" fmla="*/ 3790507 w 5575945"/>
              <a:gd name="connsiteY127" fmla="*/ 651820 h 3851516"/>
              <a:gd name="connsiteX128" fmla="*/ 3608673 w 5575945"/>
              <a:gd name="connsiteY128" fmla="*/ 629839 h 3851516"/>
              <a:gd name="connsiteX129" fmla="*/ 3420057 w 5575945"/>
              <a:gd name="connsiteY129" fmla="*/ 600412 h 3851516"/>
              <a:gd name="connsiteX130" fmla="*/ 3338918 w 5575945"/>
              <a:gd name="connsiteY130" fmla="*/ 578673 h 3851516"/>
              <a:gd name="connsiteX131" fmla="*/ 3321903 w 5575945"/>
              <a:gd name="connsiteY131" fmla="*/ 570136 h 3851516"/>
              <a:gd name="connsiteX132" fmla="*/ 3322024 w 5575945"/>
              <a:gd name="connsiteY132" fmla="*/ 547187 h 3851516"/>
              <a:gd name="connsiteX133" fmla="*/ 3390811 w 5575945"/>
              <a:gd name="connsiteY133" fmla="*/ 518849 h 3851516"/>
              <a:gd name="connsiteX134" fmla="*/ 3635437 w 5575945"/>
              <a:gd name="connsiteY134" fmla="*/ 470469 h 3851516"/>
              <a:gd name="connsiteX135" fmla="*/ 3834467 w 5575945"/>
              <a:gd name="connsiteY135" fmla="*/ 445583 h 3851516"/>
              <a:gd name="connsiteX136" fmla="*/ 4033681 w 5575945"/>
              <a:gd name="connsiteY136" fmla="*/ 435046 h 3851516"/>
              <a:gd name="connsiteX137" fmla="*/ 4380093 w 5575945"/>
              <a:gd name="connsiteY137" fmla="*/ 422876 h 3851516"/>
              <a:gd name="connsiteX138" fmla="*/ 4602012 w 5575945"/>
              <a:gd name="connsiteY138" fmla="*/ 415670 h 3851516"/>
              <a:gd name="connsiteX139" fmla="*/ 4704163 w 5575945"/>
              <a:gd name="connsiteY139" fmla="*/ 412280 h 3851516"/>
              <a:gd name="connsiteX140" fmla="*/ 4717180 w 5575945"/>
              <a:gd name="connsiteY140" fmla="*/ 392116 h 3851516"/>
              <a:gd name="connsiteX141" fmla="*/ 4686965 w 5575945"/>
              <a:gd name="connsiteY141" fmla="*/ 353909 h 3851516"/>
              <a:gd name="connsiteX142" fmla="*/ 4407522 w 5575945"/>
              <a:gd name="connsiteY142" fmla="*/ 206466 h 3851516"/>
              <a:gd name="connsiteX143" fmla="*/ 4244035 w 5575945"/>
              <a:gd name="connsiteY143" fmla="*/ 182609 h 3851516"/>
              <a:gd name="connsiteX144" fmla="*/ 4013274 w 5575945"/>
              <a:gd name="connsiteY144" fmla="*/ 150094 h 3851516"/>
              <a:gd name="connsiteX145" fmla="*/ 3977126 w 5575945"/>
              <a:gd name="connsiteY145" fmla="*/ 133926 h 3851516"/>
              <a:gd name="connsiteX146" fmla="*/ 3972524 w 5575945"/>
              <a:gd name="connsiteY146" fmla="*/ 101108 h 3851516"/>
              <a:gd name="connsiteX147" fmla="*/ 4016787 w 5575945"/>
              <a:gd name="connsiteY147" fmla="*/ 68046 h 3851516"/>
              <a:gd name="connsiteX148" fmla="*/ 4156659 w 5575945"/>
              <a:gd name="connsiteY148" fmla="*/ 17123 h 3851516"/>
              <a:gd name="connsiteX149" fmla="*/ 4139705 w 5575945"/>
              <a:gd name="connsiteY149" fmla="*/ 593 h 3851516"/>
              <a:gd name="connsiteX150" fmla="*/ 4150120 w 5575945"/>
              <a:gd name="connsiteY150" fmla="*/ 7314 h 3851516"/>
              <a:gd name="connsiteX151" fmla="*/ 4139705 w 5575945"/>
              <a:gd name="connsiteY151" fmla="*/ 13854 h 3851516"/>
              <a:gd name="connsiteX152" fmla="*/ 4032712 w 5575945"/>
              <a:gd name="connsiteY152" fmla="*/ 29476 h 3851516"/>
              <a:gd name="connsiteX153" fmla="*/ 3822236 w 5575945"/>
              <a:gd name="connsiteY153" fmla="*/ 83972 h 3851516"/>
              <a:gd name="connsiteX154" fmla="*/ 3756599 w 5575945"/>
              <a:gd name="connsiteY154" fmla="*/ 121453 h 3851516"/>
              <a:gd name="connsiteX155" fmla="*/ 3738252 w 5575945"/>
              <a:gd name="connsiteY155" fmla="*/ 165171 h 3851516"/>
              <a:gd name="connsiteX156" fmla="*/ 3753208 w 5575945"/>
              <a:gd name="connsiteY156" fmla="*/ 179158 h 3851516"/>
              <a:gd name="connsiteX157" fmla="*/ 4003527 w 5575945"/>
              <a:gd name="connsiteY157" fmla="*/ 233412 h 3851516"/>
              <a:gd name="connsiteX158" fmla="*/ 4212851 w 5575945"/>
              <a:gd name="connsiteY158" fmla="*/ 284941 h 3851516"/>
              <a:gd name="connsiteX159" fmla="*/ 4291325 w 5575945"/>
              <a:gd name="connsiteY159" fmla="*/ 297777 h 3851516"/>
              <a:gd name="connsiteX160" fmla="*/ 4304767 w 5575945"/>
              <a:gd name="connsiteY160" fmla="*/ 324056 h 3851516"/>
              <a:gd name="connsiteX161" fmla="*/ 4248273 w 5575945"/>
              <a:gd name="connsiteY161" fmla="*/ 354574 h 3851516"/>
              <a:gd name="connsiteX162" fmla="*/ 4125294 w 5575945"/>
              <a:gd name="connsiteY162" fmla="*/ 357663 h 3851516"/>
              <a:gd name="connsiteX163" fmla="*/ 3842581 w 5575945"/>
              <a:gd name="connsiteY163" fmla="*/ 362082 h 3851516"/>
              <a:gd name="connsiteX164" fmla="*/ 3703133 w 5575945"/>
              <a:gd name="connsiteY164" fmla="*/ 375283 h 3851516"/>
              <a:gd name="connsiteX165" fmla="*/ 3483029 w 5575945"/>
              <a:gd name="connsiteY165" fmla="*/ 409675 h 3851516"/>
              <a:gd name="connsiteX166" fmla="*/ 3078186 w 5575945"/>
              <a:gd name="connsiteY166" fmla="*/ 521514 h 3851516"/>
              <a:gd name="connsiteX167" fmla="*/ 2970526 w 5575945"/>
              <a:gd name="connsiteY167" fmla="*/ 593933 h 3851516"/>
              <a:gd name="connsiteX168" fmla="*/ 2944368 w 5575945"/>
              <a:gd name="connsiteY168" fmla="*/ 637772 h 3851516"/>
              <a:gd name="connsiteX169" fmla="*/ 3062927 w 5575945"/>
              <a:gd name="connsiteY169" fmla="*/ 652303 h 3851516"/>
              <a:gd name="connsiteX170" fmla="*/ 3231985 w 5575945"/>
              <a:gd name="connsiteY170" fmla="*/ 673497 h 3851516"/>
              <a:gd name="connsiteX171" fmla="*/ 3397955 w 5575945"/>
              <a:gd name="connsiteY171" fmla="*/ 693842 h 3851516"/>
              <a:gd name="connsiteX172" fmla="*/ 3567074 w 5575945"/>
              <a:gd name="connsiteY172" fmla="*/ 714732 h 3851516"/>
              <a:gd name="connsiteX173" fmla="*/ 3741098 w 5575945"/>
              <a:gd name="connsiteY173" fmla="*/ 735259 h 3851516"/>
              <a:gd name="connsiteX174" fmla="*/ 3905857 w 5575945"/>
              <a:gd name="connsiteY174" fmla="*/ 752999 h 3851516"/>
              <a:gd name="connsiteX175" fmla="*/ 4014123 w 5575945"/>
              <a:gd name="connsiteY175" fmla="*/ 760871 h 3851516"/>
              <a:gd name="connsiteX176" fmla="*/ 4209703 w 5575945"/>
              <a:gd name="connsiteY176" fmla="*/ 776131 h 3851516"/>
              <a:gd name="connsiteX177" fmla="*/ 4366954 w 5575945"/>
              <a:gd name="connsiteY177" fmla="*/ 789876 h 3851516"/>
              <a:gd name="connsiteX178" fmla="*/ 4550725 w 5575945"/>
              <a:gd name="connsiteY178" fmla="*/ 810039 h 3851516"/>
              <a:gd name="connsiteX179" fmla="*/ 4747759 w 5575945"/>
              <a:gd name="connsiteY179" fmla="*/ 837831 h 3851516"/>
              <a:gd name="connsiteX180" fmla="*/ 5017877 w 5575945"/>
              <a:gd name="connsiteY180" fmla="*/ 901773 h 3851516"/>
              <a:gd name="connsiteX181" fmla="*/ 5062624 w 5575945"/>
              <a:gd name="connsiteY181" fmla="*/ 925691 h 3851516"/>
              <a:gd name="connsiteX182" fmla="*/ 5080730 w 5575945"/>
              <a:gd name="connsiteY182" fmla="*/ 935682 h 3851516"/>
              <a:gd name="connsiteX183" fmla="*/ 5075158 w 5575945"/>
              <a:gd name="connsiteY183" fmla="*/ 942645 h 3851516"/>
              <a:gd name="connsiteX184" fmla="*/ 4948969 w 5575945"/>
              <a:gd name="connsiteY184" fmla="*/ 955542 h 3851516"/>
              <a:gd name="connsiteX185" fmla="*/ 4750120 w 5575945"/>
              <a:gd name="connsiteY185" fmla="*/ 970620 h 3851516"/>
              <a:gd name="connsiteX186" fmla="*/ 4477156 w 5575945"/>
              <a:gd name="connsiteY186" fmla="*/ 975404 h 3851516"/>
              <a:gd name="connsiteX187" fmla="*/ 4060263 w 5575945"/>
              <a:gd name="connsiteY187" fmla="*/ 968258 h 3851516"/>
              <a:gd name="connsiteX188" fmla="*/ 3662685 w 5575945"/>
              <a:gd name="connsiteY188" fmla="*/ 956512 h 3851516"/>
              <a:gd name="connsiteX189" fmla="*/ 3429624 w 5575945"/>
              <a:gd name="connsiteY189" fmla="*/ 949125 h 3851516"/>
              <a:gd name="connsiteX190" fmla="*/ 3118634 w 5575945"/>
              <a:gd name="connsiteY190" fmla="*/ 934048 h 3851516"/>
              <a:gd name="connsiteX191" fmla="*/ 2587602 w 5575945"/>
              <a:gd name="connsiteY191" fmla="*/ 912249 h 3851516"/>
              <a:gd name="connsiteX192" fmla="*/ 2439977 w 5575945"/>
              <a:gd name="connsiteY192" fmla="*/ 923996 h 3851516"/>
              <a:gd name="connsiteX193" fmla="*/ 2422418 w 5575945"/>
              <a:gd name="connsiteY193" fmla="*/ 930838 h 3851516"/>
              <a:gd name="connsiteX194" fmla="*/ 2231198 w 5575945"/>
              <a:gd name="connsiteY194" fmla="*/ 1018940 h 3851516"/>
              <a:gd name="connsiteX195" fmla="*/ 1966227 w 5575945"/>
              <a:gd name="connsiteY195" fmla="*/ 1077796 h 3851516"/>
              <a:gd name="connsiteX196" fmla="*/ 1863109 w 5575945"/>
              <a:gd name="connsiteY196" fmla="*/ 1103409 h 3851516"/>
              <a:gd name="connsiteX197" fmla="*/ 1838040 w 5575945"/>
              <a:gd name="connsiteY197" fmla="*/ 1119576 h 3851516"/>
              <a:gd name="connsiteX198" fmla="*/ 1836224 w 5575945"/>
              <a:gd name="connsiteY198" fmla="*/ 1136106 h 3851516"/>
              <a:gd name="connsiteX199" fmla="*/ 1850454 w 5575945"/>
              <a:gd name="connsiteY199" fmla="*/ 1145370 h 3851516"/>
              <a:gd name="connsiteX200" fmla="*/ 2017938 w 5575945"/>
              <a:gd name="connsiteY200" fmla="*/ 1174556 h 3851516"/>
              <a:gd name="connsiteX201" fmla="*/ 2207401 w 5575945"/>
              <a:gd name="connsiteY201" fmla="*/ 1220636 h 3851516"/>
              <a:gd name="connsiteX202" fmla="*/ 2424234 w 5575945"/>
              <a:gd name="connsiteY202" fmla="*/ 1245582 h 3851516"/>
              <a:gd name="connsiteX203" fmla="*/ 2612004 w 5575945"/>
              <a:gd name="connsiteY203" fmla="*/ 1259449 h 3851516"/>
              <a:gd name="connsiteX204" fmla="*/ 2818907 w 5575945"/>
              <a:gd name="connsiteY204" fmla="*/ 1274405 h 3851516"/>
              <a:gd name="connsiteX205" fmla="*/ 2958901 w 5575945"/>
              <a:gd name="connsiteY205" fmla="*/ 1285122 h 3851516"/>
              <a:gd name="connsiteX206" fmla="*/ 3315667 w 5575945"/>
              <a:gd name="connsiteY206" fmla="*/ 1358813 h 3851516"/>
              <a:gd name="connsiteX207" fmla="*/ 3402315 w 5575945"/>
              <a:gd name="connsiteY207" fmla="*/ 1424208 h 3851516"/>
              <a:gd name="connsiteX208" fmla="*/ 3407341 w 5575945"/>
              <a:gd name="connsiteY208" fmla="*/ 1434441 h 3851516"/>
              <a:gd name="connsiteX209" fmla="*/ 3345034 w 5575945"/>
              <a:gd name="connsiteY209" fmla="*/ 1438195 h 3851516"/>
              <a:gd name="connsiteX210" fmla="*/ 3102830 w 5575945"/>
              <a:gd name="connsiteY210" fmla="*/ 1452121 h 3851516"/>
              <a:gd name="connsiteX211" fmla="*/ 2791961 w 5575945"/>
              <a:gd name="connsiteY211" fmla="*/ 1483124 h 3851516"/>
              <a:gd name="connsiteX212" fmla="*/ 2474734 w 5575945"/>
              <a:gd name="connsiteY212" fmla="*/ 1541132 h 3851516"/>
              <a:gd name="connsiteX213" fmla="*/ 2354480 w 5575945"/>
              <a:gd name="connsiteY213" fmla="*/ 1586364 h 3851516"/>
              <a:gd name="connsiteX214" fmla="*/ 2299379 w 5575945"/>
              <a:gd name="connsiteY214" fmla="*/ 1638134 h 3851516"/>
              <a:gd name="connsiteX215" fmla="*/ 2341340 w 5575945"/>
              <a:gd name="connsiteY215" fmla="*/ 1645825 h 3851516"/>
              <a:gd name="connsiteX216" fmla="*/ 2623872 w 5575945"/>
              <a:gd name="connsiteY216" fmla="*/ 1656240 h 3851516"/>
              <a:gd name="connsiteX217" fmla="*/ 3031137 w 5575945"/>
              <a:gd name="connsiteY217" fmla="*/ 1697837 h 3851516"/>
              <a:gd name="connsiteX218" fmla="*/ 3142551 w 5575945"/>
              <a:gd name="connsiteY218" fmla="*/ 1729142 h 3851516"/>
              <a:gd name="connsiteX219" fmla="*/ 3174704 w 5575945"/>
              <a:gd name="connsiteY219" fmla="*/ 1749064 h 3851516"/>
              <a:gd name="connsiteX220" fmla="*/ 3177731 w 5575945"/>
              <a:gd name="connsiteY220" fmla="*/ 1789815 h 3851516"/>
              <a:gd name="connsiteX221" fmla="*/ 3151816 w 5575945"/>
              <a:gd name="connsiteY221" fmla="*/ 1813066 h 3851516"/>
              <a:gd name="connsiteX222" fmla="*/ 2967196 w 5575945"/>
              <a:gd name="connsiteY222" fmla="*/ 1882276 h 3851516"/>
              <a:gd name="connsiteX223" fmla="*/ 2716152 w 5575945"/>
              <a:gd name="connsiteY223" fmla="*/ 1901835 h 3851516"/>
              <a:gd name="connsiteX224" fmla="*/ 2385725 w 5575945"/>
              <a:gd name="connsiteY224" fmla="*/ 1912491 h 3851516"/>
              <a:gd name="connsiteX225" fmla="*/ 2051362 w 5575945"/>
              <a:gd name="connsiteY225" fmla="*/ 1946824 h 3851516"/>
              <a:gd name="connsiteX226" fmla="*/ 2038645 w 5575945"/>
              <a:gd name="connsiteY226" fmla="*/ 1952516 h 3851516"/>
              <a:gd name="connsiteX227" fmla="*/ 1857477 w 5575945"/>
              <a:gd name="connsiteY227" fmla="*/ 2035652 h 3851516"/>
              <a:gd name="connsiteX228" fmla="*/ 1483877 w 5575945"/>
              <a:gd name="connsiteY228" fmla="*/ 2056723 h 3851516"/>
              <a:gd name="connsiteX229" fmla="*/ 1134196 w 5575945"/>
              <a:gd name="connsiteY229" fmla="*/ 2049579 h 3851516"/>
              <a:gd name="connsiteX230" fmla="*/ 952118 w 5575945"/>
              <a:gd name="connsiteY230" fmla="*/ 2102621 h 3851516"/>
              <a:gd name="connsiteX231" fmla="*/ 888722 w 5575945"/>
              <a:gd name="connsiteY231" fmla="*/ 2213126 h 3851516"/>
              <a:gd name="connsiteX232" fmla="*/ 966893 w 5575945"/>
              <a:gd name="connsiteY232" fmla="*/ 2224329 h 3851516"/>
              <a:gd name="connsiteX233" fmla="*/ 1190447 w 5575945"/>
              <a:gd name="connsiteY233" fmla="*/ 2257631 h 3851516"/>
              <a:gd name="connsiteX234" fmla="*/ 1491991 w 5575945"/>
              <a:gd name="connsiteY234" fmla="*/ 2314307 h 3851516"/>
              <a:gd name="connsiteX235" fmla="*/ 1807764 w 5575945"/>
              <a:gd name="connsiteY235" fmla="*/ 2404226 h 3851516"/>
              <a:gd name="connsiteX236" fmla="*/ 1887874 w 5575945"/>
              <a:gd name="connsiteY236" fmla="*/ 2449458 h 3851516"/>
              <a:gd name="connsiteX237" fmla="*/ 1898653 w 5575945"/>
              <a:gd name="connsiteY237" fmla="*/ 2525147 h 3851516"/>
              <a:gd name="connsiteX238" fmla="*/ 1804919 w 5575945"/>
              <a:gd name="connsiteY238" fmla="*/ 2603379 h 3851516"/>
              <a:gd name="connsiteX239" fmla="*/ 1472918 w 5575945"/>
              <a:gd name="connsiteY239" fmla="*/ 2751607 h 3851516"/>
              <a:gd name="connsiteX240" fmla="*/ 1106524 w 5575945"/>
              <a:gd name="connsiteY240" fmla="*/ 2849700 h 3851516"/>
              <a:gd name="connsiteX241" fmla="*/ 933650 w 5575945"/>
              <a:gd name="connsiteY241" fmla="*/ 2864474 h 3851516"/>
              <a:gd name="connsiteX242" fmla="*/ 861413 w 5575945"/>
              <a:gd name="connsiteY242" fmla="*/ 2873254 h 3851516"/>
              <a:gd name="connsiteX243" fmla="*/ 703556 w 5575945"/>
              <a:gd name="connsiteY243" fmla="*/ 2874768 h 3851516"/>
              <a:gd name="connsiteX244" fmla="*/ 615819 w 5575945"/>
              <a:gd name="connsiteY244" fmla="*/ 2873557 h 3851516"/>
              <a:gd name="connsiteX245" fmla="*/ 568043 w 5575945"/>
              <a:gd name="connsiteY245" fmla="*/ 2929142 h 3851516"/>
              <a:gd name="connsiteX246" fmla="*/ 582515 w 5575945"/>
              <a:gd name="connsiteY246" fmla="*/ 2946884 h 3851516"/>
              <a:gd name="connsiteX247" fmla="*/ 647184 w 5575945"/>
              <a:gd name="connsiteY247" fmla="*/ 2968804 h 3851516"/>
              <a:gd name="connsiteX248" fmla="*/ 672010 w 5575945"/>
              <a:gd name="connsiteY248" fmla="*/ 3002833 h 3851516"/>
              <a:gd name="connsiteX249" fmla="*/ 656691 w 5575945"/>
              <a:gd name="connsiteY249" fmla="*/ 3023723 h 3851516"/>
              <a:gd name="connsiteX250" fmla="*/ 604859 w 5575945"/>
              <a:gd name="connsiteY250" fmla="*/ 3028870 h 3851516"/>
              <a:gd name="connsiteX251" fmla="*/ 307856 w 5575945"/>
              <a:gd name="connsiteY251" fmla="*/ 3131928 h 3851516"/>
              <a:gd name="connsiteX252" fmla="*/ 276066 w 5575945"/>
              <a:gd name="connsiteY252" fmla="*/ 3161053 h 3851516"/>
              <a:gd name="connsiteX253" fmla="*/ 270617 w 5575945"/>
              <a:gd name="connsiteY253" fmla="*/ 3167108 h 3851516"/>
              <a:gd name="connsiteX254" fmla="*/ 305615 w 5575945"/>
              <a:gd name="connsiteY254" fmla="*/ 3174192 h 3851516"/>
              <a:gd name="connsiteX255" fmla="*/ 337526 w 5575945"/>
              <a:gd name="connsiteY255" fmla="*/ 3204468 h 3851516"/>
              <a:gd name="connsiteX256" fmla="*/ 296956 w 5575945"/>
              <a:gd name="connsiteY256" fmla="*/ 3240799 h 3851516"/>
              <a:gd name="connsiteX257" fmla="*/ 230774 w 5575945"/>
              <a:gd name="connsiteY257" fmla="*/ 3246491 h 3851516"/>
              <a:gd name="connsiteX258" fmla="*/ 65894 w 5575945"/>
              <a:gd name="connsiteY258" fmla="*/ 3372376 h 3851516"/>
              <a:gd name="connsiteX259" fmla="*/ 18482 w 5575945"/>
              <a:gd name="connsiteY259" fmla="*/ 3450365 h 3851516"/>
              <a:gd name="connsiteX260" fmla="*/ 608855 w 5575945"/>
              <a:gd name="connsiteY260" fmla="*/ 3726599 h 3851516"/>
              <a:gd name="connsiteX261" fmla="*/ 607220 w 5575945"/>
              <a:gd name="connsiteY261" fmla="*/ 3731746 h 3851516"/>
              <a:gd name="connsiteX262" fmla="*/ 469829 w 5575945"/>
              <a:gd name="connsiteY262" fmla="*/ 3793630 h 3851516"/>
              <a:gd name="connsiteX263" fmla="*/ 412185 w 5575945"/>
              <a:gd name="connsiteY263" fmla="*/ 3820454 h 3851516"/>
              <a:gd name="connsiteX264" fmla="*/ 331531 w 5575945"/>
              <a:gd name="connsiteY264" fmla="*/ 3838861 h 3851516"/>
              <a:gd name="connsiteX265" fmla="*/ 131773 w 5575945"/>
              <a:gd name="connsiteY265" fmla="*/ 3838498 h 3851516"/>
              <a:gd name="connsiteX266" fmla="*/ 114335 w 5575945"/>
              <a:gd name="connsiteY266" fmla="*/ 3829052 h 3851516"/>
              <a:gd name="connsiteX267" fmla="*/ 10611 w 5575945"/>
              <a:gd name="connsiteY267" fmla="*/ 3542826 h 3851516"/>
              <a:gd name="connsiteX268" fmla="*/ 378 w 5575945"/>
              <a:gd name="connsiteY268" fmla="*/ 3468834 h 3851516"/>
              <a:gd name="connsiteX269" fmla="*/ 12912 w 5575945"/>
              <a:gd name="connsiteY269" fmla="*/ 3433412 h 3851516"/>
              <a:gd name="connsiteX270" fmla="*/ 135285 w 5575945"/>
              <a:gd name="connsiteY270" fmla="*/ 3278340 h 3851516"/>
              <a:gd name="connsiteX271" fmla="*/ 250816 w 5575945"/>
              <a:gd name="connsiteY271" fmla="*/ 3226872 h 3851516"/>
              <a:gd name="connsiteX272" fmla="*/ 251120 w 5575945"/>
              <a:gd name="connsiteY272" fmla="*/ 3179521 h 3851516"/>
              <a:gd name="connsiteX273" fmla="*/ 258264 w 5575945"/>
              <a:gd name="connsiteY273" fmla="*/ 3159660 h 3851516"/>
              <a:gd name="connsiteX274" fmla="*/ 501437 w 5575945"/>
              <a:gd name="connsiteY274" fmla="*/ 3016154 h 3851516"/>
              <a:gd name="connsiteX275" fmla="*/ 547940 w 5575945"/>
              <a:gd name="connsiteY275" fmla="*/ 3009191 h 3851516"/>
              <a:gd name="connsiteX276" fmla="*/ 554540 w 5575945"/>
              <a:gd name="connsiteY276" fmla="*/ 2939740 h 3851516"/>
              <a:gd name="connsiteX277" fmla="*/ 631137 w 5575945"/>
              <a:gd name="connsiteY277" fmla="*/ 2857995 h 3851516"/>
              <a:gd name="connsiteX278" fmla="*/ 728443 w 5575945"/>
              <a:gd name="connsiteY278" fmla="*/ 2861871 h 3851516"/>
              <a:gd name="connsiteX279" fmla="*/ 876491 w 5575945"/>
              <a:gd name="connsiteY279" fmla="*/ 2857390 h 3851516"/>
              <a:gd name="connsiteX280" fmla="*/ 878852 w 5575945"/>
              <a:gd name="connsiteY280" fmla="*/ 2856542 h 3851516"/>
              <a:gd name="connsiteX281" fmla="*/ 878792 w 5575945"/>
              <a:gd name="connsiteY281" fmla="*/ 2783154 h 3851516"/>
              <a:gd name="connsiteX282" fmla="*/ 873463 w 5575945"/>
              <a:gd name="connsiteY282" fmla="*/ 2337439 h 3851516"/>
              <a:gd name="connsiteX283" fmla="*/ 871525 w 5575945"/>
              <a:gd name="connsiteY283" fmla="*/ 2244795 h 3851516"/>
              <a:gd name="connsiteX284" fmla="*/ 983423 w 5575945"/>
              <a:gd name="connsiteY284" fmla="*/ 2068047 h 3851516"/>
              <a:gd name="connsiteX285" fmla="*/ 1118876 w 5575945"/>
              <a:gd name="connsiteY285" fmla="*/ 2036742 h 3851516"/>
              <a:gd name="connsiteX286" fmla="*/ 1431744 w 5575945"/>
              <a:gd name="connsiteY286" fmla="*/ 2041404 h 3851516"/>
              <a:gd name="connsiteX287" fmla="*/ 1735104 w 5575945"/>
              <a:gd name="connsiteY287" fmla="*/ 2038256 h 3851516"/>
              <a:gd name="connsiteX288" fmla="*/ 1954783 w 5575945"/>
              <a:gd name="connsiteY288" fmla="*/ 1991086 h 3851516"/>
              <a:gd name="connsiteX289" fmla="*/ 2006917 w 5575945"/>
              <a:gd name="connsiteY289" fmla="*/ 1960689 h 3851516"/>
              <a:gd name="connsiteX290" fmla="*/ 2013578 w 5575945"/>
              <a:gd name="connsiteY290" fmla="*/ 1944280 h 3851516"/>
              <a:gd name="connsiteX291" fmla="*/ 1893626 w 5575945"/>
              <a:gd name="connsiteY291" fmla="*/ 1370318 h 3851516"/>
              <a:gd name="connsiteX292" fmla="*/ 1845671 w 5575945"/>
              <a:gd name="connsiteY292" fmla="*/ 1189269 h 3851516"/>
              <a:gd name="connsiteX293" fmla="*/ 1824719 w 5575945"/>
              <a:gd name="connsiteY293" fmla="*/ 1146885 h 3851516"/>
              <a:gd name="connsiteX294" fmla="*/ 1829745 w 5575945"/>
              <a:gd name="connsiteY294" fmla="*/ 1108676 h 3851516"/>
              <a:gd name="connsiteX295" fmla="*/ 1896896 w 5575945"/>
              <a:gd name="connsiteY295" fmla="*/ 1078219 h 3851516"/>
              <a:gd name="connsiteX296" fmla="*/ 2073462 w 5575945"/>
              <a:gd name="connsiteY296" fmla="*/ 1045159 h 3851516"/>
              <a:gd name="connsiteX297" fmla="*/ 2382575 w 5575945"/>
              <a:gd name="connsiteY297" fmla="*/ 941011 h 3851516"/>
              <a:gd name="connsiteX298" fmla="*/ 2446881 w 5575945"/>
              <a:gd name="connsiteY298" fmla="*/ 907949 h 3851516"/>
              <a:gd name="connsiteX299" fmla="*/ 2556418 w 5575945"/>
              <a:gd name="connsiteY299" fmla="*/ 899110 h 3851516"/>
              <a:gd name="connsiteX300" fmla="*/ 2890175 w 5575945"/>
              <a:gd name="connsiteY300" fmla="*/ 905407 h 3851516"/>
              <a:gd name="connsiteX301" fmla="*/ 2996381 w 5575945"/>
              <a:gd name="connsiteY301" fmla="*/ 911825 h 3851516"/>
              <a:gd name="connsiteX302" fmla="*/ 2993717 w 5575945"/>
              <a:gd name="connsiteY302" fmla="*/ 750094 h 3851516"/>
              <a:gd name="connsiteX303" fmla="*/ 2959688 w 5575945"/>
              <a:gd name="connsiteY303" fmla="*/ 689725 h 3851516"/>
              <a:gd name="connsiteX304" fmla="*/ 2936678 w 5575945"/>
              <a:gd name="connsiteY304" fmla="*/ 642494 h 3851516"/>
              <a:gd name="connsiteX305" fmla="*/ 2973432 w 5575945"/>
              <a:gd name="connsiteY305" fmla="*/ 570317 h 3851516"/>
              <a:gd name="connsiteX306" fmla="*/ 3118634 w 5575945"/>
              <a:gd name="connsiteY306" fmla="*/ 489239 h 3851516"/>
              <a:gd name="connsiteX307" fmla="*/ 3423326 w 5575945"/>
              <a:gd name="connsiteY307" fmla="*/ 406648 h 3851516"/>
              <a:gd name="connsiteX308" fmla="*/ 3669648 w 5575945"/>
              <a:gd name="connsiteY308" fmla="*/ 365534 h 3851516"/>
              <a:gd name="connsiteX309" fmla="*/ 3752845 w 5575945"/>
              <a:gd name="connsiteY309" fmla="*/ 354817 h 3851516"/>
              <a:gd name="connsiteX310" fmla="*/ 3739524 w 5575945"/>
              <a:gd name="connsiteY310" fmla="*/ 238316 h 3851516"/>
              <a:gd name="connsiteX311" fmla="*/ 3726565 w 5575945"/>
              <a:gd name="connsiteY311" fmla="*/ 182731 h 3851516"/>
              <a:gd name="connsiteX312" fmla="*/ 3763683 w 5575945"/>
              <a:gd name="connsiteY312" fmla="*/ 96809 h 3851516"/>
              <a:gd name="connsiteX313" fmla="*/ 3814607 w 5575945"/>
              <a:gd name="connsiteY313" fmla="*/ 71075 h 3851516"/>
              <a:gd name="connsiteX314" fmla="*/ 3869103 w 5575945"/>
              <a:gd name="connsiteY314" fmla="*/ 52667 h 3851516"/>
              <a:gd name="connsiteX315" fmla="*/ 3934861 w 5575945"/>
              <a:gd name="connsiteY315" fmla="*/ 36560 h 3851516"/>
              <a:gd name="connsiteX316" fmla="*/ 4122206 w 5575945"/>
              <a:gd name="connsiteY316" fmla="*/ 1016 h 3851516"/>
              <a:gd name="connsiteX317" fmla="*/ 4139705 w 5575945"/>
              <a:gd name="connsiteY317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228483 w 5575945"/>
              <a:gd name="connsiteY21" fmla="*/ 1850245 h 3851516"/>
              <a:gd name="connsiteX22" fmla="*/ 5045157 w 5575945"/>
              <a:gd name="connsiteY22" fmla="*/ 2360460 h 3851516"/>
              <a:gd name="connsiteX23" fmla="*/ 5087177 w 5575945"/>
              <a:gd name="connsiteY23" fmla="*/ 2970252 h 3851516"/>
              <a:gd name="connsiteX24" fmla="*/ 5160717 w 5575945"/>
              <a:gd name="connsiteY24" fmla="*/ 3280642 h 3851516"/>
              <a:gd name="connsiteX25" fmla="*/ 5173493 w 5575945"/>
              <a:gd name="connsiteY25" fmla="*/ 3458662 h 3851516"/>
              <a:gd name="connsiteX26" fmla="*/ 5202314 w 5575945"/>
              <a:gd name="connsiteY26" fmla="*/ 3575586 h 3851516"/>
              <a:gd name="connsiteX27" fmla="*/ 5226899 w 5575945"/>
              <a:gd name="connsiteY27" fmla="*/ 3747247 h 3851516"/>
              <a:gd name="connsiteX28" fmla="*/ 5236163 w 5575945"/>
              <a:gd name="connsiteY28" fmla="*/ 3838619 h 3851516"/>
              <a:gd name="connsiteX29" fmla="*/ 5137949 w 5575945"/>
              <a:gd name="connsiteY29" fmla="*/ 3847580 h 3851516"/>
              <a:gd name="connsiteX30" fmla="*/ 4893747 w 5575945"/>
              <a:gd name="connsiteY30" fmla="*/ 3850487 h 3851516"/>
              <a:gd name="connsiteX31" fmla="*/ 4521056 w 5575945"/>
              <a:gd name="connsiteY31" fmla="*/ 3777825 h 3851516"/>
              <a:gd name="connsiteX32" fmla="*/ 4357083 w 5575945"/>
              <a:gd name="connsiteY32" fmla="*/ 3643766 h 3851516"/>
              <a:gd name="connsiteX33" fmla="*/ 4338192 w 5575945"/>
              <a:gd name="connsiteY33" fmla="*/ 3601985 h 3851516"/>
              <a:gd name="connsiteX34" fmla="*/ 4368226 w 5575945"/>
              <a:gd name="connsiteY34" fmla="*/ 3535501 h 3851516"/>
              <a:gd name="connsiteX35" fmla="*/ 4473099 w 5575945"/>
              <a:gd name="connsiteY35" fmla="*/ 3520666 h 3851516"/>
              <a:gd name="connsiteX36" fmla="*/ 4777247 w 5575945"/>
              <a:gd name="connsiteY36" fmla="*/ 3561961 h 3851516"/>
              <a:gd name="connsiteX37" fmla="*/ 4888358 w 5575945"/>
              <a:gd name="connsiteY37" fmla="*/ 3581882 h 3851516"/>
              <a:gd name="connsiteX38" fmla="*/ 4978883 w 5575945"/>
              <a:gd name="connsiteY38" fmla="*/ 3551486 h 3851516"/>
              <a:gd name="connsiteX39" fmla="*/ 4982152 w 5575945"/>
              <a:gd name="connsiteY39" fmla="*/ 3493478 h 3851516"/>
              <a:gd name="connsiteX40" fmla="*/ 4928322 w 5575945"/>
              <a:gd name="connsiteY40" fmla="*/ 3452728 h 3851516"/>
              <a:gd name="connsiteX41" fmla="*/ 4751452 w 5575945"/>
              <a:gd name="connsiteY41" fmla="*/ 3391389 h 3851516"/>
              <a:gd name="connsiteX42" fmla="*/ 4416545 w 5575945"/>
              <a:gd name="connsiteY42" fmla="*/ 3297716 h 3851516"/>
              <a:gd name="connsiteX43" fmla="*/ 4242218 w 5575945"/>
              <a:gd name="connsiteY43" fmla="*/ 3211008 h 3851516"/>
              <a:gd name="connsiteX44" fmla="*/ 4215636 w 5575945"/>
              <a:gd name="connsiteY44" fmla="*/ 3185818 h 3851516"/>
              <a:gd name="connsiteX45" fmla="*/ 4190448 w 5575945"/>
              <a:gd name="connsiteY45" fmla="*/ 3177887 h 3851516"/>
              <a:gd name="connsiteX46" fmla="*/ 4003708 w 5575945"/>
              <a:gd name="connsiteY46" fmla="*/ 3199079 h 3851516"/>
              <a:gd name="connsiteX47" fmla="*/ 3890599 w 5575945"/>
              <a:gd name="connsiteY47" fmla="*/ 3205559 h 3851516"/>
              <a:gd name="connsiteX48" fmla="*/ 3761261 w 5575945"/>
              <a:gd name="connsiteY48" fmla="*/ 3148096 h 3851516"/>
              <a:gd name="connsiteX49" fmla="*/ 3688116 w 5575945"/>
              <a:gd name="connsiteY49" fmla="*/ 3117880 h 3851516"/>
              <a:gd name="connsiteX50" fmla="*/ 3362351 w 5575945"/>
              <a:gd name="connsiteY50" fmla="*/ 3119515 h 3851516"/>
              <a:gd name="connsiteX51" fmla="*/ 3215030 w 5575945"/>
              <a:gd name="connsiteY51" fmla="*/ 3105710 h 3851516"/>
              <a:gd name="connsiteX52" fmla="*/ 3142793 w 5575945"/>
              <a:gd name="connsiteY52" fmla="*/ 3077735 h 3851516"/>
              <a:gd name="connsiteX53" fmla="*/ 2824175 w 5575945"/>
              <a:gd name="connsiteY53" fmla="*/ 2904619 h 3851516"/>
              <a:gd name="connsiteX54" fmla="*/ 2747214 w 5575945"/>
              <a:gd name="connsiteY54" fmla="*/ 2835773 h 3851516"/>
              <a:gd name="connsiteX55" fmla="*/ 2746668 w 5575945"/>
              <a:gd name="connsiteY55" fmla="*/ 2750639 h 3851516"/>
              <a:gd name="connsiteX56" fmla="*/ 2886724 w 5575945"/>
              <a:gd name="connsiteY56" fmla="*/ 2633109 h 3851516"/>
              <a:gd name="connsiteX57" fmla="*/ 3307614 w 5575945"/>
              <a:gd name="connsiteY57" fmla="*/ 2437408 h 3851516"/>
              <a:gd name="connsiteX58" fmla="*/ 3473220 w 5575945"/>
              <a:gd name="connsiteY58" fmla="*/ 2419969 h 3851516"/>
              <a:gd name="connsiteX59" fmla="*/ 3542430 w 5575945"/>
              <a:gd name="connsiteY59" fmla="*/ 2430263 h 3851516"/>
              <a:gd name="connsiteX60" fmla="*/ 3594928 w 5575945"/>
              <a:gd name="connsiteY60" fmla="*/ 2431716 h 3851516"/>
              <a:gd name="connsiteX61" fmla="*/ 3618119 w 5575945"/>
              <a:gd name="connsiteY61" fmla="*/ 2419242 h 3851516"/>
              <a:gd name="connsiteX62" fmla="*/ 3608612 w 5575945"/>
              <a:gd name="connsiteY62" fmla="*/ 2394841 h 3851516"/>
              <a:gd name="connsiteX63" fmla="*/ 3499802 w 5575945"/>
              <a:gd name="connsiteY63" fmla="*/ 2333623 h 3851516"/>
              <a:gd name="connsiteX64" fmla="*/ 3282545 w 5575945"/>
              <a:gd name="connsiteY64" fmla="*/ 2288815 h 3851516"/>
              <a:gd name="connsiteX65" fmla="*/ 3111973 w 5575945"/>
              <a:gd name="connsiteY65" fmla="*/ 2285971 h 3851516"/>
              <a:gd name="connsiteX66" fmla="*/ 3023568 w 5575945"/>
              <a:gd name="connsiteY66" fmla="*/ 2296809 h 3851516"/>
              <a:gd name="connsiteX67" fmla="*/ 2980880 w 5575945"/>
              <a:gd name="connsiteY67" fmla="*/ 2291237 h 3851516"/>
              <a:gd name="connsiteX68" fmla="*/ 2919482 w 5575945"/>
              <a:gd name="connsiteY68" fmla="*/ 2276343 h 3851516"/>
              <a:gd name="connsiteX69" fmla="*/ 2618543 w 5575945"/>
              <a:gd name="connsiteY69" fmla="*/ 2243523 h 3851516"/>
              <a:gd name="connsiteX70" fmla="*/ 2493808 w 5575945"/>
              <a:gd name="connsiteY70" fmla="*/ 2227236 h 3851516"/>
              <a:gd name="connsiteX71" fmla="*/ 2360111 w 5575945"/>
              <a:gd name="connsiteY71" fmla="*/ 2126539 h 3851516"/>
              <a:gd name="connsiteX72" fmla="*/ 2477884 w 5575945"/>
              <a:gd name="connsiteY72" fmla="*/ 2115458 h 3851516"/>
              <a:gd name="connsiteX73" fmla="*/ 2655479 w 5575945"/>
              <a:gd name="connsiteY73" fmla="*/ 2097353 h 3851516"/>
              <a:gd name="connsiteX74" fmla="*/ 2799531 w 5575945"/>
              <a:gd name="connsiteY74" fmla="*/ 2080763 h 3851516"/>
              <a:gd name="connsiteX75" fmla="*/ 2999954 w 5575945"/>
              <a:gd name="connsiteY75" fmla="*/ 2054180 h 3851516"/>
              <a:gd name="connsiteX76" fmla="*/ 3212003 w 5575945"/>
              <a:gd name="connsiteY76" fmla="*/ 2012461 h 3851516"/>
              <a:gd name="connsiteX77" fmla="*/ 3320511 w 5575945"/>
              <a:gd name="connsiteY77" fmla="*/ 1972619 h 3851516"/>
              <a:gd name="connsiteX78" fmla="*/ 3517786 w 5575945"/>
              <a:gd name="connsiteY78" fmla="*/ 1930898 h 3851516"/>
              <a:gd name="connsiteX79" fmla="*/ 3732924 w 5575945"/>
              <a:gd name="connsiteY79" fmla="*/ 1905648 h 3851516"/>
              <a:gd name="connsiteX80" fmla="*/ 3978398 w 5575945"/>
              <a:gd name="connsiteY80" fmla="*/ 1893175 h 3851516"/>
              <a:gd name="connsiteX81" fmla="*/ 3923963 w 5575945"/>
              <a:gd name="connsiteY81" fmla="*/ 1847883 h 3851516"/>
              <a:gd name="connsiteX82" fmla="*/ 3552239 w 5575945"/>
              <a:gd name="connsiteY82" fmla="*/ 1680822 h 3851516"/>
              <a:gd name="connsiteX83" fmla="*/ 3183182 w 5575945"/>
              <a:gd name="connsiteY83" fmla="*/ 1649579 h 3851516"/>
              <a:gd name="connsiteX84" fmla="*/ 3157931 w 5575945"/>
              <a:gd name="connsiteY84" fmla="*/ 1630747 h 3851516"/>
              <a:gd name="connsiteX85" fmla="*/ 3182455 w 5575945"/>
              <a:gd name="connsiteY85" fmla="*/ 1575464 h 3851516"/>
              <a:gd name="connsiteX86" fmla="*/ 3258203 w 5575945"/>
              <a:gd name="connsiteY86" fmla="*/ 1560387 h 3851516"/>
              <a:gd name="connsiteX87" fmla="*/ 3379487 w 5575945"/>
              <a:gd name="connsiteY87" fmla="*/ 1559357 h 3851516"/>
              <a:gd name="connsiteX88" fmla="*/ 3498955 w 5575945"/>
              <a:gd name="connsiteY88" fmla="*/ 1552455 h 3851516"/>
              <a:gd name="connsiteX89" fmla="*/ 3601225 w 5575945"/>
              <a:gd name="connsiteY89" fmla="*/ 1577038 h 3851516"/>
              <a:gd name="connsiteX90" fmla="*/ 3614728 w 5575945"/>
              <a:gd name="connsiteY90" fmla="*/ 1579037 h 3851516"/>
              <a:gd name="connsiteX91" fmla="*/ 3814668 w 5575945"/>
              <a:gd name="connsiteY91" fmla="*/ 1569107 h 3851516"/>
              <a:gd name="connsiteX92" fmla="*/ 3814668 w 5575945"/>
              <a:gd name="connsiteY92" fmla="*/ 1548701 h 3851516"/>
              <a:gd name="connsiteX93" fmla="*/ 3855357 w 5575945"/>
              <a:gd name="connsiteY93" fmla="*/ 1508313 h 3851516"/>
              <a:gd name="connsiteX94" fmla="*/ 3993354 w 5575945"/>
              <a:gd name="connsiteY94" fmla="*/ 1529506 h 3851516"/>
              <a:gd name="connsiteX95" fmla="*/ 4106887 w 5575945"/>
              <a:gd name="connsiteY95" fmla="*/ 1569834 h 3851516"/>
              <a:gd name="connsiteX96" fmla="*/ 4136557 w 5575945"/>
              <a:gd name="connsiteY96" fmla="*/ 1588846 h 3851516"/>
              <a:gd name="connsiteX97" fmla="*/ 4260868 w 5575945"/>
              <a:gd name="connsiteY97" fmla="*/ 1502379 h 3851516"/>
              <a:gd name="connsiteX98" fmla="*/ 4458324 w 5575945"/>
              <a:gd name="connsiteY98" fmla="*/ 1498867 h 3851516"/>
              <a:gd name="connsiteX99" fmla="*/ 4412427 w 5575945"/>
              <a:gd name="connsiteY99" fmla="*/ 1474768 h 3851516"/>
              <a:gd name="connsiteX100" fmla="*/ 3932379 w 5575945"/>
              <a:gd name="connsiteY100" fmla="*/ 1317214 h 3851516"/>
              <a:gd name="connsiteX101" fmla="*/ 3643066 w 5575945"/>
              <a:gd name="connsiteY101" fmla="*/ 1296748 h 3851516"/>
              <a:gd name="connsiteX102" fmla="*/ 3086844 w 5575945"/>
              <a:gd name="connsiteY102" fmla="*/ 1181761 h 3851516"/>
              <a:gd name="connsiteX103" fmla="*/ 3008370 w 5575945"/>
              <a:gd name="connsiteY103" fmla="*/ 1136712 h 3851516"/>
              <a:gd name="connsiteX104" fmla="*/ 2984574 w 5575945"/>
              <a:gd name="connsiteY104" fmla="*/ 1094992 h 3851516"/>
              <a:gd name="connsiteX105" fmla="*/ 3023508 w 5575945"/>
              <a:gd name="connsiteY105" fmla="*/ 1073436 h 3851516"/>
              <a:gd name="connsiteX106" fmla="*/ 3118694 w 5575945"/>
              <a:gd name="connsiteY106" fmla="*/ 1065141 h 3851516"/>
              <a:gd name="connsiteX107" fmla="*/ 3402981 w 5575945"/>
              <a:gd name="connsiteY107" fmla="*/ 1069984 h 3851516"/>
              <a:gd name="connsiteX108" fmla="*/ 3634287 w 5575945"/>
              <a:gd name="connsiteY108" fmla="*/ 1080459 h 3851516"/>
              <a:gd name="connsiteX109" fmla="*/ 3868437 w 5575945"/>
              <a:gd name="connsiteY109" fmla="*/ 1095295 h 3851516"/>
              <a:gd name="connsiteX110" fmla="*/ 4038888 w 5575945"/>
              <a:gd name="connsiteY110" fmla="*/ 1105891 h 3851516"/>
              <a:gd name="connsiteX111" fmla="*/ 4210853 w 5575945"/>
              <a:gd name="connsiteY111" fmla="*/ 1117335 h 3851516"/>
              <a:gd name="connsiteX112" fmla="*/ 4338494 w 5575945"/>
              <a:gd name="connsiteY112" fmla="*/ 1120786 h 3851516"/>
              <a:gd name="connsiteX113" fmla="*/ 4595473 w 5575945"/>
              <a:gd name="connsiteY113" fmla="*/ 1111825 h 3851516"/>
              <a:gd name="connsiteX114" fmla="*/ 4840825 w 5575945"/>
              <a:gd name="connsiteY114" fmla="*/ 1096566 h 3851516"/>
              <a:gd name="connsiteX115" fmla="*/ 5061533 w 5575945"/>
              <a:gd name="connsiteY115" fmla="*/ 1076705 h 3851516"/>
              <a:gd name="connsiteX116" fmla="*/ 5464683 w 5575945"/>
              <a:gd name="connsiteY116" fmla="*/ 996899 h 3851516"/>
              <a:gd name="connsiteX117" fmla="*/ 5545700 w 5575945"/>
              <a:gd name="connsiteY117" fmla="*/ 956754 h 3851516"/>
              <a:gd name="connsiteX118" fmla="*/ 5554117 w 5575945"/>
              <a:gd name="connsiteY118" fmla="*/ 915761 h 3851516"/>
              <a:gd name="connsiteX119" fmla="*/ 5511974 w 5575945"/>
              <a:gd name="connsiteY119" fmla="*/ 875495 h 3851516"/>
              <a:gd name="connsiteX120" fmla="*/ 5347455 w 5575945"/>
              <a:gd name="connsiteY120" fmla="*/ 809191 h 3851516"/>
              <a:gd name="connsiteX121" fmla="*/ 5058749 w 5575945"/>
              <a:gd name="connsiteY121" fmla="*/ 754271 h 3851516"/>
              <a:gd name="connsiteX122" fmla="*/ 4771979 w 5575945"/>
              <a:gd name="connsiteY122" fmla="*/ 723270 h 3851516"/>
              <a:gd name="connsiteX123" fmla="*/ 4580820 w 5575945"/>
              <a:gd name="connsiteY123" fmla="*/ 712673 h 3851516"/>
              <a:gd name="connsiteX124" fmla="*/ 4381606 w 5575945"/>
              <a:gd name="connsiteY124" fmla="*/ 700927 h 3851516"/>
              <a:gd name="connsiteX125" fmla="*/ 4206372 w 5575945"/>
              <a:gd name="connsiteY125" fmla="*/ 690208 h 3851516"/>
              <a:gd name="connsiteX126" fmla="*/ 3957023 w 5575945"/>
              <a:gd name="connsiteY126" fmla="*/ 668713 h 3851516"/>
              <a:gd name="connsiteX127" fmla="*/ 3790507 w 5575945"/>
              <a:gd name="connsiteY127" fmla="*/ 651820 h 3851516"/>
              <a:gd name="connsiteX128" fmla="*/ 3608673 w 5575945"/>
              <a:gd name="connsiteY128" fmla="*/ 629839 h 3851516"/>
              <a:gd name="connsiteX129" fmla="*/ 3420057 w 5575945"/>
              <a:gd name="connsiteY129" fmla="*/ 600412 h 3851516"/>
              <a:gd name="connsiteX130" fmla="*/ 3338918 w 5575945"/>
              <a:gd name="connsiteY130" fmla="*/ 578673 h 3851516"/>
              <a:gd name="connsiteX131" fmla="*/ 3321903 w 5575945"/>
              <a:gd name="connsiteY131" fmla="*/ 570136 h 3851516"/>
              <a:gd name="connsiteX132" fmla="*/ 3322024 w 5575945"/>
              <a:gd name="connsiteY132" fmla="*/ 547187 h 3851516"/>
              <a:gd name="connsiteX133" fmla="*/ 3390811 w 5575945"/>
              <a:gd name="connsiteY133" fmla="*/ 518849 h 3851516"/>
              <a:gd name="connsiteX134" fmla="*/ 3635437 w 5575945"/>
              <a:gd name="connsiteY134" fmla="*/ 470469 h 3851516"/>
              <a:gd name="connsiteX135" fmla="*/ 3834467 w 5575945"/>
              <a:gd name="connsiteY135" fmla="*/ 445583 h 3851516"/>
              <a:gd name="connsiteX136" fmla="*/ 4033681 w 5575945"/>
              <a:gd name="connsiteY136" fmla="*/ 435046 h 3851516"/>
              <a:gd name="connsiteX137" fmla="*/ 4380093 w 5575945"/>
              <a:gd name="connsiteY137" fmla="*/ 422876 h 3851516"/>
              <a:gd name="connsiteX138" fmla="*/ 4602012 w 5575945"/>
              <a:gd name="connsiteY138" fmla="*/ 415670 h 3851516"/>
              <a:gd name="connsiteX139" fmla="*/ 4704163 w 5575945"/>
              <a:gd name="connsiteY139" fmla="*/ 412280 h 3851516"/>
              <a:gd name="connsiteX140" fmla="*/ 4717180 w 5575945"/>
              <a:gd name="connsiteY140" fmla="*/ 392116 h 3851516"/>
              <a:gd name="connsiteX141" fmla="*/ 4686965 w 5575945"/>
              <a:gd name="connsiteY141" fmla="*/ 353909 h 3851516"/>
              <a:gd name="connsiteX142" fmla="*/ 4407522 w 5575945"/>
              <a:gd name="connsiteY142" fmla="*/ 206466 h 3851516"/>
              <a:gd name="connsiteX143" fmla="*/ 4244035 w 5575945"/>
              <a:gd name="connsiteY143" fmla="*/ 182609 h 3851516"/>
              <a:gd name="connsiteX144" fmla="*/ 4013274 w 5575945"/>
              <a:gd name="connsiteY144" fmla="*/ 150094 h 3851516"/>
              <a:gd name="connsiteX145" fmla="*/ 3977126 w 5575945"/>
              <a:gd name="connsiteY145" fmla="*/ 133926 h 3851516"/>
              <a:gd name="connsiteX146" fmla="*/ 3972524 w 5575945"/>
              <a:gd name="connsiteY146" fmla="*/ 101108 h 3851516"/>
              <a:gd name="connsiteX147" fmla="*/ 4016787 w 5575945"/>
              <a:gd name="connsiteY147" fmla="*/ 68046 h 3851516"/>
              <a:gd name="connsiteX148" fmla="*/ 4156659 w 5575945"/>
              <a:gd name="connsiteY148" fmla="*/ 17123 h 3851516"/>
              <a:gd name="connsiteX149" fmla="*/ 4139705 w 5575945"/>
              <a:gd name="connsiteY149" fmla="*/ 593 h 3851516"/>
              <a:gd name="connsiteX150" fmla="*/ 4150120 w 5575945"/>
              <a:gd name="connsiteY150" fmla="*/ 7314 h 3851516"/>
              <a:gd name="connsiteX151" fmla="*/ 4139705 w 5575945"/>
              <a:gd name="connsiteY151" fmla="*/ 13854 h 3851516"/>
              <a:gd name="connsiteX152" fmla="*/ 4032712 w 5575945"/>
              <a:gd name="connsiteY152" fmla="*/ 29476 h 3851516"/>
              <a:gd name="connsiteX153" fmla="*/ 3822236 w 5575945"/>
              <a:gd name="connsiteY153" fmla="*/ 83972 h 3851516"/>
              <a:gd name="connsiteX154" fmla="*/ 3756599 w 5575945"/>
              <a:gd name="connsiteY154" fmla="*/ 121453 h 3851516"/>
              <a:gd name="connsiteX155" fmla="*/ 3738252 w 5575945"/>
              <a:gd name="connsiteY155" fmla="*/ 165171 h 3851516"/>
              <a:gd name="connsiteX156" fmla="*/ 3753208 w 5575945"/>
              <a:gd name="connsiteY156" fmla="*/ 179158 h 3851516"/>
              <a:gd name="connsiteX157" fmla="*/ 4003527 w 5575945"/>
              <a:gd name="connsiteY157" fmla="*/ 233412 h 3851516"/>
              <a:gd name="connsiteX158" fmla="*/ 4212851 w 5575945"/>
              <a:gd name="connsiteY158" fmla="*/ 284941 h 3851516"/>
              <a:gd name="connsiteX159" fmla="*/ 4291325 w 5575945"/>
              <a:gd name="connsiteY159" fmla="*/ 297777 h 3851516"/>
              <a:gd name="connsiteX160" fmla="*/ 4304767 w 5575945"/>
              <a:gd name="connsiteY160" fmla="*/ 324056 h 3851516"/>
              <a:gd name="connsiteX161" fmla="*/ 4248273 w 5575945"/>
              <a:gd name="connsiteY161" fmla="*/ 354574 h 3851516"/>
              <a:gd name="connsiteX162" fmla="*/ 4125294 w 5575945"/>
              <a:gd name="connsiteY162" fmla="*/ 357663 h 3851516"/>
              <a:gd name="connsiteX163" fmla="*/ 3842581 w 5575945"/>
              <a:gd name="connsiteY163" fmla="*/ 362082 h 3851516"/>
              <a:gd name="connsiteX164" fmla="*/ 3703133 w 5575945"/>
              <a:gd name="connsiteY164" fmla="*/ 375283 h 3851516"/>
              <a:gd name="connsiteX165" fmla="*/ 3483029 w 5575945"/>
              <a:gd name="connsiteY165" fmla="*/ 409675 h 3851516"/>
              <a:gd name="connsiteX166" fmla="*/ 3078186 w 5575945"/>
              <a:gd name="connsiteY166" fmla="*/ 521514 h 3851516"/>
              <a:gd name="connsiteX167" fmla="*/ 2970526 w 5575945"/>
              <a:gd name="connsiteY167" fmla="*/ 593933 h 3851516"/>
              <a:gd name="connsiteX168" fmla="*/ 2944368 w 5575945"/>
              <a:gd name="connsiteY168" fmla="*/ 637772 h 3851516"/>
              <a:gd name="connsiteX169" fmla="*/ 3062927 w 5575945"/>
              <a:gd name="connsiteY169" fmla="*/ 652303 h 3851516"/>
              <a:gd name="connsiteX170" fmla="*/ 3231985 w 5575945"/>
              <a:gd name="connsiteY170" fmla="*/ 673497 h 3851516"/>
              <a:gd name="connsiteX171" fmla="*/ 3397955 w 5575945"/>
              <a:gd name="connsiteY171" fmla="*/ 693842 h 3851516"/>
              <a:gd name="connsiteX172" fmla="*/ 3567074 w 5575945"/>
              <a:gd name="connsiteY172" fmla="*/ 714732 h 3851516"/>
              <a:gd name="connsiteX173" fmla="*/ 3741098 w 5575945"/>
              <a:gd name="connsiteY173" fmla="*/ 735259 h 3851516"/>
              <a:gd name="connsiteX174" fmla="*/ 3905857 w 5575945"/>
              <a:gd name="connsiteY174" fmla="*/ 752999 h 3851516"/>
              <a:gd name="connsiteX175" fmla="*/ 4014123 w 5575945"/>
              <a:gd name="connsiteY175" fmla="*/ 760871 h 3851516"/>
              <a:gd name="connsiteX176" fmla="*/ 4209703 w 5575945"/>
              <a:gd name="connsiteY176" fmla="*/ 776131 h 3851516"/>
              <a:gd name="connsiteX177" fmla="*/ 4366954 w 5575945"/>
              <a:gd name="connsiteY177" fmla="*/ 789876 h 3851516"/>
              <a:gd name="connsiteX178" fmla="*/ 4550725 w 5575945"/>
              <a:gd name="connsiteY178" fmla="*/ 810039 h 3851516"/>
              <a:gd name="connsiteX179" fmla="*/ 4747759 w 5575945"/>
              <a:gd name="connsiteY179" fmla="*/ 837831 h 3851516"/>
              <a:gd name="connsiteX180" fmla="*/ 5017877 w 5575945"/>
              <a:gd name="connsiteY180" fmla="*/ 901773 h 3851516"/>
              <a:gd name="connsiteX181" fmla="*/ 5062624 w 5575945"/>
              <a:gd name="connsiteY181" fmla="*/ 925691 h 3851516"/>
              <a:gd name="connsiteX182" fmla="*/ 5080730 w 5575945"/>
              <a:gd name="connsiteY182" fmla="*/ 935682 h 3851516"/>
              <a:gd name="connsiteX183" fmla="*/ 5075158 w 5575945"/>
              <a:gd name="connsiteY183" fmla="*/ 942645 h 3851516"/>
              <a:gd name="connsiteX184" fmla="*/ 4948969 w 5575945"/>
              <a:gd name="connsiteY184" fmla="*/ 955542 h 3851516"/>
              <a:gd name="connsiteX185" fmla="*/ 4750120 w 5575945"/>
              <a:gd name="connsiteY185" fmla="*/ 970620 h 3851516"/>
              <a:gd name="connsiteX186" fmla="*/ 4477156 w 5575945"/>
              <a:gd name="connsiteY186" fmla="*/ 975404 h 3851516"/>
              <a:gd name="connsiteX187" fmla="*/ 4060263 w 5575945"/>
              <a:gd name="connsiteY187" fmla="*/ 968258 h 3851516"/>
              <a:gd name="connsiteX188" fmla="*/ 3662685 w 5575945"/>
              <a:gd name="connsiteY188" fmla="*/ 956512 h 3851516"/>
              <a:gd name="connsiteX189" fmla="*/ 3429624 w 5575945"/>
              <a:gd name="connsiteY189" fmla="*/ 949125 h 3851516"/>
              <a:gd name="connsiteX190" fmla="*/ 3118634 w 5575945"/>
              <a:gd name="connsiteY190" fmla="*/ 934048 h 3851516"/>
              <a:gd name="connsiteX191" fmla="*/ 2587602 w 5575945"/>
              <a:gd name="connsiteY191" fmla="*/ 912249 h 3851516"/>
              <a:gd name="connsiteX192" fmla="*/ 2439977 w 5575945"/>
              <a:gd name="connsiteY192" fmla="*/ 923996 h 3851516"/>
              <a:gd name="connsiteX193" fmla="*/ 2422418 w 5575945"/>
              <a:gd name="connsiteY193" fmla="*/ 930838 h 3851516"/>
              <a:gd name="connsiteX194" fmla="*/ 2231198 w 5575945"/>
              <a:gd name="connsiteY194" fmla="*/ 1018940 h 3851516"/>
              <a:gd name="connsiteX195" fmla="*/ 1966227 w 5575945"/>
              <a:gd name="connsiteY195" fmla="*/ 1077796 h 3851516"/>
              <a:gd name="connsiteX196" fmla="*/ 1863109 w 5575945"/>
              <a:gd name="connsiteY196" fmla="*/ 1103409 h 3851516"/>
              <a:gd name="connsiteX197" fmla="*/ 1838040 w 5575945"/>
              <a:gd name="connsiteY197" fmla="*/ 1119576 h 3851516"/>
              <a:gd name="connsiteX198" fmla="*/ 1836224 w 5575945"/>
              <a:gd name="connsiteY198" fmla="*/ 1136106 h 3851516"/>
              <a:gd name="connsiteX199" fmla="*/ 1850454 w 5575945"/>
              <a:gd name="connsiteY199" fmla="*/ 1145370 h 3851516"/>
              <a:gd name="connsiteX200" fmla="*/ 2017938 w 5575945"/>
              <a:gd name="connsiteY200" fmla="*/ 1174556 h 3851516"/>
              <a:gd name="connsiteX201" fmla="*/ 2207401 w 5575945"/>
              <a:gd name="connsiteY201" fmla="*/ 1220636 h 3851516"/>
              <a:gd name="connsiteX202" fmla="*/ 2424234 w 5575945"/>
              <a:gd name="connsiteY202" fmla="*/ 1245582 h 3851516"/>
              <a:gd name="connsiteX203" fmla="*/ 2612004 w 5575945"/>
              <a:gd name="connsiteY203" fmla="*/ 1259449 h 3851516"/>
              <a:gd name="connsiteX204" fmla="*/ 2818907 w 5575945"/>
              <a:gd name="connsiteY204" fmla="*/ 1274405 h 3851516"/>
              <a:gd name="connsiteX205" fmla="*/ 2958901 w 5575945"/>
              <a:gd name="connsiteY205" fmla="*/ 1285122 h 3851516"/>
              <a:gd name="connsiteX206" fmla="*/ 3315667 w 5575945"/>
              <a:gd name="connsiteY206" fmla="*/ 1358813 h 3851516"/>
              <a:gd name="connsiteX207" fmla="*/ 3402315 w 5575945"/>
              <a:gd name="connsiteY207" fmla="*/ 1424208 h 3851516"/>
              <a:gd name="connsiteX208" fmla="*/ 3407341 w 5575945"/>
              <a:gd name="connsiteY208" fmla="*/ 1434441 h 3851516"/>
              <a:gd name="connsiteX209" fmla="*/ 3345034 w 5575945"/>
              <a:gd name="connsiteY209" fmla="*/ 1438195 h 3851516"/>
              <a:gd name="connsiteX210" fmla="*/ 3102830 w 5575945"/>
              <a:gd name="connsiteY210" fmla="*/ 1452121 h 3851516"/>
              <a:gd name="connsiteX211" fmla="*/ 2791961 w 5575945"/>
              <a:gd name="connsiteY211" fmla="*/ 1483124 h 3851516"/>
              <a:gd name="connsiteX212" fmla="*/ 2474734 w 5575945"/>
              <a:gd name="connsiteY212" fmla="*/ 1541132 h 3851516"/>
              <a:gd name="connsiteX213" fmla="*/ 2354480 w 5575945"/>
              <a:gd name="connsiteY213" fmla="*/ 1586364 h 3851516"/>
              <a:gd name="connsiteX214" fmla="*/ 2299379 w 5575945"/>
              <a:gd name="connsiteY214" fmla="*/ 1638134 h 3851516"/>
              <a:gd name="connsiteX215" fmla="*/ 2341340 w 5575945"/>
              <a:gd name="connsiteY215" fmla="*/ 1645825 h 3851516"/>
              <a:gd name="connsiteX216" fmla="*/ 2623872 w 5575945"/>
              <a:gd name="connsiteY216" fmla="*/ 1656240 h 3851516"/>
              <a:gd name="connsiteX217" fmla="*/ 3031137 w 5575945"/>
              <a:gd name="connsiteY217" fmla="*/ 1697837 h 3851516"/>
              <a:gd name="connsiteX218" fmla="*/ 3142551 w 5575945"/>
              <a:gd name="connsiteY218" fmla="*/ 1729142 h 3851516"/>
              <a:gd name="connsiteX219" fmla="*/ 3174704 w 5575945"/>
              <a:gd name="connsiteY219" fmla="*/ 1749064 h 3851516"/>
              <a:gd name="connsiteX220" fmla="*/ 3177731 w 5575945"/>
              <a:gd name="connsiteY220" fmla="*/ 1789815 h 3851516"/>
              <a:gd name="connsiteX221" fmla="*/ 3151816 w 5575945"/>
              <a:gd name="connsiteY221" fmla="*/ 1813066 h 3851516"/>
              <a:gd name="connsiteX222" fmla="*/ 2967196 w 5575945"/>
              <a:gd name="connsiteY222" fmla="*/ 1882276 h 3851516"/>
              <a:gd name="connsiteX223" fmla="*/ 2716152 w 5575945"/>
              <a:gd name="connsiteY223" fmla="*/ 1901835 h 3851516"/>
              <a:gd name="connsiteX224" fmla="*/ 2385725 w 5575945"/>
              <a:gd name="connsiteY224" fmla="*/ 1912491 h 3851516"/>
              <a:gd name="connsiteX225" fmla="*/ 2051362 w 5575945"/>
              <a:gd name="connsiteY225" fmla="*/ 1946824 h 3851516"/>
              <a:gd name="connsiteX226" fmla="*/ 2038645 w 5575945"/>
              <a:gd name="connsiteY226" fmla="*/ 1952516 h 3851516"/>
              <a:gd name="connsiteX227" fmla="*/ 1857477 w 5575945"/>
              <a:gd name="connsiteY227" fmla="*/ 2035652 h 3851516"/>
              <a:gd name="connsiteX228" fmla="*/ 1483877 w 5575945"/>
              <a:gd name="connsiteY228" fmla="*/ 2056723 h 3851516"/>
              <a:gd name="connsiteX229" fmla="*/ 1134196 w 5575945"/>
              <a:gd name="connsiteY229" fmla="*/ 2049579 h 3851516"/>
              <a:gd name="connsiteX230" fmla="*/ 952118 w 5575945"/>
              <a:gd name="connsiteY230" fmla="*/ 2102621 h 3851516"/>
              <a:gd name="connsiteX231" fmla="*/ 888722 w 5575945"/>
              <a:gd name="connsiteY231" fmla="*/ 2213126 h 3851516"/>
              <a:gd name="connsiteX232" fmla="*/ 966893 w 5575945"/>
              <a:gd name="connsiteY232" fmla="*/ 2224329 h 3851516"/>
              <a:gd name="connsiteX233" fmla="*/ 1190447 w 5575945"/>
              <a:gd name="connsiteY233" fmla="*/ 2257631 h 3851516"/>
              <a:gd name="connsiteX234" fmla="*/ 1491991 w 5575945"/>
              <a:gd name="connsiteY234" fmla="*/ 2314307 h 3851516"/>
              <a:gd name="connsiteX235" fmla="*/ 1807764 w 5575945"/>
              <a:gd name="connsiteY235" fmla="*/ 2404226 h 3851516"/>
              <a:gd name="connsiteX236" fmla="*/ 1887874 w 5575945"/>
              <a:gd name="connsiteY236" fmla="*/ 2449458 h 3851516"/>
              <a:gd name="connsiteX237" fmla="*/ 1898653 w 5575945"/>
              <a:gd name="connsiteY237" fmla="*/ 2525147 h 3851516"/>
              <a:gd name="connsiteX238" fmla="*/ 1804919 w 5575945"/>
              <a:gd name="connsiteY238" fmla="*/ 2603379 h 3851516"/>
              <a:gd name="connsiteX239" fmla="*/ 1472918 w 5575945"/>
              <a:gd name="connsiteY239" fmla="*/ 2751607 h 3851516"/>
              <a:gd name="connsiteX240" fmla="*/ 1106524 w 5575945"/>
              <a:gd name="connsiteY240" fmla="*/ 2849700 h 3851516"/>
              <a:gd name="connsiteX241" fmla="*/ 933650 w 5575945"/>
              <a:gd name="connsiteY241" fmla="*/ 2864474 h 3851516"/>
              <a:gd name="connsiteX242" fmla="*/ 861413 w 5575945"/>
              <a:gd name="connsiteY242" fmla="*/ 2873254 h 3851516"/>
              <a:gd name="connsiteX243" fmla="*/ 703556 w 5575945"/>
              <a:gd name="connsiteY243" fmla="*/ 2874768 h 3851516"/>
              <a:gd name="connsiteX244" fmla="*/ 615819 w 5575945"/>
              <a:gd name="connsiteY244" fmla="*/ 2873557 h 3851516"/>
              <a:gd name="connsiteX245" fmla="*/ 568043 w 5575945"/>
              <a:gd name="connsiteY245" fmla="*/ 2929142 h 3851516"/>
              <a:gd name="connsiteX246" fmla="*/ 582515 w 5575945"/>
              <a:gd name="connsiteY246" fmla="*/ 2946884 h 3851516"/>
              <a:gd name="connsiteX247" fmla="*/ 647184 w 5575945"/>
              <a:gd name="connsiteY247" fmla="*/ 2968804 h 3851516"/>
              <a:gd name="connsiteX248" fmla="*/ 672010 w 5575945"/>
              <a:gd name="connsiteY248" fmla="*/ 3002833 h 3851516"/>
              <a:gd name="connsiteX249" fmla="*/ 656691 w 5575945"/>
              <a:gd name="connsiteY249" fmla="*/ 3023723 h 3851516"/>
              <a:gd name="connsiteX250" fmla="*/ 604859 w 5575945"/>
              <a:gd name="connsiteY250" fmla="*/ 3028870 h 3851516"/>
              <a:gd name="connsiteX251" fmla="*/ 307856 w 5575945"/>
              <a:gd name="connsiteY251" fmla="*/ 3131928 h 3851516"/>
              <a:gd name="connsiteX252" fmla="*/ 276066 w 5575945"/>
              <a:gd name="connsiteY252" fmla="*/ 3161053 h 3851516"/>
              <a:gd name="connsiteX253" fmla="*/ 270617 w 5575945"/>
              <a:gd name="connsiteY253" fmla="*/ 3167108 h 3851516"/>
              <a:gd name="connsiteX254" fmla="*/ 305615 w 5575945"/>
              <a:gd name="connsiteY254" fmla="*/ 3174192 h 3851516"/>
              <a:gd name="connsiteX255" fmla="*/ 337526 w 5575945"/>
              <a:gd name="connsiteY255" fmla="*/ 3204468 h 3851516"/>
              <a:gd name="connsiteX256" fmla="*/ 296956 w 5575945"/>
              <a:gd name="connsiteY256" fmla="*/ 3240799 h 3851516"/>
              <a:gd name="connsiteX257" fmla="*/ 230774 w 5575945"/>
              <a:gd name="connsiteY257" fmla="*/ 3246491 h 3851516"/>
              <a:gd name="connsiteX258" fmla="*/ 65894 w 5575945"/>
              <a:gd name="connsiteY258" fmla="*/ 3372376 h 3851516"/>
              <a:gd name="connsiteX259" fmla="*/ 18482 w 5575945"/>
              <a:gd name="connsiteY259" fmla="*/ 3450365 h 3851516"/>
              <a:gd name="connsiteX260" fmla="*/ 608855 w 5575945"/>
              <a:gd name="connsiteY260" fmla="*/ 3726599 h 3851516"/>
              <a:gd name="connsiteX261" fmla="*/ 607220 w 5575945"/>
              <a:gd name="connsiteY261" fmla="*/ 3731746 h 3851516"/>
              <a:gd name="connsiteX262" fmla="*/ 469829 w 5575945"/>
              <a:gd name="connsiteY262" fmla="*/ 3793630 h 3851516"/>
              <a:gd name="connsiteX263" fmla="*/ 412185 w 5575945"/>
              <a:gd name="connsiteY263" fmla="*/ 3820454 h 3851516"/>
              <a:gd name="connsiteX264" fmla="*/ 331531 w 5575945"/>
              <a:gd name="connsiteY264" fmla="*/ 3838861 h 3851516"/>
              <a:gd name="connsiteX265" fmla="*/ 131773 w 5575945"/>
              <a:gd name="connsiteY265" fmla="*/ 3838498 h 3851516"/>
              <a:gd name="connsiteX266" fmla="*/ 114335 w 5575945"/>
              <a:gd name="connsiteY266" fmla="*/ 3829052 h 3851516"/>
              <a:gd name="connsiteX267" fmla="*/ 10611 w 5575945"/>
              <a:gd name="connsiteY267" fmla="*/ 3542826 h 3851516"/>
              <a:gd name="connsiteX268" fmla="*/ 378 w 5575945"/>
              <a:gd name="connsiteY268" fmla="*/ 3468834 h 3851516"/>
              <a:gd name="connsiteX269" fmla="*/ 12912 w 5575945"/>
              <a:gd name="connsiteY269" fmla="*/ 3433412 h 3851516"/>
              <a:gd name="connsiteX270" fmla="*/ 135285 w 5575945"/>
              <a:gd name="connsiteY270" fmla="*/ 3278340 h 3851516"/>
              <a:gd name="connsiteX271" fmla="*/ 250816 w 5575945"/>
              <a:gd name="connsiteY271" fmla="*/ 3226872 h 3851516"/>
              <a:gd name="connsiteX272" fmla="*/ 251120 w 5575945"/>
              <a:gd name="connsiteY272" fmla="*/ 3179521 h 3851516"/>
              <a:gd name="connsiteX273" fmla="*/ 258264 w 5575945"/>
              <a:gd name="connsiteY273" fmla="*/ 3159660 h 3851516"/>
              <a:gd name="connsiteX274" fmla="*/ 501437 w 5575945"/>
              <a:gd name="connsiteY274" fmla="*/ 3016154 h 3851516"/>
              <a:gd name="connsiteX275" fmla="*/ 547940 w 5575945"/>
              <a:gd name="connsiteY275" fmla="*/ 3009191 h 3851516"/>
              <a:gd name="connsiteX276" fmla="*/ 554540 w 5575945"/>
              <a:gd name="connsiteY276" fmla="*/ 2939740 h 3851516"/>
              <a:gd name="connsiteX277" fmla="*/ 631137 w 5575945"/>
              <a:gd name="connsiteY277" fmla="*/ 2857995 h 3851516"/>
              <a:gd name="connsiteX278" fmla="*/ 728443 w 5575945"/>
              <a:gd name="connsiteY278" fmla="*/ 2861871 h 3851516"/>
              <a:gd name="connsiteX279" fmla="*/ 876491 w 5575945"/>
              <a:gd name="connsiteY279" fmla="*/ 2857390 h 3851516"/>
              <a:gd name="connsiteX280" fmla="*/ 878852 w 5575945"/>
              <a:gd name="connsiteY280" fmla="*/ 2856542 h 3851516"/>
              <a:gd name="connsiteX281" fmla="*/ 878792 w 5575945"/>
              <a:gd name="connsiteY281" fmla="*/ 2783154 h 3851516"/>
              <a:gd name="connsiteX282" fmla="*/ 873463 w 5575945"/>
              <a:gd name="connsiteY282" fmla="*/ 2337439 h 3851516"/>
              <a:gd name="connsiteX283" fmla="*/ 871525 w 5575945"/>
              <a:gd name="connsiteY283" fmla="*/ 2244795 h 3851516"/>
              <a:gd name="connsiteX284" fmla="*/ 983423 w 5575945"/>
              <a:gd name="connsiteY284" fmla="*/ 2068047 h 3851516"/>
              <a:gd name="connsiteX285" fmla="*/ 1118876 w 5575945"/>
              <a:gd name="connsiteY285" fmla="*/ 2036742 h 3851516"/>
              <a:gd name="connsiteX286" fmla="*/ 1431744 w 5575945"/>
              <a:gd name="connsiteY286" fmla="*/ 2041404 h 3851516"/>
              <a:gd name="connsiteX287" fmla="*/ 1735104 w 5575945"/>
              <a:gd name="connsiteY287" fmla="*/ 2038256 h 3851516"/>
              <a:gd name="connsiteX288" fmla="*/ 1954783 w 5575945"/>
              <a:gd name="connsiteY288" fmla="*/ 1991086 h 3851516"/>
              <a:gd name="connsiteX289" fmla="*/ 2006917 w 5575945"/>
              <a:gd name="connsiteY289" fmla="*/ 1960689 h 3851516"/>
              <a:gd name="connsiteX290" fmla="*/ 2013578 w 5575945"/>
              <a:gd name="connsiteY290" fmla="*/ 1944280 h 3851516"/>
              <a:gd name="connsiteX291" fmla="*/ 1893626 w 5575945"/>
              <a:gd name="connsiteY291" fmla="*/ 1370318 h 3851516"/>
              <a:gd name="connsiteX292" fmla="*/ 1845671 w 5575945"/>
              <a:gd name="connsiteY292" fmla="*/ 1189269 h 3851516"/>
              <a:gd name="connsiteX293" fmla="*/ 1824719 w 5575945"/>
              <a:gd name="connsiteY293" fmla="*/ 1146885 h 3851516"/>
              <a:gd name="connsiteX294" fmla="*/ 1829745 w 5575945"/>
              <a:gd name="connsiteY294" fmla="*/ 1108676 h 3851516"/>
              <a:gd name="connsiteX295" fmla="*/ 1896896 w 5575945"/>
              <a:gd name="connsiteY295" fmla="*/ 1078219 h 3851516"/>
              <a:gd name="connsiteX296" fmla="*/ 2073462 w 5575945"/>
              <a:gd name="connsiteY296" fmla="*/ 1045159 h 3851516"/>
              <a:gd name="connsiteX297" fmla="*/ 2382575 w 5575945"/>
              <a:gd name="connsiteY297" fmla="*/ 941011 h 3851516"/>
              <a:gd name="connsiteX298" fmla="*/ 2446881 w 5575945"/>
              <a:gd name="connsiteY298" fmla="*/ 907949 h 3851516"/>
              <a:gd name="connsiteX299" fmla="*/ 2556418 w 5575945"/>
              <a:gd name="connsiteY299" fmla="*/ 899110 h 3851516"/>
              <a:gd name="connsiteX300" fmla="*/ 2890175 w 5575945"/>
              <a:gd name="connsiteY300" fmla="*/ 905407 h 3851516"/>
              <a:gd name="connsiteX301" fmla="*/ 2996381 w 5575945"/>
              <a:gd name="connsiteY301" fmla="*/ 911825 h 3851516"/>
              <a:gd name="connsiteX302" fmla="*/ 2993717 w 5575945"/>
              <a:gd name="connsiteY302" fmla="*/ 750094 h 3851516"/>
              <a:gd name="connsiteX303" fmla="*/ 2959688 w 5575945"/>
              <a:gd name="connsiteY303" fmla="*/ 689725 h 3851516"/>
              <a:gd name="connsiteX304" fmla="*/ 2936678 w 5575945"/>
              <a:gd name="connsiteY304" fmla="*/ 642494 h 3851516"/>
              <a:gd name="connsiteX305" fmla="*/ 2973432 w 5575945"/>
              <a:gd name="connsiteY305" fmla="*/ 570317 h 3851516"/>
              <a:gd name="connsiteX306" fmla="*/ 3118634 w 5575945"/>
              <a:gd name="connsiteY306" fmla="*/ 489239 h 3851516"/>
              <a:gd name="connsiteX307" fmla="*/ 3423326 w 5575945"/>
              <a:gd name="connsiteY307" fmla="*/ 406648 h 3851516"/>
              <a:gd name="connsiteX308" fmla="*/ 3669648 w 5575945"/>
              <a:gd name="connsiteY308" fmla="*/ 365534 h 3851516"/>
              <a:gd name="connsiteX309" fmla="*/ 3752845 w 5575945"/>
              <a:gd name="connsiteY309" fmla="*/ 354817 h 3851516"/>
              <a:gd name="connsiteX310" fmla="*/ 3739524 w 5575945"/>
              <a:gd name="connsiteY310" fmla="*/ 238316 h 3851516"/>
              <a:gd name="connsiteX311" fmla="*/ 3726565 w 5575945"/>
              <a:gd name="connsiteY311" fmla="*/ 182731 h 3851516"/>
              <a:gd name="connsiteX312" fmla="*/ 3763683 w 5575945"/>
              <a:gd name="connsiteY312" fmla="*/ 96809 h 3851516"/>
              <a:gd name="connsiteX313" fmla="*/ 3814607 w 5575945"/>
              <a:gd name="connsiteY313" fmla="*/ 71075 h 3851516"/>
              <a:gd name="connsiteX314" fmla="*/ 3869103 w 5575945"/>
              <a:gd name="connsiteY314" fmla="*/ 52667 h 3851516"/>
              <a:gd name="connsiteX315" fmla="*/ 3934861 w 5575945"/>
              <a:gd name="connsiteY315" fmla="*/ 36560 h 3851516"/>
              <a:gd name="connsiteX316" fmla="*/ 4122206 w 5575945"/>
              <a:gd name="connsiteY316" fmla="*/ 1016 h 3851516"/>
              <a:gd name="connsiteX317" fmla="*/ 4139705 w 5575945"/>
              <a:gd name="connsiteY317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228483 w 5575945"/>
              <a:gd name="connsiteY21" fmla="*/ 1850245 h 3851516"/>
              <a:gd name="connsiteX22" fmla="*/ 5045157 w 5575945"/>
              <a:gd name="connsiteY22" fmla="*/ 2360460 h 3851516"/>
              <a:gd name="connsiteX23" fmla="*/ 5160717 w 5575945"/>
              <a:gd name="connsiteY23" fmla="*/ 3280642 h 3851516"/>
              <a:gd name="connsiteX24" fmla="*/ 5173493 w 5575945"/>
              <a:gd name="connsiteY24" fmla="*/ 3458662 h 3851516"/>
              <a:gd name="connsiteX25" fmla="*/ 5202314 w 5575945"/>
              <a:gd name="connsiteY25" fmla="*/ 3575586 h 3851516"/>
              <a:gd name="connsiteX26" fmla="*/ 5226899 w 5575945"/>
              <a:gd name="connsiteY26" fmla="*/ 3747247 h 3851516"/>
              <a:gd name="connsiteX27" fmla="*/ 5236163 w 5575945"/>
              <a:gd name="connsiteY27" fmla="*/ 3838619 h 3851516"/>
              <a:gd name="connsiteX28" fmla="*/ 5137949 w 5575945"/>
              <a:gd name="connsiteY28" fmla="*/ 3847580 h 3851516"/>
              <a:gd name="connsiteX29" fmla="*/ 4893747 w 5575945"/>
              <a:gd name="connsiteY29" fmla="*/ 3850487 h 3851516"/>
              <a:gd name="connsiteX30" fmla="*/ 4521056 w 5575945"/>
              <a:gd name="connsiteY30" fmla="*/ 3777825 h 3851516"/>
              <a:gd name="connsiteX31" fmla="*/ 4357083 w 5575945"/>
              <a:gd name="connsiteY31" fmla="*/ 3643766 h 3851516"/>
              <a:gd name="connsiteX32" fmla="*/ 4338192 w 5575945"/>
              <a:gd name="connsiteY32" fmla="*/ 3601985 h 3851516"/>
              <a:gd name="connsiteX33" fmla="*/ 4368226 w 5575945"/>
              <a:gd name="connsiteY33" fmla="*/ 3535501 h 3851516"/>
              <a:gd name="connsiteX34" fmla="*/ 4473099 w 5575945"/>
              <a:gd name="connsiteY34" fmla="*/ 3520666 h 3851516"/>
              <a:gd name="connsiteX35" fmla="*/ 4777247 w 5575945"/>
              <a:gd name="connsiteY35" fmla="*/ 3561961 h 3851516"/>
              <a:gd name="connsiteX36" fmla="*/ 4888358 w 5575945"/>
              <a:gd name="connsiteY36" fmla="*/ 3581882 h 3851516"/>
              <a:gd name="connsiteX37" fmla="*/ 4978883 w 5575945"/>
              <a:gd name="connsiteY37" fmla="*/ 3551486 h 3851516"/>
              <a:gd name="connsiteX38" fmla="*/ 4982152 w 5575945"/>
              <a:gd name="connsiteY38" fmla="*/ 3493478 h 3851516"/>
              <a:gd name="connsiteX39" fmla="*/ 4928322 w 5575945"/>
              <a:gd name="connsiteY39" fmla="*/ 3452728 h 3851516"/>
              <a:gd name="connsiteX40" fmla="*/ 4751452 w 5575945"/>
              <a:gd name="connsiteY40" fmla="*/ 3391389 h 3851516"/>
              <a:gd name="connsiteX41" fmla="*/ 4416545 w 5575945"/>
              <a:gd name="connsiteY41" fmla="*/ 3297716 h 3851516"/>
              <a:gd name="connsiteX42" fmla="*/ 4242218 w 5575945"/>
              <a:gd name="connsiteY42" fmla="*/ 3211008 h 3851516"/>
              <a:gd name="connsiteX43" fmla="*/ 4215636 w 5575945"/>
              <a:gd name="connsiteY43" fmla="*/ 3185818 h 3851516"/>
              <a:gd name="connsiteX44" fmla="*/ 4190448 w 5575945"/>
              <a:gd name="connsiteY44" fmla="*/ 3177887 h 3851516"/>
              <a:gd name="connsiteX45" fmla="*/ 4003708 w 5575945"/>
              <a:gd name="connsiteY45" fmla="*/ 3199079 h 3851516"/>
              <a:gd name="connsiteX46" fmla="*/ 3890599 w 5575945"/>
              <a:gd name="connsiteY46" fmla="*/ 3205559 h 3851516"/>
              <a:gd name="connsiteX47" fmla="*/ 3761261 w 5575945"/>
              <a:gd name="connsiteY47" fmla="*/ 3148096 h 3851516"/>
              <a:gd name="connsiteX48" fmla="*/ 3688116 w 5575945"/>
              <a:gd name="connsiteY48" fmla="*/ 3117880 h 3851516"/>
              <a:gd name="connsiteX49" fmla="*/ 3362351 w 5575945"/>
              <a:gd name="connsiteY49" fmla="*/ 3119515 h 3851516"/>
              <a:gd name="connsiteX50" fmla="*/ 3215030 w 5575945"/>
              <a:gd name="connsiteY50" fmla="*/ 3105710 h 3851516"/>
              <a:gd name="connsiteX51" fmla="*/ 3142793 w 5575945"/>
              <a:gd name="connsiteY51" fmla="*/ 3077735 h 3851516"/>
              <a:gd name="connsiteX52" fmla="*/ 2824175 w 5575945"/>
              <a:gd name="connsiteY52" fmla="*/ 2904619 h 3851516"/>
              <a:gd name="connsiteX53" fmla="*/ 2747214 w 5575945"/>
              <a:gd name="connsiteY53" fmla="*/ 2835773 h 3851516"/>
              <a:gd name="connsiteX54" fmla="*/ 2746668 w 5575945"/>
              <a:gd name="connsiteY54" fmla="*/ 2750639 h 3851516"/>
              <a:gd name="connsiteX55" fmla="*/ 2886724 w 5575945"/>
              <a:gd name="connsiteY55" fmla="*/ 2633109 h 3851516"/>
              <a:gd name="connsiteX56" fmla="*/ 3307614 w 5575945"/>
              <a:gd name="connsiteY56" fmla="*/ 2437408 h 3851516"/>
              <a:gd name="connsiteX57" fmla="*/ 3473220 w 5575945"/>
              <a:gd name="connsiteY57" fmla="*/ 2419969 h 3851516"/>
              <a:gd name="connsiteX58" fmla="*/ 3542430 w 5575945"/>
              <a:gd name="connsiteY58" fmla="*/ 2430263 h 3851516"/>
              <a:gd name="connsiteX59" fmla="*/ 3594928 w 5575945"/>
              <a:gd name="connsiteY59" fmla="*/ 2431716 h 3851516"/>
              <a:gd name="connsiteX60" fmla="*/ 3618119 w 5575945"/>
              <a:gd name="connsiteY60" fmla="*/ 2419242 h 3851516"/>
              <a:gd name="connsiteX61" fmla="*/ 3608612 w 5575945"/>
              <a:gd name="connsiteY61" fmla="*/ 2394841 h 3851516"/>
              <a:gd name="connsiteX62" fmla="*/ 3499802 w 5575945"/>
              <a:gd name="connsiteY62" fmla="*/ 2333623 h 3851516"/>
              <a:gd name="connsiteX63" fmla="*/ 3282545 w 5575945"/>
              <a:gd name="connsiteY63" fmla="*/ 2288815 h 3851516"/>
              <a:gd name="connsiteX64" fmla="*/ 3111973 w 5575945"/>
              <a:gd name="connsiteY64" fmla="*/ 2285971 h 3851516"/>
              <a:gd name="connsiteX65" fmla="*/ 3023568 w 5575945"/>
              <a:gd name="connsiteY65" fmla="*/ 2296809 h 3851516"/>
              <a:gd name="connsiteX66" fmla="*/ 2980880 w 5575945"/>
              <a:gd name="connsiteY66" fmla="*/ 2291237 h 3851516"/>
              <a:gd name="connsiteX67" fmla="*/ 2919482 w 5575945"/>
              <a:gd name="connsiteY67" fmla="*/ 2276343 h 3851516"/>
              <a:gd name="connsiteX68" fmla="*/ 2618543 w 5575945"/>
              <a:gd name="connsiteY68" fmla="*/ 2243523 h 3851516"/>
              <a:gd name="connsiteX69" fmla="*/ 2493808 w 5575945"/>
              <a:gd name="connsiteY69" fmla="*/ 2227236 h 3851516"/>
              <a:gd name="connsiteX70" fmla="*/ 2360111 w 5575945"/>
              <a:gd name="connsiteY70" fmla="*/ 2126539 h 3851516"/>
              <a:gd name="connsiteX71" fmla="*/ 2477884 w 5575945"/>
              <a:gd name="connsiteY71" fmla="*/ 2115458 h 3851516"/>
              <a:gd name="connsiteX72" fmla="*/ 2655479 w 5575945"/>
              <a:gd name="connsiteY72" fmla="*/ 2097353 h 3851516"/>
              <a:gd name="connsiteX73" fmla="*/ 2799531 w 5575945"/>
              <a:gd name="connsiteY73" fmla="*/ 2080763 h 3851516"/>
              <a:gd name="connsiteX74" fmla="*/ 2999954 w 5575945"/>
              <a:gd name="connsiteY74" fmla="*/ 2054180 h 3851516"/>
              <a:gd name="connsiteX75" fmla="*/ 3212003 w 5575945"/>
              <a:gd name="connsiteY75" fmla="*/ 2012461 h 3851516"/>
              <a:gd name="connsiteX76" fmla="*/ 3320511 w 5575945"/>
              <a:gd name="connsiteY76" fmla="*/ 1972619 h 3851516"/>
              <a:gd name="connsiteX77" fmla="*/ 3517786 w 5575945"/>
              <a:gd name="connsiteY77" fmla="*/ 1930898 h 3851516"/>
              <a:gd name="connsiteX78" fmla="*/ 3732924 w 5575945"/>
              <a:gd name="connsiteY78" fmla="*/ 1905648 h 3851516"/>
              <a:gd name="connsiteX79" fmla="*/ 3978398 w 5575945"/>
              <a:gd name="connsiteY79" fmla="*/ 1893175 h 3851516"/>
              <a:gd name="connsiteX80" fmla="*/ 3923963 w 5575945"/>
              <a:gd name="connsiteY80" fmla="*/ 1847883 h 3851516"/>
              <a:gd name="connsiteX81" fmla="*/ 3552239 w 5575945"/>
              <a:gd name="connsiteY81" fmla="*/ 1680822 h 3851516"/>
              <a:gd name="connsiteX82" fmla="*/ 3183182 w 5575945"/>
              <a:gd name="connsiteY82" fmla="*/ 1649579 h 3851516"/>
              <a:gd name="connsiteX83" fmla="*/ 3157931 w 5575945"/>
              <a:gd name="connsiteY83" fmla="*/ 1630747 h 3851516"/>
              <a:gd name="connsiteX84" fmla="*/ 3182455 w 5575945"/>
              <a:gd name="connsiteY84" fmla="*/ 1575464 h 3851516"/>
              <a:gd name="connsiteX85" fmla="*/ 3258203 w 5575945"/>
              <a:gd name="connsiteY85" fmla="*/ 1560387 h 3851516"/>
              <a:gd name="connsiteX86" fmla="*/ 3379487 w 5575945"/>
              <a:gd name="connsiteY86" fmla="*/ 1559357 h 3851516"/>
              <a:gd name="connsiteX87" fmla="*/ 3498955 w 5575945"/>
              <a:gd name="connsiteY87" fmla="*/ 1552455 h 3851516"/>
              <a:gd name="connsiteX88" fmla="*/ 3601225 w 5575945"/>
              <a:gd name="connsiteY88" fmla="*/ 1577038 h 3851516"/>
              <a:gd name="connsiteX89" fmla="*/ 3614728 w 5575945"/>
              <a:gd name="connsiteY89" fmla="*/ 1579037 h 3851516"/>
              <a:gd name="connsiteX90" fmla="*/ 3814668 w 5575945"/>
              <a:gd name="connsiteY90" fmla="*/ 1569107 h 3851516"/>
              <a:gd name="connsiteX91" fmla="*/ 3814668 w 5575945"/>
              <a:gd name="connsiteY91" fmla="*/ 1548701 h 3851516"/>
              <a:gd name="connsiteX92" fmla="*/ 3855357 w 5575945"/>
              <a:gd name="connsiteY92" fmla="*/ 1508313 h 3851516"/>
              <a:gd name="connsiteX93" fmla="*/ 3993354 w 5575945"/>
              <a:gd name="connsiteY93" fmla="*/ 1529506 h 3851516"/>
              <a:gd name="connsiteX94" fmla="*/ 4106887 w 5575945"/>
              <a:gd name="connsiteY94" fmla="*/ 1569834 h 3851516"/>
              <a:gd name="connsiteX95" fmla="*/ 4136557 w 5575945"/>
              <a:gd name="connsiteY95" fmla="*/ 1588846 h 3851516"/>
              <a:gd name="connsiteX96" fmla="*/ 4260868 w 5575945"/>
              <a:gd name="connsiteY96" fmla="*/ 1502379 h 3851516"/>
              <a:gd name="connsiteX97" fmla="*/ 4458324 w 5575945"/>
              <a:gd name="connsiteY97" fmla="*/ 1498867 h 3851516"/>
              <a:gd name="connsiteX98" fmla="*/ 4412427 w 5575945"/>
              <a:gd name="connsiteY98" fmla="*/ 1474768 h 3851516"/>
              <a:gd name="connsiteX99" fmla="*/ 3932379 w 5575945"/>
              <a:gd name="connsiteY99" fmla="*/ 1317214 h 3851516"/>
              <a:gd name="connsiteX100" fmla="*/ 3643066 w 5575945"/>
              <a:gd name="connsiteY100" fmla="*/ 1296748 h 3851516"/>
              <a:gd name="connsiteX101" fmla="*/ 3086844 w 5575945"/>
              <a:gd name="connsiteY101" fmla="*/ 1181761 h 3851516"/>
              <a:gd name="connsiteX102" fmla="*/ 3008370 w 5575945"/>
              <a:gd name="connsiteY102" fmla="*/ 1136712 h 3851516"/>
              <a:gd name="connsiteX103" fmla="*/ 2984574 w 5575945"/>
              <a:gd name="connsiteY103" fmla="*/ 1094992 h 3851516"/>
              <a:gd name="connsiteX104" fmla="*/ 3023508 w 5575945"/>
              <a:gd name="connsiteY104" fmla="*/ 1073436 h 3851516"/>
              <a:gd name="connsiteX105" fmla="*/ 3118694 w 5575945"/>
              <a:gd name="connsiteY105" fmla="*/ 1065141 h 3851516"/>
              <a:gd name="connsiteX106" fmla="*/ 3402981 w 5575945"/>
              <a:gd name="connsiteY106" fmla="*/ 1069984 h 3851516"/>
              <a:gd name="connsiteX107" fmla="*/ 3634287 w 5575945"/>
              <a:gd name="connsiteY107" fmla="*/ 1080459 h 3851516"/>
              <a:gd name="connsiteX108" fmla="*/ 3868437 w 5575945"/>
              <a:gd name="connsiteY108" fmla="*/ 1095295 h 3851516"/>
              <a:gd name="connsiteX109" fmla="*/ 4038888 w 5575945"/>
              <a:gd name="connsiteY109" fmla="*/ 1105891 h 3851516"/>
              <a:gd name="connsiteX110" fmla="*/ 4210853 w 5575945"/>
              <a:gd name="connsiteY110" fmla="*/ 1117335 h 3851516"/>
              <a:gd name="connsiteX111" fmla="*/ 4338494 w 5575945"/>
              <a:gd name="connsiteY111" fmla="*/ 1120786 h 3851516"/>
              <a:gd name="connsiteX112" fmla="*/ 4595473 w 5575945"/>
              <a:gd name="connsiteY112" fmla="*/ 1111825 h 3851516"/>
              <a:gd name="connsiteX113" fmla="*/ 4840825 w 5575945"/>
              <a:gd name="connsiteY113" fmla="*/ 1096566 h 3851516"/>
              <a:gd name="connsiteX114" fmla="*/ 5061533 w 5575945"/>
              <a:gd name="connsiteY114" fmla="*/ 1076705 h 3851516"/>
              <a:gd name="connsiteX115" fmla="*/ 5464683 w 5575945"/>
              <a:gd name="connsiteY115" fmla="*/ 996899 h 3851516"/>
              <a:gd name="connsiteX116" fmla="*/ 5545700 w 5575945"/>
              <a:gd name="connsiteY116" fmla="*/ 956754 h 3851516"/>
              <a:gd name="connsiteX117" fmla="*/ 5554117 w 5575945"/>
              <a:gd name="connsiteY117" fmla="*/ 915761 h 3851516"/>
              <a:gd name="connsiteX118" fmla="*/ 5511974 w 5575945"/>
              <a:gd name="connsiteY118" fmla="*/ 875495 h 3851516"/>
              <a:gd name="connsiteX119" fmla="*/ 5347455 w 5575945"/>
              <a:gd name="connsiteY119" fmla="*/ 809191 h 3851516"/>
              <a:gd name="connsiteX120" fmla="*/ 5058749 w 5575945"/>
              <a:gd name="connsiteY120" fmla="*/ 754271 h 3851516"/>
              <a:gd name="connsiteX121" fmla="*/ 4771979 w 5575945"/>
              <a:gd name="connsiteY121" fmla="*/ 723270 h 3851516"/>
              <a:gd name="connsiteX122" fmla="*/ 4580820 w 5575945"/>
              <a:gd name="connsiteY122" fmla="*/ 712673 h 3851516"/>
              <a:gd name="connsiteX123" fmla="*/ 4381606 w 5575945"/>
              <a:gd name="connsiteY123" fmla="*/ 700927 h 3851516"/>
              <a:gd name="connsiteX124" fmla="*/ 4206372 w 5575945"/>
              <a:gd name="connsiteY124" fmla="*/ 690208 h 3851516"/>
              <a:gd name="connsiteX125" fmla="*/ 3957023 w 5575945"/>
              <a:gd name="connsiteY125" fmla="*/ 668713 h 3851516"/>
              <a:gd name="connsiteX126" fmla="*/ 3790507 w 5575945"/>
              <a:gd name="connsiteY126" fmla="*/ 651820 h 3851516"/>
              <a:gd name="connsiteX127" fmla="*/ 3608673 w 5575945"/>
              <a:gd name="connsiteY127" fmla="*/ 629839 h 3851516"/>
              <a:gd name="connsiteX128" fmla="*/ 3420057 w 5575945"/>
              <a:gd name="connsiteY128" fmla="*/ 600412 h 3851516"/>
              <a:gd name="connsiteX129" fmla="*/ 3338918 w 5575945"/>
              <a:gd name="connsiteY129" fmla="*/ 578673 h 3851516"/>
              <a:gd name="connsiteX130" fmla="*/ 3321903 w 5575945"/>
              <a:gd name="connsiteY130" fmla="*/ 570136 h 3851516"/>
              <a:gd name="connsiteX131" fmla="*/ 3322024 w 5575945"/>
              <a:gd name="connsiteY131" fmla="*/ 547187 h 3851516"/>
              <a:gd name="connsiteX132" fmla="*/ 3390811 w 5575945"/>
              <a:gd name="connsiteY132" fmla="*/ 518849 h 3851516"/>
              <a:gd name="connsiteX133" fmla="*/ 3635437 w 5575945"/>
              <a:gd name="connsiteY133" fmla="*/ 470469 h 3851516"/>
              <a:gd name="connsiteX134" fmla="*/ 3834467 w 5575945"/>
              <a:gd name="connsiteY134" fmla="*/ 445583 h 3851516"/>
              <a:gd name="connsiteX135" fmla="*/ 4033681 w 5575945"/>
              <a:gd name="connsiteY135" fmla="*/ 435046 h 3851516"/>
              <a:gd name="connsiteX136" fmla="*/ 4380093 w 5575945"/>
              <a:gd name="connsiteY136" fmla="*/ 422876 h 3851516"/>
              <a:gd name="connsiteX137" fmla="*/ 4602012 w 5575945"/>
              <a:gd name="connsiteY137" fmla="*/ 415670 h 3851516"/>
              <a:gd name="connsiteX138" fmla="*/ 4704163 w 5575945"/>
              <a:gd name="connsiteY138" fmla="*/ 412280 h 3851516"/>
              <a:gd name="connsiteX139" fmla="*/ 4717180 w 5575945"/>
              <a:gd name="connsiteY139" fmla="*/ 392116 h 3851516"/>
              <a:gd name="connsiteX140" fmla="*/ 4686965 w 5575945"/>
              <a:gd name="connsiteY140" fmla="*/ 353909 h 3851516"/>
              <a:gd name="connsiteX141" fmla="*/ 4407522 w 5575945"/>
              <a:gd name="connsiteY141" fmla="*/ 206466 h 3851516"/>
              <a:gd name="connsiteX142" fmla="*/ 4244035 w 5575945"/>
              <a:gd name="connsiteY142" fmla="*/ 182609 h 3851516"/>
              <a:gd name="connsiteX143" fmla="*/ 4013274 w 5575945"/>
              <a:gd name="connsiteY143" fmla="*/ 150094 h 3851516"/>
              <a:gd name="connsiteX144" fmla="*/ 3977126 w 5575945"/>
              <a:gd name="connsiteY144" fmla="*/ 133926 h 3851516"/>
              <a:gd name="connsiteX145" fmla="*/ 3972524 w 5575945"/>
              <a:gd name="connsiteY145" fmla="*/ 101108 h 3851516"/>
              <a:gd name="connsiteX146" fmla="*/ 4016787 w 5575945"/>
              <a:gd name="connsiteY146" fmla="*/ 68046 h 3851516"/>
              <a:gd name="connsiteX147" fmla="*/ 4156659 w 5575945"/>
              <a:gd name="connsiteY147" fmla="*/ 17123 h 3851516"/>
              <a:gd name="connsiteX148" fmla="*/ 4139705 w 5575945"/>
              <a:gd name="connsiteY148" fmla="*/ 593 h 3851516"/>
              <a:gd name="connsiteX149" fmla="*/ 4150120 w 5575945"/>
              <a:gd name="connsiteY149" fmla="*/ 7314 h 3851516"/>
              <a:gd name="connsiteX150" fmla="*/ 4139705 w 5575945"/>
              <a:gd name="connsiteY150" fmla="*/ 13854 h 3851516"/>
              <a:gd name="connsiteX151" fmla="*/ 4032712 w 5575945"/>
              <a:gd name="connsiteY151" fmla="*/ 29476 h 3851516"/>
              <a:gd name="connsiteX152" fmla="*/ 3822236 w 5575945"/>
              <a:gd name="connsiteY152" fmla="*/ 83972 h 3851516"/>
              <a:gd name="connsiteX153" fmla="*/ 3756599 w 5575945"/>
              <a:gd name="connsiteY153" fmla="*/ 121453 h 3851516"/>
              <a:gd name="connsiteX154" fmla="*/ 3738252 w 5575945"/>
              <a:gd name="connsiteY154" fmla="*/ 165171 h 3851516"/>
              <a:gd name="connsiteX155" fmla="*/ 3753208 w 5575945"/>
              <a:gd name="connsiteY155" fmla="*/ 179158 h 3851516"/>
              <a:gd name="connsiteX156" fmla="*/ 4003527 w 5575945"/>
              <a:gd name="connsiteY156" fmla="*/ 233412 h 3851516"/>
              <a:gd name="connsiteX157" fmla="*/ 4212851 w 5575945"/>
              <a:gd name="connsiteY157" fmla="*/ 284941 h 3851516"/>
              <a:gd name="connsiteX158" fmla="*/ 4291325 w 5575945"/>
              <a:gd name="connsiteY158" fmla="*/ 297777 h 3851516"/>
              <a:gd name="connsiteX159" fmla="*/ 4304767 w 5575945"/>
              <a:gd name="connsiteY159" fmla="*/ 324056 h 3851516"/>
              <a:gd name="connsiteX160" fmla="*/ 4248273 w 5575945"/>
              <a:gd name="connsiteY160" fmla="*/ 354574 h 3851516"/>
              <a:gd name="connsiteX161" fmla="*/ 4125294 w 5575945"/>
              <a:gd name="connsiteY161" fmla="*/ 357663 h 3851516"/>
              <a:gd name="connsiteX162" fmla="*/ 3842581 w 5575945"/>
              <a:gd name="connsiteY162" fmla="*/ 362082 h 3851516"/>
              <a:gd name="connsiteX163" fmla="*/ 3703133 w 5575945"/>
              <a:gd name="connsiteY163" fmla="*/ 375283 h 3851516"/>
              <a:gd name="connsiteX164" fmla="*/ 3483029 w 5575945"/>
              <a:gd name="connsiteY164" fmla="*/ 409675 h 3851516"/>
              <a:gd name="connsiteX165" fmla="*/ 3078186 w 5575945"/>
              <a:gd name="connsiteY165" fmla="*/ 521514 h 3851516"/>
              <a:gd name="connsiteX166" fmla="*/ 2970526 w 5575945"/>
              <a:gd name="connsiteY166" fmla="*/ 593933 h 3851516"/>
              <a:gd name="connsiteX167" fmla="*/ 2944368 w 5575945"/>
              <a:gd name="connsiteY167" fmla="*/ 637772 h 3851516"/>
              <a:gd name="connsiteX168" fmla="*/ 3062927 w 5575945"/>
              <a:gd name="connsiteY168" fmla="*/ 652303 h 3851516"/>
              <a:gd name="connsiteX169" fmla="*/ 3231985 w 5575945"/>
              <a:gd name="connsiteY169" fmla="*/ 673497 h 3851516"/>
              <a:gd name="connsiteX170" fmla="*/ 3397955 w 5575945"/>
              <a:gd name="connsiteY170" fmla="*/ 693842 h 3851516"/>
              <a:gd name="connsiteX171" fmla="*/ 3567074 w 5575945"/>
              <a:gd name="connsiteY171" fmla="*/ 714732 h 3851516"/>
              <a:gd name="connsiteX172" fmla="*/ 3741098 w 5575945"/>
              <a:gd name="connsiteY172" fmla="*/ 735259 h 3851516"/>
              <a:gd name="connsiteX173" fmla="*/ 3905857 w 5575945"/>
              <a:gd name="connsiteY173" fmla="*/ 752999 h 3851516"/>
              <a:gd name="connsiteX174" fmla="*/ 4014123 w 5575945"/>
              <a:gd name="connsiteY174" fmla="*/ 760871 h 3851516"/>
              <a:gd name="connsiteX175" fmla="*/ 4209703 w 5575945"/>
              <a:gd name="connsiteY175" fmla="*/ 776131 h 3851516"/>
              <a:gd name="connsiteX176" fmla="*/ 4366954 w 5575945"/>
              <a:gd name="connsiteY176" fmla="*/ 789876 h 3851516"/>
              <a:gd name="connsiteX177" fmla="*/ 4550725 w 5575945"/>
              <a:gd name="connsiteY177" fmla="*/ 810039 h 3851516"/>
              <a:gd name="connsiteX178" fmla="*/ 4747759 w 5575945"/>
              <a:gd name="connsiteY178" fmla="*/ 837831 h 3851516"/>
              <a:gd name="connsiteX179" fmla="*/ 5017877 w 5575945"/>
              <a:gd name="connsiteY179" fmla="*/ 901773 h 3851516"/>
              <a:gd name="connsiteX180" fmla="*/ 5062624 w 5575945"/>
              <a:gd name="connsiteY180" fmla="*/ 925691 h 3851516"/>
              <a:gd name="connsiteX181" fmla="*/ 5080730 w 5575945"/>
              <a:gd name="connsiteY181" fmla="*/ 935682 h 3851516"/>
              <a:gd name="connsiteX182" fmla="*/ 5075158 w 5575945"/>
              <a:gd name="connsiteY182" fmla="*/ 942645 h 3851516"/>
              <a:gd name="connsiteX183" fmla="*/ 4948969 w 5575945"/>
              <a:gd name="connsiteY183" fmla="*/ 955542 h 3851516"/>
              <a:gd name="connsiteX184" fmla="*/ 4750120 w 5575945"/>
              <a:gd name="connsiteY184" fmla="*/ 970620 h 3851516"/>
              <a:gd name="connsiteX185" fmla="*/ 4477156 w 5575945"/>
              <a:gd name="connsiteY185" fmla="*/ 975404 h 3851516"/>
              <a:gd name="connsiteX186" fmla="*/ 4060263 w 5575945"/>
              <a:gd name="connsiteY186" fmla="*/ 968258 h 3851516"/>
              <a:gd name="connsiteX187" fmla="*/ 3662685 w 5575945"/>
              <a:gd name="connsiteY187" fmla="*/ 956512 h 3851516"/>
              <a:gd name="connsiteX188" fmla="*/ 3429624 w 5575945"/>
              <a:gd name="connsiteY188" fmla="*/ 949125 h 3851516"/>
              <a:gd name="connsiteX189" fmla="*/ 3118634 w 5575945"/>
              <a:gd name="connsiteY189" fmla="*/ 934048 h 3851516"/>
              <a:gd name="connsiteX190" fmla="*/ 2587602 w 5575945"/>
              <a:gd name="connsiteY190" fmla="*/ 912249 h 3851516"/>
              <a:gd name="connsiteX191" fmla="*/ 2439977 w 5575945"/>
              <a:gd name="connsiteY191" fmla="*/ 923996 h 3851516"/>
              <a:gd name="connsiteX192" fmla="*/ 2422418 w 5575945"/>
              <a:gd name="connsiteY192" fmla="*/ 930838 h 3851516"/>
              <a:gd name="connsiteX193" fmla="*/ 2231198 w 5575945"/>
              <a:gd name="connsiteY193" fmla="*/ 1018940 h 3851516"/>
              <a:gd name="connsiteX194" fmla="*/ 1966227 w 5575945"/>
              <a:gd name="connsiteY194" fmla="*/ 1077796 h 3851516"/>
              <a:gd name="connsiteX195" fmla="*/ 1863109 w 5575945"/>
              <a:gd name="connsiteY195" fmla="*/ 1103409 h 3851516"/>
              <a:gd name="connsiteX196" fmla="*/ 1838040 w 5575945"/>
              <a:gd name="connsiteY196" fmla="*/ 1119576 h 3851516"/>
              <a:gd name="connsiteX197" fmla="*/ 1836224 w 5575945"/>
              <a:gd name="connsiteY197" fmla="*/ 1136106 h 3851516"/>
              <a:gd name="connsiteX198" fmla="*/ 1850454 w 5575945"/>
              <a:gd name="connsiteY198" fmla="*/ 1145370 h 3851516"/>
              <a:gd name="connsiteX199" fmla="*/ 2017938 w 5575945"/>
              <a:gd name="connsiteY199" fmla="*/ 1174556 h 3851516"/>
              <a:gd name="connsiteX200" fmla="*/ 2207401 w 5575945"/>
              <a:gd name="connsiteY200" fmla="*/ 1220636 h 3851516"/>
              <a:gd name="connsiteX201" fmla="*/ 2424234 w 5575945"/>
              <a:gd name="connsiteY201" fmla="*/ 1245582 h 3851516"/>
              <a:gd name="connsiteX202" fmla="*/ 2612004 w 5575945"/>
              <a:gd name="connsiteY202" fmla="*/ 1259449 h 3851516"/>
              <a:gd name="connsiteX203" fmla="*/ 2818907 w 5575945"/>
              <a:gd name="connsiteY203" fmla="*/ 1274405 h 3851516"/>
              <a:gd name="connsiteX204" fmla="*/ 2958901 w 5575945"/>
              <a:gd name="connsiteY204" fmla="*/ 1285122 h 3851516"/>
              <a:gd name="connsiteX205" fmla="*/ 3315667 w 5575945"/>
              <a:gd name="connsiteY205" fmla="*/ 1358813 h 3851516"/>
              <a:gd name="connsiteX206" fmla="*/ 3402315 w 5575945"/>
              <a:gd name="connsiteY206" fmla="*/ 1424208 h 3851516"/>
              <a:gd name="connsiteX207" fmla="*/ 3407341 w 5575945"/>
              <a:gd name="connsiteY207" fmla="*/ 1434441 h 3851516"/>
              <a:gd name="connsiteX208" fmla="*/ 3345034 w 5575945"/>
              <a:gd name="connsiteY208" fmla="*/ 1438195 h 3851516"/>
              <a:gd name="connsiteX209" fmla="*/ 3102830 w 5575945"/>
              <a:gd name="connsiteY209" fmla="*/ 1452121 h 3851516"/>
              <a:gd name="connsiteX210" fmla="*/ 2791961 w 5575945"/>
              <a:gd name="connsiteY210" fmla="*/ 1483124 h 3851516"/>
              <a:gd name="connsiteX211" fmla="*/ 2474734 w 5575945"/>
              <a:gd name="connsiteY211" fmla="*/ 1541132 h 3851516"/>
              <a:gd name="connsiteX212" fmla="*/ 2354480 w 5575945"/>
              <a:gd name="connsiteY212" fmla="*/ 1586364 h 3851516"/>
              <a:gd name="connsiteX213" fmla="*/ 2299379 w 5575945"/>
              <a:gd name="connsiteY213" fmla="*/ 1638134 h 3851516"/>
              <a:gd name="connsiteX214" fmla="*/ 2341340 w 5575945"/>
              <a:gd name="connsiteY214" fmla="*/ 1645825 h 3851516"/>
              <a:gd name="connsiteX215" fmla="*/ 2623872 w 5575945"/>
              <a:gd name="connsiteY215" fmla="*/ 1656240 h 3851516"/>
              <a:gd name="connsiteX216" fmla="*/ 3031137 w 5575945"/>
              <a:gd name="connsiteY216" fmla="*/ 1697837 h 3851516"/>
              <a:gd name="connsiteX217" fmla="*/ 3142551 w 5575945"/>
              <a:gd name="connsiteY217" fmla="*/ 1729142 h 3851516"/>
              <a:gd name="connsiteX218" fmla="*/ 3174704 w 5575945"/>
              <a:gd name="connsiteY218" fmla="*/ 1749064 h 3851516"/>
              <a:gd name="connsiteX219" fmla="*/ 3177731 w 5575945"/>
              <a:gd name="connsiteY219" fmla="*/ 1789815 h 3851516"/>
              <a:gd name="connsiteX220" fmla="*/ 3151816 w 5575945"/>
              <a:gd name="connsiteY220" fmla="*/ 1813066 h 3851516"/>
              <a:gd name="connsiteX221" fmla="*/ 2967196 w 5575945"/>
              <a:gd name="connsiteY221" fmla="*/ 1882276 h 3851516"/>
              <a:gd name="connsiteX222" fmla="*/ 2716152 w 5575945"/>
              <a:gd name="connsiteY222" fmla="*/ 1901835 h 3851516"/>
              <a:gd name="connsiteX223" fmla="*/ 2385725 w 5575945"/>
              <a:gd name="connsiteY223" fmla="*/ 1912491 h 3851516"/>
              <a:gd name="connsiteX224" fmla="*/ 2051362 w 5575945"/>
              <a:gd name="connsiteY224" fmla="*/ 1946824 h 3851516"/>
              <a:gd name="connsiteX225" fmla="*/ 2038645 w 5575945"/>
              <a:gd name="connsiteY225" fmla="*/ 1952516 h 3851516"/>
              <a:gd name="connsiteX226" fmla="*/ 1857477 w 5575945"/>
              <a:gd name="connsiteY226" fmla="*/ 2035652 h 3851516"/>
              <a:gd name="connsiteX227" fmla="*/ 1483877 w 5575945"/>
              <a:gd name="connsiteY227" fmla="*/ 2056723 h 3851516"/>
              <a:gd name="connsiteX228" fmla="*/ 1134196 w 5575945"/>
              <a:gd name="connsiteY228" fmla="*/ 2049579 h 3851516"/>
              <a:gd name="connsiteX229" fmla="*/ 952118 w 5575945"/>
              <a:gd name="connsiteY229" fmla="*/ 2102621 h 3851516"/>
              <a:gd name="connsiteX230" fmla="*/ 888722 w 5575945"/>
              <a:gd name="connsiteY230" fmla="*/ 2213126 h 3851516"/>
              <a:gd name="connsiteX231" fmla="*/ 966893 w 5575945"/>
              <a:gd name="connsiteY231" fmla="*/ 2224329 h 3851516"/>
              <a:gd name="connsiteX232" fmla="*/ 1190447 w 5575945"/>
              <a:gd name="connsiteY232" fmla="*/ 2257631 h 3851516"/>
              <a:gd name="connsiteX233" fmla="*/ 1491991 w 5575945"/>
              <a:gd name="connsiteY233" fmla="*/ 2314307 h 3851516"/>
              <a:gd name="connsiteX234" fmla="*/ 1807764 w 5575945"/>
              <a:gd name="connsiteY234" fmla="*/ 2404226 h 3851516"/>
              <a:gd name="connsiteX235" fmla="*/ 1887874 w 5575945"/>
              <a:gd name="connsiteY235" fmla="*/ 2449458 h 3851516"/>
              <a:gd name="connsiteX236" fmla="*/ 1898653 w 5575945"/>
              <a:gd name="connsiteY236" fmla="*/ 2525147 h 3851516"/>
              <a:gd name="connsiteX237" fmla="*/ 1804919 w 5575945"/>
              <a:gd name="connsiteY237" fmla="*/ 2603379 h 3851516"/>
              <a:gd name="connsiteX238" fmla="*/ 1472918 w 5575945"/>
              <a:gd name="connsiteY238" fmla="*/ 2751607 h 3851516"/>
              <a:gd name="connsiteX239" fmla="*/ 1106524 w 5575945"/>
              <a:gd name="connsiteY239" fmla="*/ 2849700 h 3851516"/>
              <a:gd name="connsiteX240" fmla="*/ 933650 w 5575945"/>
              <a:gd name="connsiteY240" fmla="*/ 2864474 h 3851516"/>
              <a:gd name="connsiteX241" fmla="*/ 861413 w 5575945"/>
              <a:gd name="connsiteY241" fmla="*/ 2873254 h 3851516"/>
              <a:gd name="connsiteX242" fmla="*/ 703556 w 5575945"/>
              <a:gd name="connsiteY242" fmla="*/ 2874768 h 3851516"/>
              <a:gd name="connsiteX243" fmla="*/ 615819 w 5575945"/>
              <a:gd name="connsiteY243" fmla="*/ 2873557 h 3851516"/>
              <a:gd name="connsiteX244" fmla="*/ 568043 w 5575945"/>
              <a:gd name="connsiteY244" fmla="*/ 2929142 h 3851516"/>
              <a:gd name="connsiteX245" fmla="*/ 582515 w 5575945"/>
              <a:gd name="connsiteY245" fmla="*/ 2946884 h 3851516"/>
              <a:gd name="connsiteX246" fmla="*/ 647184 w 5575945"/>
              <a:gd name="connsiteY246" fmla="*/ 2968804 h 3851516"/>
              <a:gd name="connsiteX247" fmla="*/ 672010 w 5575945"/>
              <a:gd name="connsiteY247" fmla="*/ 3002833 h 3851516"/>
              <a:gd name="connsiteX248" fmla="*/ 656691 w 5575945"/>
              <a:gd name="connsiteY248" fmla="*/ 3023723 h 3851516"/>
              <a:gd name="connsiteX249" fmla="*/ 604859 w 5575945"/>
              <a:gd name="connsiteY249" fmla="*/ 3028870 h 3851516"/>
              <a:gd name="connsiteX250" fmla="*/ 307856 w 5575945"/>
              <a:gd name="connsiteY250" fmla="*/ 3131928 h 3851516"/>
              <a:gd name="connsiteX251" fmla="*/ 276066 w 5575945"/>
              <a:gd name="connsiteY251" fmla="*/ 3161053 h 3851516"/>
              <a:gd name="connsiteX252" fmla="*/ 270617 w 5575945"/>
              <a:gd name="connsiteY252" fmla="*/ 3167108 h 3851516"/>
              <a:gd name="connsiteX253" fmla="*/ 305615 w 5575945"/>
              <a:gd name="connsiteY253" fmla="*/ 3174192 h 3851516"/>
              <a:gd name="connsiteX254" fmla="*/ 337526 w 5575945"/>
              <a:gd name="connsiteY254" fmla="*/ 3204468 h 3851516"/>
              <a:gd name="connsiteX255" fmla="*/ 296956 w 5575945"/>
              <a:gd name="connsiteY255" fmla="*/ 3240799 h 3851516"/>
              <a:gd name="connsiteX256" fmla="*/ 230774 w 5575945"/>
              <a:gd name="connsiteY256" fmla="*/ 3246491 h 3851516"/>
              <a:gd name="connsiteX257" fmla="*/ 65894 w 5575945"/>
              <a:gd name="connsiteY257" fmla="*/ 3372376 h 3851516"/>
              <a:gd name="connsiteX258" fmla="*/ 18482 w 5575945"/>
              <a:gd name="connsiteY258" fmla="*/ 3450365 h 3851516"/>
              <a:gd name="connsiteX259" fmla="*/ 608855 w 5575945"/>
              <a:gd name="connsiteY259" fmla="*/ 3726599 h 3851516"/>
              <a:gd name="connsiteX260" fmla="*/ 607220 w 5575945"/>
              <a:gd name="connsiteY260" fmla="*/ 3731746 h 3851516"/>
              <a:gd name="connsiteX261" fmla="*/ 469829 w 5575945"/>
              <a:gd name="connsiteY261" fmla="*/ 3793630 h 3851516"/>
              <a:gd name="connsiteX262" fmla="*/ 412185 w 5575945"/>
              <a:gd name="connsiteY262" fmla="*/ 3820454 h 3851516"/>
              <a:gd name="connsiteX263" fmla="*/ 331531 w 5575945"/>
              <a:gd name="connsiteY263" fmla="*/ 3838861 h 3851516"/>
              <a:gd name="connsiteX264" fmla="*/ 131773 w 5575945"/>
              <a:gd name="connsiteY264" fmla="*/ 3838498 h 3851516"/>
              <a:gd name="connsiteX265" fmla="*/ 114335 w 5575945"/>
              <a:gd name="connsiteY265" fmla="*/ 3829052 h 3851516"/>
              <a:gd name="connsiteX266" fmla="*/ 10611 w 5575945"/>
              <a:gd name="connsiteY266" fmla="*/ 3542826 h 3851516"/>
              <a:gd name="connsiteX267" fmla="*/ 378 w 5575945"/>
              <a:gd name="connsiteY267" fmla="*/ 3468834 h 3851516"/>
              <a:gd name="connsiteX268" fmla="*/ 12912 w 5575945"/>
              <a:gd name="connsiteY268" fmla="*/ 3433412 h 3851516"/>
              <a:gd name="connsiteX269" fmla="*/ 135285 w 5575945"/>
              <a:gd name="connsiteY269" fmla="*/ 3278340 h 3851516"/>
              <a:gd name="connsiteX270" fmla="*/ 250816 w 5575945"/>
              <a:gd name="connsiteY270" fmla="*/ 3226872 h 3851516"/>
              <a:gd name="connsiteX271" fmla="*/ 251120 w 5575945"/>
              <a:gd name="connsiteY271" fmla="*/ 3179521 h 3851516"/>
              <a:gd name="connsiteX272" fmla="*/ 258264 w 5575945"/>
              <a:gd name="connsiteY272" fmla="*/ 3159660 h 3851516"/>
              <a:gd name="connsiteX273" fmla="*/ 501437 w 5575945"/>
              <a:gd name="connsiteY273" fmla="*/ 3016154 h 3851516"/>
              <a:gd name="connsiteX274" fmla="*/ 547940 w 5575945"/>
              <a:gd name="connsiteY274" fmla="*/ 3009191 h 3851516"/>
              <a:gd name="connsiteX275" fmla="*/ 554540 w 5575945"/>
              <a:gd name="connsiteY275" fmla="*/ 2939740 h 3851516"/>
              <a:gd name="connsiteX276" fmla="*/ 631137 w 5575945"/>
              <a:gd name="connsiteY276" fmla="*/ 2857995 h 3851516"/>
              <a:gd name="connsiteX277" fmla="*/ 728443 w 5575945"/>
              <a:gd name="connsiteY277" fmla="*/ 2861871 h 3851516"/>
              <a:gd name="connsiteX278" fmla="*/ 876491 w 5575945"/>
              <a:gd name="connsiteY278" fmla="*/ 2857390 h 3851516"/>
              <a:gd name="connsiteX279" fmla="*/ 878852 w 5575945"/>
              <a:gd name="connsiteY279" fmla="*/ 2856542 h 3851516"/>
              <a:gd name="connsiteX280" fmla="*/ 878792 w 5575945"/>
              <a:gd name="connsiteY280" fmla="*/ 2783154 h 3851516"/>
              <a:gd name="connsiteX281" fmla="*/ 873463 w 5575945"/>
              <a:gd name="connsiteY281" fmla="*/ 2337439 h 3851516"/>
              <a:gd name="connsiteX282" fmla="*/ 871525 w 5575945"/>
              <a:gd name="connsiteY282" fmla="*/ 2244795 h 3851516"/>
              <a:gd name="connsiteX283" fmla="*/ 983423 w 5575945"/>
              <a:gd name="connsiteY283" fmla="*/ 2068047 h 3851516"/>
              <a:gd name="connsiteX284" fmla="*/ 1118876 w 5575945"/>
              <a:gd name="connsiteY284" fmla="*/ 2036742 h 3851516"/>
              <a:gd name="connsiteX285" fmla="*/ 1431744 w 5575945"/>
              <a:gd name="connsiteY285" fmla="*/ 2041404 h 3851516"/>
              <a:gd name="connsiteX286" fmla="*/ 1735104 w 5575945"/>
              <a:gd name="connsiteY286" fmla="*/ 2038256 h 3851516"/>
              <a:gd name="connsiteX287" fmla="*/ 1954783 w 5575945"/>
              <a:gd name="connsiteY287" fmla="*/ 1991086 h 3851516"/>
              <a:gd name="connsiteX288" fmla="*/ 2006917 w 5575945"/>
              <a:gd name="connsiteY288" fmla="*/ 1960689 h 3851516"/>
              <a:gd name="connsiteX289" fmla="*/ 2013578 w 5575945"/>
              <a:gd name="connsiteY289" fmla="*/ 1944280 h 3851516"/>
              <a:gd name="connsiteX290" fmla="*/ 1893626 w 5575945"/>
              <a:gd name="connsiteY290" fmla="*/ 1370318 h 3851516"/>
              <a:gd name="connsiteX291" fmla="*/ 1845671 w 5575945"/>
              <a:gd name="connsiteY291" fmla="*/ 1189269 h 3851516"/>
              <a:gd name="connsiteX292" fmla="*/ 1824719 w 5575945"/>
              <a:gd name="connsiteY292" fmla="*/ 1146885 h 3851516"/>
              <a:gd name="connsiteX293" fmla="*/ 1829745 w 5575945"/>
              <a:gd name="connsiteY293" fmla="*/ 1108676 h 3851516"/>
              <a:gd name="connsiteX294" fmla="*/ 1896896 w 5575945"/>
              <a:gd name="connsiteY294" fmla="*/ 1078219 h 3851516"/>
              <a:gd name="connsiteX295" fmla="*/ 2073462 w 5575945"/>
              <a:gd name="connsiteY295" fmla="*/ 1045159 h 3851516"/>
              <a:gd name="connsiteX296" fmla="*/ 2382575 w 5575945"/>
              <a:gd name="connsiteY296" fmla="*/ 941011 h 3851516"/>
              <a:gd name="connsiteX297" fmla="*/ 2446881 w 5575945"/>
              <a:gd name="connsiteY297" fmla="*/ 907949 h 3851516"/>
              <a:gd name="connsiteX298" fmla="*/ 2556418 w 5575945"/>
              <a:gd name="connsiteY298" fmla="*/ 899110 h 3851516"/>
              <a:gd name="connsiteX299" fmla="*/ 2890175 w 5575945"/>
              <a:gd name="connsiteY299" fmla="*/ 905407 h 3851516"/>
              <a:gd name="connsiteX300" fmla="*/ 2996381 w 5575945"/>
              <a:gd name="connsiteY300" fmla="*/ 911825 h 3851516"/>
              <a:gd name="connsiteX301" fmla="*/ 2993717 w 5575945"/>
              <a:gd name="connsiteY301" fmla="*/ 750094 h 3851516"/>
              <a:gd name="connsiteX302" fmla="*/ 2959688 w 5575945"/>
              <a:gd name="connsiteY302" fmla="*/ 689725 h 3851516"/>
              <a:gd name="connsiteX303" fmla="*/ 2936678 w 5575945"/>
              <a:gd name="connsiteY303" fmla="*/ 642494 h 3851516"/>
              <a:gd name="connsiteX304" fmla="*/ 2973432 w 5575945"/>
              <a:gd name="connsiteY304" fmla="*/ 570317 h 3851516"/>
              <a:gd name="connsiteX305" fmla="*/ 3118634 w 5575945"/>
              <a:gd name="connsiteY305" fmla="*/ 489239 h 3851516"/>
              <a:gd name="connsiteX306" fmla="*/ 3423326 w 5575945"/>
              <a:gd name="connsiteY306" fmla="*/ 406648 h 3851516"/>
              <a:gd name="connsiteX307" fmla="*/ 3669648 w 5575945"/>
              <a:gd name="connsiteY307" fmla="*/ 365534 h 3851516"/>
              <a:gd name="connsiteX308" fmla="*/ 3752845 w 5575945"/>
              <a:gd name="connsiteY308" fmla="*/ 354817 h 3851516"/>
              <a:gd name="connsiteX309" fmla="*/ 3739524 w 5575945"/>
              <a:gd name="connsiteY309" fmla="*/ 238316 h 3851516"/>
              <a:gd name="connsiteX310" fmla="*/ 3726565 w 5575945"/>
              <a:gd name="connsiteY310" fmla="*/ 182731 h 3851516"/>
              <a:gd name="connsiteX311" fmla="*/ 3763683 w 5575945"/>
              <a:gd name="connsiteY311" fmla="*/ 96809 h 3851516"/>
              <a:gd name="connsiteX312" fmla="*/ 3814607 w 5575945"/>
              <a:gd name="connsiteY312" fmla="*/ 71075 h 3851516"/>
              <a:gd name="connsiteX313" fmla="*/ 3869103 w 5575945"/>
              <a:gd name="connsiteY313" fmla="*/ 52667 h 3851516"/>
              <a:gd name="connsiteX314" fmla="*/ 3934861 w 5575945"/>
              <a:gd name="connsiteY314" fmla="*/ 36560 h 3851516"/>
              <a:gd name="connsiteX315" fmla="*/ 4122206 w 5575945"/>
              <a:gd name="connsiteY315" fmla="*/ 1016 h 3851516"/>
              <a:gd name="connsiteX316" fmla="*/ 4139705 w 5575945"/>
              <a:gd name="connsiteY316" fmla="*/ 593 h 3851516"/>
              <a:gd name="connsiteX0" fmla="*/ 4156659 w 5575945"/>
              <a:gd name="connsiteY0" fmla="*/ 17123 h 3851516"/>
              <a:gd name="connsiteX1" fmla="*/ 4175492 w 5575945"/>
              <a:gd name="connsiteY1" fmla="*/ 94629 h 3851516"/>
              <a:gd name="connsiteX2" fmla="*/ 4178882 w 5575945"/>
              <a:gd name="connsiteY2" fmla="*/ 135863 h 3851516"/>
              <a:gd name="connsiteX3" fmla="*/ 4182182 w 5575945"/>
              <a:gd name="connsiteY3" fmla="*/ 146453 h 3851516"/>
              <a:gd name="connsiteX4" fmla="*/ 4188020 w 5575945"/>
              <a:gd name="connsiteY4" fmla="*/ 148434 h 3851516"/>
              <a:gd name="connsiteX5" fmla="*/ 4187939 w 5575945"/>
              <a:gd name="connsiteY5" fmla="*/ 148957 h 3851516"/>
              <a:gd name="connsiteX6" fmla="*/ 4190917 w 5575945"/>
              <a:gd name="connsiteY6" fmla="*/ 149417 h 3851516"/>
              <a:gd name="connsiteX7" fmla="*/ 4191839 w 5575945"/>
              <a:gd name="connsiteY7" fmla="*/ 149730 h 3851516"/>
              <a:gd name="connsiteX8" fmla="*/ 4193374 w 5575945"/>
              <a:gd name="connsiteY8" fmla="*/ 149797 h 3851516"/>
              <a:gd name="connsiteX9" fmla="*/ 4357023 w 5575945"/>
              <a:gd name="connsiteY9" fmla="*/ 180672 h 3851516"/>
              <a:gd name="connsiteX10" fmla="*/ 4624476 w 5575945"/>
              <a:gd name="connsiteY10" fmla="*/ 293721 h 3851516"/>
              <a:gd name="connsiteX11" fmla="*/ 4701135 w 5575945"/>
              <a:gd name="connsiteY11" fmla="*/ 348096 h 3851516"/>
              <a:gd name="connsiteX12" fmla="*/ 4733287 w 5575945"/>
              <a:gd name="connsiteY12" fmla="*/ 432866 h 3851516"/>
              <a:gd name="connsiteX13" fmla="*/ 4708521 w 5575945"/>
              <a:gd name="connsiteY13" fmla="*/ 613975 h 3851516"/>
              <a:gd name="connsiteX14" fmla="*/ 4678186 w 5575945"/>
              <a:gd name="connsiteY14" fmla="*/ 702318 h 3851516"/>
              <a:gd name="connsiteX15" fmla="*/ 4726687 w 5575945"/>
              <a:gd name="connsiteY15" fmla="*/ 706497 h 3851516"/>
              <a:gd name="connsiteX16" fmla="*/ 5078548 w 5575945"/>
              <a:gd name="connsiteY16" fmla="*/ 742949 h 3851516"/>
              <a:gd name="connsiteX17" fmla="*/ 5422478 w 5575945"/>
              <a:gd name="connsiteY17" fmla="*/ 819000 h 3851516"/>
              <a:gd name="connsiteX18" fmla="*/ 5530684 w 5575945"/>
              <a:gd name="connsiteY18" fmla="*/ 871982 h 3851516"/>
              <a:gd name="connsiteX19" fmla="*/ 5574340 w 5575945"/>
              <a:gd name="connsiteY19" fmla="*/ 977644 h 3851516"/>
              <a:gd name="connsiteX20" fmla="*/ 5436163 w 5575945"/>
              <a:gd name="connsiteY20" fmla="*/ 1412036 h 3851516"/>
              <a:gd name="connsiteX21" fmla="*/ 5228483 w 5575945"/>
              <a:gd name="connsiteY21" fmla="*/ 1850245 h 3851516"/>
              <a:gd name="connsiteX22" fmla="*/ 5045157 w 5575945"/>
              <a:gd name="connsiteY22" fmla="*/ 2360460 h 3851516"/>
              <a:gd name="connsiteX23" fmla="*/ 5160717 w 5575945"/>
              <a:gd name="connsiteY23" fmla="*/ 3280642 h 3851516"/>
              <a:gd name="connsiteX24" fmla="*/ 5173493 w 5575945"/>
              <a:gd name="connsiteY24" fmla="*/ 3458662 h 3851516"/>
              <a:gd name="connsiteX25" fmla="*/ 5202314 w 5575945"/>
              <a:gd name="connsiteY25" fmla="*/ 3575586 h 3851516"/>
              <a:gd name="connsiteX26" fmla="*/ 5226899 w 5575945"/>
              <a:gd name="connsiteY26" fmla="*/ 3747247 h 3851516"/>
              <a:gd name="connsiteX27" fmla="*/ 5236163 w 5575945"/>
              <a:gd name="connsiteY27" fmla="*/ 3838619 h 3851516"/>
              <a:gd name="connsiteX28" fmla="*/ 5137949 w 5575945"/>
              <a:gd name="connsiteY28" fmla="*/ 3847580 h 3851516"/>
              <a:gd name="connsiteX29" fmla="*/ 4893747 w 5575945"/>
              <a:gd name="connsiteY29" fmla="*/ 3850487 h 3851516"/>
              <a:gd name="connsiteX30" fmla="*/ 4521056 w 5575945"/>
              <a:gd name="connsiteY30" fmla="*/ 3777825 h 3851516"/>
              <a:gd name="connsiteX31" fmla="*/ 4357083 w 5575945"/>
              <a:gd name="connsiteY31" fmla="*/ 3643766 h 3851516"/>
              <a:gd name="connsiteX32" fmla="*/ 4338192 w 5575945"/>
              <a:gd name="connsiteY32" fmla="*/ 3601985 h 3851516"/>
              <a:gd name="connsiteX33" fmla="*/ 4368226 w 5575945"/>
              <a:gd name="connsiteY33" fmla="*/ 3535501 h 3851516"/>
              <a:gd name="connsiteX34" fmla="*/ 4473099 w 5575945"/>
              <a:gd name="connsiteY34" fmla="*/ 3520666 h 3851516"/>
              <a:gd name="connsiteX35" fmla="*/ 4777247 w 5575945"/>
              <a:gd name="connsiteY35" fmla="*/ 3561961 h 3851516"/>
              <a:gd name="connsiteX36" fmla="*/ 4888358 w 5575945"/>
              <a:gd name="connsiteY36" fmla="*/ 3581882 h 3851516"/>
              <a:gd name="connsiteX37" fmla="*/ 4978883 w 5575945"/>
              <a:gd name="connsiteY37" fmla="*/ 3551486 h 3851516"/>
              <a:gd name="connsiteX38" fmla="*/ 4982152 w 5575945"/>
              <a:gd name="connsiteY38" fmla="*/ 3493478 h 3851516"/>
              <a:gd name="connsiteX39" fmla="*/ 4928322 w 5575945"/>
              <a:gd name="connsiteY39" fmla="*/ 3452728 h 3851516"/>
              <a:gd name="connsiteX40" fmla="*/ 4751452 w 5575945"/>
              <a:gd name="connsiteY40" fmla="*/ 3391389 h 3851516"/>
              <a:gd name="connsiteX41" fmla="*/ 4416545 w 5575945"/>
              <a:gd name="connsiteY41" fmla="*/ 3297716 h 3851516"/>
              <a:gd name="connsiteX42" fmla="*/ 4242218 w 5575945"/>
              <a:gd name="connsiteY42" fmla="*/ 3211008 h 3851516"/>
              <a:gd name="connsiteX43" fmla="*/ 4215636 w 5575945"/>
              <a:gd name="connsiteY43" fmla="*/ 3185818 h 3851516"/>
              <a:gd name="connsiteX44" fmla="*/ 4190448 w 5575945"/>
              <a:gd name="connsiteY44" fmla="*/ 3177887 h 3851516"/>
              <a:gd name="connsiteX45" fmla="*/ 4003708 w 5575945"/>
              <a:gd name="connsiteY45" fmla="*/ 3199079 h 3851516"/>
              <a:gd name="connsiteX46" fmla="*/ 3890599 w 5575945"/>
              <a:gd name="connsiteY46" fmla="*/ 3205559 h 3851516"/>
              <a:gd name="connsiteX47" fmla="*/ 3761261 w 5575945"/>
              <a:gd name="connsiteY47" fmla="*/ 3148096 h 3851516"/>
              <a:gd name="connsiteX48" fmla="*/ 3688116 w 5575945"/>
              <a:gd name="connsiteY48" fmla="*/ 3117880 h 3851516"/>
              <a:gd name="connsiteX49" fmla="*/ 3362351 w 5575945"/>
              <a:gd name="connsiteY49" fmla="*/ 3119515 h 3851516"/>
              <a:gd name="connsiteX50" fmla="*/ 3215030 w 5575945"/>
              <a:gd name="connsiteY50" fmla="*/ 3105710 h 3851516"/>
              <a:gd name="connsiteX51" fmla="*/ 3142793 w 5575945"/>
              <a:gd name="connsiteY51" fmla="*/ 3077735 h 3851516"/>
              <a:gd name="connsiteX52" fmla="*/ 2824175 w 5575945"/>
              <a:gd name="connsiteY52" fmla="*/ 2904619 h 3851516"/>
              <a:gd name="connsiteX53" fmla="*/ 2747214 w 5575945"/>
              <a:gd name="connsiteY53" fmla="*/ 2835773 h 3851516"/>
              <a:gd name="connsiteX54" fmla="*/ 2746668 w 5575945"/>
              <a:gd name="connsiteY54" fmla="*/ 2750639 h 3851516"/>
              <a:gd name="connsiteX55" fmla="*/ 2886724 w 5575945"/>
              <a:gd name="connsiteY55" fmla="*/ 2633109 h 3851516"/>
              <a:gd name="connsiteX56" fmla="*/ 3307614 w 5575945"/>
              <a:gd name="connsiteY56" fmla="*/ 2437408 h 3851516"/>
              <a:gd name="connsiteX57" fmla="*/ 3473220 w 5575945"/>
              <a:gd name="connsiteY57" fmla="*/ 2419969 h 3851516"/>
              <a:gd name="connsiteX58" fmla="*/ 3542430 w 5575945"/>
              <a:gd name="connsiteY58" fmla="*/ 2430263 h 3851516"/>
              <a:gd name="connsiteX59" fmla="*/ 3594928 w 5575945"/>
              <a:gd name="connsiteY59" fmla="*/ 2431716 h 3851516"/>
              <a:gd name="connsiteX60" fmla="*/ 3618119 w 5575945"/>
              <a:gd name="connsiteY60" fmla="*/ 2419242 h 3851516"/>
              <a:gd name="connsiteX61" fmla="*/ 3608612 w 5575945"/>
              <a:gd name="connsiteY61" fmla="*/ 2394841 h 3851516"/>
              <a:gd name="connsiteX62" fmla="*/ 3499802 w 5575945"/>
              <a:gd name="connsiteY62" fmla="*/ 2333623 h 3851516"/>
              <a:gd name="connsiteX63" fmla="*/ 3282545 w 5575945"/>
              <a:gd name="connsiteY63" fmla="*/ 2288815 h 3851516"/>
              <a:gd name="connsiteX64" fmla="*/ 3111973 w 5575945"/>
              <a:gd name="connsiteY64" fmla="*/ 2285971 h 3851516"/>
              <a:gd name="connsiteX65" fmla="*/ 3023568 w 5575945"/>
              <a:gd name="connsiteY65" fmla="*/ 2296809 h 3851516"/>
              <a:gd name="connsiteX66" fmla="*/ 2980880 w 5575945"/>
              <a:gd name="connsiteY66" fmla="*/ 2291237 h 3851516"/>
              <a:gd name="connsiteX67" fmla="*/ 2919482 w 5575945"/>
              <a:gd name="connsiteY67" fmla="*/ 2276343 h 3851516"/>
              <a:gd name="connsiteX68" fmla="*/ 2618543 w 5575945"/>
              <a:gd name="connsiteY68" fmla="*/ 2243523 h 3851516"/>
              <a:gd name="connsiteX69" fmla="*/ 2493808 w 5575945"/>
              <a:gd name="connsiteY69" fmla="*/ 2227236 h 3851516"/>
              <a:gd name="connsiteX70" fmla="*/ 2360111 w 5575945"/>
              <a:gd name="connsiteY70" fmla="*/ 2126539 h 3851516"/>
              <a:gd name="connsiteX71" fmla="*/ 2477884 w 5575945"/>
              <a:gd name="connsiteY71" fmla="*/ 2115458 h 3851516"/>
              <a:gd name="connsiteX72" fmla="*/ 2655479 w 5575945"/>
              <a:gd name="connsiteY72" fmla="*/ 2097353 h 3851516"/>
              <a:gd name="connsiteX73" fmla="*/ 2799531 w 5575945"/>
              <a:gd name="connsiteY73" fmla="*/ 2080763 h 3851516"/>
              <a:gd name="connsiteX74" fmla="*/ 2999954 w 5575945"/>
              <a:gd name="connsiteY74" fmla="*/ 2054180 h 3851516"/>
              <a:gd name="connsiteX75" fmla="*/ 3212003 w 5575945"/>
              <a:gd name="connsiteY75" fmla="*/ 2012461 h 3851516"/>
              <a:gd name="connsiteX76" fmla="*/ 3320511 w 5575945"/>
              <a:gd name="connsiteY76" fmla="*/ 1972619 h 3851516"/>
              <a:gd name="connsiteX77" fmla="*/ 3517786 w 5575945"/>
              <a:gd name="connsiteY77" fmla="*/ 1930898 h 3851516"/>
              <a:gd name="connsiteX78" fmla="*/ 3732924 w 5575945"/>
              <a:gd name="connsiteY78" fmla="*/ 1905648 h 3851516"/>
              <a:gd name="connsiteX79" fmla="*/ 3978398 w 5575945"/>
              <a:gd name="connsiteY79" fmla="*/ 1893175 h 3851516"/>
              <a:gd name="connsiteX80" fmla="*/ 3923963 w 5575945"/>
              <a:gd name="connsiteY80" fmla="*/ 1847883 h 3851516"/>
              <a:gd name="connsiteX81" fmla="*/ 3552239 w 5575945"/>
              <a:gd name="connsiteY81" fmla="*/ 1680822 h 3851516"/>
              <a:gd name="connsiteX82" fmla="*/ 3183182 w 5575945"/>
              <a:gd name="connsiteY82" fmla="*/ 1649579 h 3851516"/>
              <a:gd name="connsiteX83" fmla="*/ 3157931 w 5575945"/>
              <a:gd name="connsiteY83" fmla="*/ 1630747 h 3851516"/>
              <a:gd name="connsiteX84" fmla="*/ 3182455 w 5575945"/>
              <a:gd name="connsiteY84" fmla="*/ 1575464 h 3851516"/>
              <a:gd name="connsiteX85" fmla="*/ 3258203 w 5575945"/>
              <a:gd name="connsiteY85" fmla="*/ 1560387 h 3851516"/>
              <a:gd name="connsiteX86" fmla="*/ 3379487 w 5575945"/>
              <a:gd name="connsiteY86" fmla="*/ 1559357 h 3851516"/>
              <a:gd name="connsiteX87" fmla="*/ 3498955 w 5575945"/>
              <a:gd name="connsiteY87" fmla="*/ 1552455 h 3851516"/>
              <a:gd name="connsiteX88" fmla="*/ 3601225 w 5575945"/>
              <a:gd name="connsiteY88" fmla="*/ 1577038 h 3851516"/>
              <a:gd name="connsiteX89" fmla="*/ 3614728 w 5575945"/>
              <a:gd name="connsiteY89" fmla="*/ 1579037 h 3851516"/>
              <a:gd name="connsiteX90" fmla="*/ 3814668 w 5575945"/>
              <a:gd name="connsiteY90" fmla="*/ 1569107 h 3851516"/>
              <a:gd name="connsiteX91" fmla="*/ 3814668 w 5575945"/>
              <a:gd name="connsiteY91" fmla="*/ 1548701 h 3851516"/>
              <a:gd name="connsiteX92" fmla="*/ 3855357 w 5575945"/>
              <a:gd name="connsiteY92" fmla="*/ 1508313 h 3851516"/>
              <a:gd name="connsiteX93" fmla="*/ 3993354 w 5575945"/>
              <a:gd name="connsiteY93" fmla="*/ 1529506 h 3851516"/>
              <a:gd name="connsiteX94" fmla="*/ 4106887 w 5575945"/>
              <a:gd name="connsiteY94" fmla="*/ 1569834 h 3851516"/>
              <a:gd name="connsiteX95" fmla="*/ 4136557 w 5575945"/>
              <a:gd name="connsiteY95" fmla="*/ 1588846 h 3851516"/>
              <a:gd name="connsiteX96" fmla="*/ 4260868 w 5575945"/>
              <a:gd name="connsiteY96" fmla="*/ 1502379 h 3851516"/>
              <a:gd name="connsiteX97" fmla="*/ 4458324 w 5575945"/>
              <a:gd name="connsiteY97" fmla="*/ 1498867 h 3851516"/>
              <a:gd name="connsiteX98" fmla="*/ 4412427 w 5575945"/>
              <a:gd name="connsiteY98" fmla="*/ 1474768 h 3851516"/>
              <a:gd name="connsiteX99" fmla="*/ 3932379 w 5575945"/>
              <a:gd name="connsiteY99" fmla="*/ 1317214 h 3851516"/>
              <a:gd name="connsiteX100" fmla="*/ 3643066 w 5575945"/>
              <a:gd name="connsiteY100" fmla="*/ 1296748 h 3851516"/>
              <a:gd name="connsiteX101" fmla="*/ 3086844 w 5575945"/>
              <a:gd name="connsiteY101" fmla="*/ 1181761 h 3851516"/>
              <a:gd name="connsiteX102" fmla="*/ 3008370 w 5575945"/>
              <a:gd name="connsiteY102" fmla="*/ 1136712 h 3851516"/>
              <a:gd name="connsiteX103" fmla="*/ 2984574 w 5575945"/>
              <a:gd name="connsiteY103" fmla="*/ 1094992 h 3851516"/>
              <a:gd name="connsiteX104" fmla="*/ 3023508 w 5575945"/>
              <a:gd name="connsiteY104" fmla="*/ 1073436 h 3851516"/>
              <a:gd name="connsiteX105" fmla="*/ 3118694 w 5575945"/>
              <a:gd name="connsiteY105" fmla="*/ 1065141 h 3851516"/>
              <a:gd name="connsiteX106" fmla="*/ 3402981 w 5575945"/>
              <a:gd name="connsiteY106" fmla="*/ 1069984 h 3851516"/>
              <a:gd name="connsiteX107" fmla="*/ 3634287 w 5575945"/>
              <a:gd name="connsiteY107" fmla="*/ 1080459 h 3851516"/>
              <a:gd name="connsiteX108" fmla="*/ 3868437 w 5575945"/>
              <a:gd name="connsiteY108" fmla="*/ 1095295 h 3851516"/>
              <a:gd name="connsiteX109" fmla="*/ 4038888 w 5575945"/>
              <a:gd name="connsiteY109" fmla="*/ 1105891 h 3851516"/>
              <a:gd name="connsiteX110" fmla="*/ 4210853 w 5575945"/>
              <a:gd name="connsiteY110" fmla="*/ 1117335 h 3851516"/>
              <a:gd name="connsiteX111" fmla="*/ 4338494 w 5575945"/>
              <a:gd name="connsiteY111" fmla="*/ 1120786 h 3851516"/>
              <a:gd name="connsiteX112" fmla="*/ 4595473 w 5575945"/>
              <a:gd name="connsiteY112" fmla="*/ 1111825 h 3851516"/>
              <a:gd name="connsiteX113" fmla="*/ 4840825 w 5575945"/>
              <a:gd name="connsiteY113" fmla="*/ 1096566 h 3851516"/>
              <a:gd name="connsiteX114" fmla="*/ 5061533 w 5575945"/>
              <a:gd name="connsiteY114" fmla="*/ 1076705 h 3851516"/>
              <a:gd name="connsiteX115" fmla="*/ 5464683 w 5575945"/>
              <a:gd name="connsiteY115" fmla="*/ 996899 h 3851516"/>
              <a:gd name="connsiteX116" fmla="*/ 5545700 w 5575945"/>
              <a:gd name="connsiteY116" fmla="*/ 956754 h 3851516"/>
              <a:gd name="connsiteX117" fmla="*/ 5554117 w 5575945"/>
              <a:gd name="connsiteY117" fmla="*/ 915761 h 3851516"/>
              <a:gd name="connsiteX118" fmla="*/ 5511974 w 5575945"/>
              <a:gd name="connsiteY118" fmla="*/ 875495 h 3851516"/>
              <a:gd name="connsiteX119" fmla="*/ 5347455 w 5575945"/>
              <a:gd name="connsiteY119" fmla="*/ 809191 h 3851516"/>
              <a:gd name="connsiteX120" fmla="*/ 5058749 w 5575945"/>
              <a:gd name="connsiteY120" fmla="*/ 754271 h 3851516"/>
              <a:gd name="connsiteX121" fmla="*/ 4771979 w 5575945"/>
              <a:gd name="connsiteY121" fmla="*/ 723270 h 3851516"/>
              <a:gd name="connsiteX122" fmla="*/ 4580820 w 5575945"/>
              <a:gd name="connsiteY122" fmla="*/ 712673 h 3851516"/>
              <a:gd name="connsiteX123" fmla="*/ 4381606 w 5575945"/>
              <a:gd name="connsiteY123" fmla="*/ 700927 h 3851516"/>
              <a:gd name="connsiteX124" fmla="*/ 4206372 w 5575945"/>
              <a:gd name="connsiteY124" fmla="*/ 690208 h 3851516"/>
              <a:gd name="connsiteX125" fmla="*/ 3957023 w 5575945"/>
              <a:gd name="connsiteY125" fmla="*/ 668713 h 3851516"/>
              <a:gd name="connsiteX126" fmla="*/ 3790507 w 5575945"/>
              <a:gd name="connsiteY126" fmla="*/ 651820 h 3851516"/>
              <a:gd name="connsiteX127" fmla="*/ 3608673 w 5575945"/>
              <a:gd name="connsiteY127" fmla="*/ 629839 h 3851516"/>
              <a:gd name="connsiteX128" fmla="*/ 3420057 w 5575945"/>
              <a:gd name="connsiteY128" fmla="*/ 600412 h 3851516"/>
              <a:gd name="connsiteX129" fmla="*/ 3338918 w 5575945"/>
              <a:gd name="connsiteY129" fmla="*/ 578673 h 3851516"/>
              <a:gd name="connsiteX130" fmla="*/ 3321903 w 5575945"/>
              <a:gd name="connsiteY130" fmla="*/ 570136 h 3851516"/>
              <a:gd name="connsiteX131" fmla="*/ 3322024 w 5575945"/>
              <a:gd name="connsiteY131" fmla="*/ 547187 h 3851516"/>
              <a:gd name="connsiteX132" fmla="*/ 3390811 w 5575945"/>
              <a:gd name="connsiteY132" fmla="*/ 518849 h 3851516"/>
              <a:gd name="connsiteX133" fmla="*/ 3635437 w 5575945"/>
              <a:gd name="connsiteY133" fmla="*/ 470469 h 3851516"/>
              <a:gd name="connsiteX134" fmla="*/ 3834467 w 5575945"/>
              <a:gd name="connsiteY134" fmla="*/ 445583 h 3851516"/>
              <a:gd name="connsiteX135" fmla="*/ 4033681 w 5575945"/>
              <a:gd name="connsiteY135" fmla="*/ 435046 h 3851516"/>
              <a:gd name="connsiteX136" fmla="*/ 4380093 w 5575945"/>
              <a:gd name="connsiteY136" fmla="*/ 422876 h 3851516"/>
              <a:gd name="connsiteX137" fmla="*/ 4602012 w 5575945"/>
              <a:gd name="connsiteY137" fmla="*/ 415670 h 3851516"/>
              <a:gd name="connsiteX138" fmla="*/ 4704163 w 5575945"/>
              <a:gd name="connsiteY138" fmla="*/ 412280 h 3851516"/>
              <a:gd name="connsiteX139" fmla="*/ 4717180 w 5575945"/>
              <a:gd name="connsiteY139" fmla="*/ 392116 h 3851516"/>
              <a:gd name="connsiteX140" fmla="*/ 4686965 w 5575945"/>
              <a:gd name="connsiteY140" fmla="*/ 353909 h 3851516"/>
              <a:gd name="connsiteX141" fmla="*/ 4407522 w 5575945"/>
              <a:gd name="connsiteY141" fmla="*/ 206466 h 3851516"/>
              <a:gd name="connsiteX142" fmla="*/ 4244035 w 5575945"/>
              <a:gd name="connsiteY142" fmla="*/ 182609 h 3851516"/>
              <a:gd name="connsiteX143" fmla="*/ 4013274 w 5575945"/>
              <a:gd name="connsiteY143" fmla="*/ 150094 h 3851516"/>
              <a:gd name="connsiteX144" fmla="*/ 3977126 w 5575945"/>
              <a:gd name="connsiteY144" fmla="*/ 133926 h 3851516"/>
              <a:gd name="connsiteX145" fmla="*/ 3972524 w 5575945"/>
              <a:gd name="connsiteY145" fmla="*/ 101108 h 3851516"/>
              <a:gd name="connsiteX146" fmla="*/ 4016787 w 5575945"/>
              <a:gd name="connsiteY146" fmla="*/ 68046 h 3851516"/>
              <a:gd name="connsiteX147" fmla="*/ 4156659 w 5575945"/>
              <a:gd name="connsiteY147" fmla="*/ 17123 h 3851516"/>
              <a:gd name="connsiteX148" fmla="*/ 4139705 w 5575945"/>
              <a:gd name="connsiteY148" fmla="*/ 593 h 3851516"/>
              <a:gd name="connsiteX149" fmla="*/ 4150120 w 5575945"/>
              <a:gd name="connsiteY149" fmla="*/ 7314 h 3851516"/>
              <a:gd name="connsiteX150" fmla="*/ 4139705 w 5575945"/>
              <a:gd name="connsiteY150" fmla="*/ 13854 h 3851516"/>
              <a:gd name="connsiteX151" fmla="*/ 4032712 w 5575945"/>
              <a:gd name="connsiteY151" fmla="*/ 29476 h 3851516"/>
              <a:gd name="connsiteX152" fmla="*/ 3822236 w 5575945"/>
              <a:gd name="connsiteY152" fmla="*/ 83972 h 3851516"/>
              <a:gd name="connsiteX153" fmla="*/ 3756599 w 5575945"/>
              <a:gd name="connsiteY153" fmla="*/ 121453 h 3851516"/>
              <a:gd name="connsiteX154" fmla="*/ 3738252 w 5575945"/>
              <a:gd name="connsiteY154" fmla="*/ 165171 h 3851516"/>
              <a:gd name="connsiteX155" fmla="*/ 3753208 w 5575945"/>
              <a:gd name="connsiteY155" fmla="*/ 179158 h 3851516"/>
              <a:gd name="connsiteX156" fmla="*/ 4003527 w 5575945"/>
              <a:gd name="connsiteY156" fmla="*/ 233412 h 3851516"/>
              <a:gd name="connsiteX157" fmla="*/ 4212851 w 5575945"/>
              <a:gd name="connsiteY157" fmla="*/ 284941 h 3851516"/>
              <a:gd name="connsiteX158" fmla="*/ 4291325 w 5575945"/>
              <a:gd name="connsiteY158" fmla="*/ 297777 h 3851516"/>
              <a:gd name="connsiteX159" fmla="*/ 4304767 w 5575945"/>
              <a:gd name="connsiteY159" fmla="*/ 324056 h 3851516"/>
              <a:gd name="connsiteX160" fmla="*/ 4248273 w 5575945"/>
              <a:gd name="connsiteY160" fmla="*/ 354574 h 3851516"/>
              <a:gd name="connsiteX161" fmla="*/ 4125294 w 5575945"/>
              <a:gd name="connsiteY161" fmla="*/ 357663 h 3851516"/>
              <a:gd name="connsiteX162" fmla="*/ 3842581 w 5575945"/>
              <a:gd name="connsiteY162" fmla="*/ 362082 h 3851516"/>
              <a:gd name="connsiteX163" fmla="*/ 3703133 w 5575945"/>
              <a:gd name="connsiteY163" fmla="*/ 375283 h 3851516"/>
              <a:gd name="connsiteX164" fmla="*/ 3483029 w 5575945"/>
              <a:gd name="connsiteY164" fmla="*/ 409675 h 3851516"/>
              <a:gd name="connsiteX165" fmla="*/ 3078186 w 5575945"/>
              <a:gd name="connsiteY165" fmla="*/ 521514 h 3851516"/>
              <a:gd name="connsiteX166" fmla="*/ 2970526 w 5575945"/>
              <a:gd name="connsiteY166" fmla="*/ 593933 h 3851516"/>
              <a:gd name="connsiteX167" fmla="*/ 2944368 w 5575945"/>
              <a:gd name="connsiteY167" fmla="*/ 637772 h 3851516"/>
              <a:gd name="connsiteX168" fmla="*/ 3062927 w 5575945"/>
              <a:gd name="connsiteY168" fmla="*/ 652303 h 3851516"/>
              <a:gd name="connsiteX169" fmla="*/ 3231985 w 5575945"/>
              <a:gd name="connsiteY169" fmla="*/ 673497 h 3851516"/>
              <a:gd name="connsiteX170" fmla="*/ 3397955 w 5575945"/>
              <a:gd name="connsiteY170" fmla="*/ 693842 h 3851516"/>
              <a:gd name="connsiteX171" fmla="*/ 3567074 w 5575945"/>
              <a:gd name="connsiteY171" fmla="*/ 714732 h 3851516"/>
              <a:gd name="connsiteX172" fmla="*/ 3741098 w 5575945"/>
              <a:gd name="connsiteY172" fmla="*/ 735259 h 3851516"/>
              <a:gd name="connsiteX173" fmla="*/ 3905857 w 5575945"/>
              <a:gd name="connsiteY173" fmla="*/ 752999 h 3851516"/>
              <a:gd name="connsiteX174" fmla="*/ 4014123 w 5575945"/>
              <a:gd name="connsiteY174" fmla="*/ 760871 h 3851516"/>
              <a:gd name="connsiteX175" fmla="*/ 4209703 w 5575945"/>
              <a:gd name="connsiteY175" fmla="*/ 776131 h 3851516"/>
              <a:gd name="connsiteX176" fmla="*/ 4366954 w 5575945"/>
              <a:gd name="connsiteY176" fmla="*/ 789876 h 3851516"/>
              <a:gd name="connsiteX177" fmla="*/ 4550725 w 5575945"/>
              <a:gd name="connsiteY177" fmla="*/ 810039 h 3851516"/>
              <a:gd name="connsiteX178" fmla="*/ 4747759 w 5575945"/>
              <a:gd name="connsiteY178" fmla="*/ 837831 h 3851516"/>
              <a:gd name="connsiteX179" fmla="*/ 5017877 w 5575945"/>
              <a:gd name="connsiteY179" fmla="*/ 901773 h 3851516"/>
              <a:gd name="connsiteX180" fmla="*/ 5062624 w 5575945"/>
              <a:gd name="connsiteY180" fmla="*/ 925691 h 3851516"/>
              <a:gd name="connsiteX181" fmla="*/ 5080730 w 5575945"/>
              <a:gd name="connsiteY181" fmla="*/ 935682 h 3851516"/>
              <a:gd name="connsiteX182" fmla="*/ 5075158 w 5575945"/>
              <a:gd name="connsiteY182" fmla="*/ 942645 h 3851516"/>
              <a:gd name="connsiteX183" fmla="*/ 4948969 w 5575945"/>
              <a:gd name="connsiteY183" fmla="*/ 955542 h 3851516"/>
              <a:gd name="connsiteX184" fmla="*/ 4750120 w 5575945"/>
              <a:gd name="connsiteY184" fmla="*/ 970620 h 3851516"/>
              <a:gd name="connsiteX185" fmla="*/ 4477156 w 5575945"/>
              <a:gd name="connsiteY185" fmla="*/ 975404 h 3851516"/>
              <a:gd name="connsiteX186" fmla="*/ 4060263 w 5575945"/>
              <a:gd name="connsiteY186" fmla="*/ 968258 h 3851516"/>
              <a:gd name="connsiteX187" fmla="*/ 3662685 w 5575945"/>
              <a:gd name="connsiteY187" fmla="*/ 956512 h 3851516"/>
              <a:gd name="connsiteX188" fmla="*/ 3429624 w 5575945"/>
              <a:gd name="connsiteY188" fmla="*/ 949125 h 3851516"/>
              <a:gd name="connsiteX189" fmla="*/ 3118634 w 5575945"/>
              <a:gd name="connsiteY189" fmla="*/ 934048 h 3851516"/>
              <a:gd name="connsiteX190" fmla="*/ 2587602 w 5575945"/>
              <a:gd name="connsiteY190" fmla="*/ 912249 h 3851516"/>
              <a:gd name="connsiteX191" fmla="*/ 2439977 w 5575945"/>
              <a:gd name="connsiteY191" fmla="*/ 923996 h 3851516"/>
              <a:gd name="connsiteX192" fmla="*/ 2422418 w 5575945"/>
              <a:gd name="connsiteY192" fmla="*/ 930838 h 3851516"/>
              <a:gd name="connsiteX193" fmla="*/ 2231198 w 5575945"/>
              <a:gd name="connsiteY193" fmla="*/ 1018940 h 3851516"/>
              <a:gd name="connsiteX194" fmla="*/ 1966227 w 5575945"/>
              <a:gd name="connsiteY194" fmla="*/ 1077796 h 3851516"/>
              <a:gd name="connsiteX195" fmla="*/ 1863109 w 5575945"/>
              <a:gd name="connsiteY195" fmla="*/ 1103409 h 3851516"/>
              <a:gd name="connsiteX196" fmla="*/ 1838040 w 5575945"/>
              <a:gd name="connsiteY196" fmla="*/ 1119576 h 3851516"/>
              <a:gd name="connsiteX197" fmla="*/ 1836224 w 5575945"/>
              <a:gd name="connsiteY197" fmla="*/ 1136106 h 3851516"/>
              <a:gd name="connsiteX198" fmla="*/ 1850454 w 5575945"/>
              <a:gd name="connsiteY198" fmla="*/ 1145370 h 3851516"/>
              <a:gd name="connsiteX199" fmla="*/ 2017938 w 5575945"/>
              <a:gd name="connsiteY199" fmla="*/ 1174556 h 3851516"/>
              <a:gd name="connsiteX200" fmla="*/ 2207401 w 5575945"/>
              <a:gd name="connsiteY200" fmla="*/ 1220636 h 3851516"/>
              <a:gd name="connsiteX201" fmla="*/ 2424234 w 5575945"/>
              <a:gd name="connsiteY201" fmla="*/ 1245582 h 3851516"/>
              <a:gd name="connsiteX202" fmla="*/ 2612004 w 5575945"/>
              <a:gd name="connsiteY202" fmla="*/ 1259449 h 3851516"/>
              <a:gd name="connsiteX203" fmla="*/ 2818907 w 5575945"/>
              <a:gd name="connsiteY203" fmla="*/ 1274405 h 3851516"/>
              <a:gd name="connsiteX204" fmla="*/ 2958901 w 5575945"/>
              <a:gd name="connsiteY204" fmla="*/ 1285122 h 3851516"/>
              <a:gd name="connsiteX205" fmla="*/ 3315667 w 5575945"/>
              <a:gd name="connsiteY205" fmla="*/ 1358813 h 3851516"/>
              <a:gd name="connsiteX206" fmla="*/ 3402315 w 5575945"/>
              <a:gd name="connsiteY206" fmla="*/ 1424208 h 3851516"/>
              <a:gd name="connsiteX207" fmla="*/ 3407341 w 5575945"/>
              <a:gd name="connsiteY207" fmla="*/ 1434441 h 3851516"/>
              <a:gd name="connsiteX208" fmla="*/ 3345034 w 5575945"/>
              <a:gd name="connsiteY208" fmla="*/ 1438195 h 3851516"/>
              <a:gd name="connsiteX209" fmla="*/ 3102830 w 5575945"/>
              <a:gd name="connsiteY209" fmla="*/ 1452121 h 3851516"/>
              <a:gd name="connsiteX210" fmla="*/ 2791961 w 5575945"/>
              <a:gd name="connsiteY210" fmla="*/ 1483124 h 3851516"/>
              <a:gd name="connsiteX211" fmla="*/ 2474734 w 5575945"/>
              <a:gd name="connsiteY211" fmla="*/ 1541132 h 3851516"/>
              <a:gd name="connsiteX212" fmla="*/ 2354480 w 5575945"/>
              <a:gd name="connsiteY212" fmla="*/ 1586364 h 3851516"/>
              <a:gd name="connsiteX213" fmla="*/ 2299379 w 5575945"/>
              <a:gd name="connsiteY213" fmla="*/ 1638134 h 3851516"/>
              <a:gd name="connsiteX214" fmla="*/ 2341340 w 5575945"/>
              <a:gd name="connsiteY214" fmla="*/ 1645825 h 3851516"/>
              <a:gd name="connsiteX215" fmla="*/ 2623872 w 5575945"/>
              <a:gd name="connsiteY215" fmla="*/ 1656240 h 3851516"/>
              <a:gd name="connsiteX216" fmla="*/ 3031137 w 5575945"/>
              <a:gd name="connsiteY216" fmla="*/ 1697837 h 3851516"/>
              <a:gd name="connsiteX217" fmla="*/ 3142551 w 5575945"/>
              <a:gd name="connsiteY217" fmla="*/ 1729142 h 3851516"/>
              <a:gd name="connsiteX218" fmla="*/ 3174704 w 5575945"/>
              <a:gd name="connsiteY218" fmla="*/ 1749064 h 3851516"/>
              <a:gd name="connsiteX219" fmla="*/ 3177731 w 5575945"/>
              <a:gd name="connsiteY219" fmla="*/ 1789815 h 3851516"/>
              <a:gd name="connsiteX220" fmla="*/ 3151816 w 5575945"/>
              <a:gd name="connsiteY220" fmla="*/ 1813066 h 3851516"/>
              <a:gd name="connsiteX221" fmla="*/ 2967196 w 5575945"/>
              <a:gd name="connsiteY221" fmla="*/ 1882276 h 3851516"/>
              <a:gd name="connsiteX222" fmla="*/ 2716152 w 5575945"/>
              <a:gd name="connsiteY222" fmla="*/ 1901835 h 3851516"/>
              <a:gd name="connsiteX223" fmla="*/ 2385725 w 5575945"/>
              <a:gd name="connsiteY223" fmla="*/ 1912491 h 3851516"/>
              <a:gd name="connsiteX224" fmla="*/ 2051362 w 5575945"/>
              <a:gd name="connsiteY224" fmla="*/ 1946824 h 3851516"/>
              <a:gd name="connsiteX225" fmla="*/ 2038645 w 5575945"/>
              <a:gd name="connsiteY225" fmla="*/ 1952516 h 3851516"/>
              <a:gd name="connsiteX226" fmla="*/ 1857477 w 5575945"/>
              <a:gd name="connsiteY226" fmla="*/ 2035652 h 3851516"/>
              <a:gd name="connsiteX227" fmla="*/ 1483877 w 5575945"/>
              <a:gd name="connsiteY227" fmla="*/ 2056723 h 3851516"/>
              <a:gd name="connsiteX228" fmla="*/ 1134196 w 5575945"/>
              <a:gd name="connsiteY228" fmla="*/ 2049579 h 3851516"/>
              <a:gd name="connsiteX229" fmla="*/ 952118 w 5575945"/>
              <a:gd name="connsiteY229" fmla="*/ 2102621 h 3851516"/>
              <a:gd name="connsiteX230" fmla="*/ 888722 w 5575945"/>
              <a:gd name="connsiteY230" fmla="*/ 2213126 h 3851516"/>
              <a:gd name="connsiteX231" fmla="*/ 966893 w 5575945"/>
              <a:gd name="connsiteY231" fmla="*/ 2224329 h 3851516"/>
              <a:gd name="connsiteX232" fmla="*/ 1190447 w 5575945"/>
              <a:gd name="connsiteY232" fmla="*/ 2257631 h 3851516"/>
              <a:gd name="connsiteX233" fmla="*/ 1491991 w 5575945"/>
              <a:gd name="connsiteY233" fmla="*/ 2314307 h 3851516"/>
              <a:gd name="connsiteX234" fmla="*/ 1807764 w 5575945"/>
              <a:gd name="connsiteY234" fmla="*/ 2404226 h 3851516"/>
              <a:gd name="connsiteX235" fmla="*/ 1887874 w 5575945"/>
              <a:gd name="connsiteY235" fmla="*/ 2449458 h 3851516"/>
              <a:gd name="connsiteX236" fmla="*/ 1898653 w 5575945"/>
              <a:gd name="connsiteY236" fmla="*/ 2525147 h 3851516"/>
              <a:gd name="connsiteX237" fmla="*/ 1804919 w 5575945"/>
              <a:gd name="connsiteY237" fmla="*/ 2603379 h 3851516"/>
              <a:gd name="connsiteX238" fmla="*/ 1472918 w 5575945"/>
              <a:gd name="connsiteY238" fmla="*/ 2751607 h 3851516"/>
              <a:gd name="connsiteX239" fmla="*/ 1106524 w 5575945"/>
              <a:gd name="connsiteY239" fmla="*/ 2849700 h 3851516"/>
              <a:gd name="connsiteX240" fmla="*/ 933650 w 5575945"/>
              <a:gd name="connsiteY240" fmla="*/ 2864474 h 3851516"/>
              <a:gd name="connsiteX241" fmla="*/ 861413 w 5575945"/>
              <a:gd name="connsiteY241" fmla="*/ 2873254 h 3851516"/>
              <a:gd name="connsiteX242" fmla="*/ 703556 w 5575945"/>
              <a:gd name="connsiteY242" fmla="*/ 2874768 h 3851516"/>
              <a:gd name="connsiteX243" fmla="*/ 615819 w 5575945"/>
              <a:gd name="connsiteY243" fmla="*/ 2873557 h 3851516"/>
              <a:gd name="connsiteX244" fmla="*/ 568043 w 5575945"/>
              <a:gd name="connsiteY244" fmla="*/ 2929142 h 3851516"/>
              <a:gd name="connsiteX245" fmla="*/ 582515 w 5575945"/>
              <a:gd name="connsiteY245" fmla="*/ 2946884 h 3851516"/>
              <a:gd name="connsiteX246" fmla="*/ 647184 w 5575945"/>
              <a:gd name="connsiteY246" fmla="*/ 2968804 h 3851516"/>
              <a:gd name="connsiteX247" fmla="*/ 672010 w 5575945"/>
              <a:gd name="connsiteY247" fmla="*/ 3002833 h 3851516"/>
              <a:gd name="connsiteX248" fmla="*/ 656691 w 5575945"/>
              <a:gd name="connsiteY248" fmla="*/ 3023723 h 3851516"/>
              <a:gd name="connsiteX249" fmla="*/ 604859 w 5575945"/>
              <a:gd name="connsiteY249" fmla="*/ 3028870 h 3851516"/>
              <a:gd name="connsiteX250" fmla="*/ 307856 w 5575945"/>
              <a:gd name="connsiteY250" fmla="*/ 3131928 h 3851516"/>
              <a:gd name="connsiteX251" fmla="*/ 276066 w 5575945"/>
              <a:gd name="connsiteY251" fmla="*/ 3161053 h 3851516"/>
              <a:gd name="connsiteX252" fmla="*/ 270617 w 5575945"/>
              <a:gd name="connsiteY252" fmla="*/ 3167108 h 3851516"/>
              <a:gd name="connsiteX253" fmla="*/ 305615 w 5575945"/>
              <a:gd name="connsiteY253" fmla="*/ 3174192 h 3851516"/>
              <a:gd name="connsiteX254" fmla="*/ 337526 w 5575945"/>
              <a:gd name="connsiteY254" fmla="*/ 3204468 h 3851516"/>
              <a:gd name="connsiteX255" fmla="*/ 296956 w 5575945"/>
              <a:gd name="connsiteY255" fmla="*/ 3240799 h 3851516"/>
              <a:gd name="connsiteX256" fmla="*/ 230774 w 5575945"/>
              <a:gd name="connsiteY256" fmla="*/ 3246491 h 3851516"/>
              <a:gd name="connsiteX257" fmla="*/ 65894 w 5575945"/>
              <a:gd name="connsiteY257" fmla="*/ 3372376 h 3851516"/>
              <a:gd name="connsiteX258" fmla="*/ 18482 w 5575945"/>
              <a:gd name="connsiteY258" fmla="*/ 3450365 h 3851516"/>
              <a:gd name="connsiteX259" fmla="*/ 608855 w 5575945"/>
              <a:gd name="connsiteY259" fmla="*/ 3726599 h 3851516"/>
              <a:gd name="connsiteX260" fmla="*/ 607220 w 5575945"/>
              <a:gd name="connsiteY260" fmla="*/ 3731746 h 3851516"/>
              <a:gd name="connsiteX261" fmla="*/ 469829 w 5575945"/>
              <a:gd name="connsiteY261" fmla="*/ 3793630 h 3851516"/>
              <a:gd name="connsiteX262" fmla="*/ 412185 w 5575945"/>
              <a:gd name="connsiteY262" fmla="*/ 3820454 h 3851516"/>
              <a:gd name="connsiteX263" fmla="*/ 331531 w 5575945"/>
              <a:gd name="connsiteY263" fmla="*/ 3838861 h 3851516"/>
              <a:gd name="connsiteX264" fmla="*/ 131773 w 5575945"/>
              <a:gd name="connsiteY264" fmla="*/ 3838498 h 3851516"/>
              <a:gd name="connsiteX265" fmla="*/ 114335 w 5575945"/>
              <a:gd name="connsiteY265" fmla="*/ 3829052 h 3851516"/>
              <a:gd name="connsiteX266" fmla="*/ 10611 w 5575945"/>
              <a:gd name="connsiteY266" fmla="*/ 3542826 h 3851516"/>
              <a:gd name="connsiteX267" fmla="*/ 378 w 5575945"/>
              <a:gd name="connsiteY267" fmla="*/ 3468834 h 3851516"/>
              <a:gd name="connsiteX268" fmla="*/ 12912 w 5575945"/>
              <a:gd name="connsiteY268" fmla="*/ 3433412 h 3851516"/>
              <a:gd name="connsiteX269" fmla="*/ 135285 w 5575945"/>
              <a:gd name="connsiteY269" fmla="*/ 3278340 h 3851516"/>
              <a:gd name="connsiteX270" fmla="*/ 250816 w 5575945"/>
              <a:gd name="connsiteY270" fmla="*/ 3226872 h 3851516"/>
              <a:gd name="connsiteX271" fmla="*/ 251120 w 5575945"/>
              <a:gd name="connsiteY271" fmla="*/ 3179521 h 3851516"/>
              <a:gd name="connsiteX272" fmla="*/ 258264 w 5575945"/>
              <a:gd name="connsiteY272" fmla="*/ 3159660 h 3851516"/>
              <a:gd name="connsiteX273" fmla="*/ 501437 w 5575945"/>
              <a:gd name="connsiteY273" fmla="*/ 3016154 h 3851516"/>
              <a:gd name="connsiteX274" fmla="*/ 547940 w 5575945"/>
              <a:gd name="connsiteY274" fmla="*/ 3009191 h 3851516"/>
              <a:gd name="connsiteX275" fmla="*/ 554540 w 5575945"/>
              <a:gd name="connsiteY275" fmla="*/ 2939740 h 3851516"/>
              <a:gd name="connsiteX276" fmla="*/ 631137 w 5575945"/>
              <a:gd name="connsiteY276" fmla="*/ 2857995 h 3851516"/>
              <a:gd name="connsiteX277" fmla="*/ 728443 w 5575945"/>
              <a:gd name="connsiteY277" fmla="*/ 2861871 h 3851516"/>
              <a:gd name="connsiteX278" fmla="*/ 876491 w 5575945"/>
              <a:gd name="connsiteY278" fmla="*/ 2857390 h 3851516"/>
              <a:gd name="connsiteX279" fmla="*/ 878852 w 5575945"/>
              <a:gd name="connsiteY279" fmla="*/ 2856542 h 3851516"/>
              <a:gd name="connsiteX280" fmla="*/ 878792 w 5575945"/>
              <a:gd name="connsiteY280" fmla="*/ 2783154 h 3851516"/>
              <a:gd name="connsiteX281" fmla="*/ 873463 w 5575945"/>
              <a:gd name="connsiteY281" fmla="*/ 2337439 h 3851516"/>
              <a:gd name="connsiteX282" fmla="*/ 871525 w 5575945"/>
              <a:gd name="connsiteY282" fmla="*/ 2244795 h 3851516"/>
              <a:gd name="connsiteX283" fmla="*/ 983423 w 5575945"/>
              <a:gd name="connsiteY283" fmla="*/ 2068047 h 3851516"/>
              <a:gd name="connsiteX284" fmla="*/ 1118876 w 5575945"/>
              <a:gd name="connsiteY284" fmla="*/ 2036742 h 3851516"/>
              <a:gd name="connsiteX285" fmla="*/ 1431744 w 5575945"/>
              <a:gd name="connsiteY285" fmla="*/ 2041404 h 3851516"/>
              <a:gd name="connsiteX286" fmla="*/ 1735104 w 5575945"/>
              <a:gd name="connsiteY286" fmla="*/ 2038256 h 3851516"/>
              <a:gd name="connsiteX287" fmla="*/ 1954783 w 5575945"/>
              <a:gd name="connsiteY287" fmla="*/ 1991086 h 3851516"/>
              <a:gd name="connsiteX288" fmla="*/ 2006917 w 5575945"/>
              <a:gd name="connsiteY288" fmla="*/ 1960689 h 3851516"/>
              <a:gd name="connsiteX289" fmla="*/ 2013578 w 5575945"/>
              <a:gd name="connsiteY289" fmla="*/ 1944280 h 3851516"/>
              <a:gd name="connsiteX290" fmla="*/ 1893626 w 5575945"/>
              <a:gd name="connsiteY290" fmla="*/ 1370318 h 3851516"/>
              <a:gd name="connsiteX291" fmla="*/ 1845671 w 5575945"/>
              <a:gd name="connsiteY291" fmla="*/ 1189269 h 3851516"/>
              <a:gd name="connsiteX292" fmla="*/ 1824719 w 5575945"/>
              <a:gd name="connsiteY292" fmla="*/ 1146885 h 3851516"/>
              <a:gd name="connsiteX293" fmla="*/ 1829745 w 5575945"/>
              <a:gd name="connsiteY293" fmla="*/ 1108676 h 3851516"/>
              <a:gd name="connsiteX294" fmla="*/ 1896896 w 5575945"/>
              <a:gd name="connsiteY294" fmla="*/ 1078219 h 3851516"/>
              <a:gd name="connsiteX295" fmla="*/ 2073462 w 5575945"/>
              <a:gd name="connsiteY295" fmla="*/ 1045159 h 3851516"/>
              <a:gd name="connsiteX296" fmla="*/ 2382575 w 5575945"/>
              <a:gd name="connsiteY296" fmla="*/ 941011 h 3851516"/>
              <a:gd name="connsiteX297" fmla="*/ 2446881 w 5575945"/>
              <a:gd name="connsiteY297" fmla="*/ 907949 h 3851516"/>
              <a:gd name="connsiteX298" fmla="*/ 2556418 w 5575945"/>
              <a:gd name="connsiteY298" fmla="*/ 899110 h 3851516"/>
              <a:gd name="connsiteX299" fmla="*/ 2890175 w 5575945"/>
              <a:gd name="connsiteY299" fmla="*/ 905407 h 3851516"/>
              <a:gd name="connsiteX300" fmla="*/ 2996381 w 5575945"/>
              <a:gd name="connsiteY300" fmla="*/ 911825 h 3851516"/>
              <a:gd name="connsiteX301" fmla="*/ 2993717 w 5575945"/>
              <a:gd name="connsiteY301" fmla="*/ 750094 h 3851516"/>
              <a:gd name="connsiteX302" fmla="*/ 2959688 w 5575945"/>
              <a:gd name="connsiteY302" fmla="*/ 689725 h 3851516"/>
              <a:gd name="connsiteX303" fmla="*/ 2936678 w 5575945"/>
              <a:gd name="connsiteY303" fmla="*/ 642494 h 3851516"/>
              <a:gd name="connsiteX304" fmla="*/ 2973432 w 5575945"/>
              <a:gd name="connsiteY304" fmla="*/ 570317 h 3851516"/>
              <a:gd name="connsiteX305" fmla="*/ 3118634 w 5575945"/>
              <a:gd name="connsiteY305" fmla="*/ 489239 h 3851516"/>
              <a:gd name="connsiteX306" fmla="*/ 3423326 w 5575945"/>
              <a:gd name="connsiteY306" fmla="*/ 406648 h 3851516"/>
              <a:gd name="connsiteX307" fmla="*/ 3669648 w 5575945"/>
              <a:gd name="connsiteY307" fmla="*/ 365534 h 3851516"/>
              <a:gd name="connsiteX308" fmla="*/ 3752845 w 5575945"/>
              <a:gd name="connsiteY308" fmla="*/ 354817 h 3851516"/>
              <a:gd name="connsiteX309" fmla="*/ 3739524 w 5575945"/>
              <a:gd name="connsiteY309" fmla="*/ 238316 h 3851516"/>
              <a:gd name="connsiteX310" fmla="*/ 3726565 w 5575945"/>
              <a:gd name="connsiteY310" fmla="*/ 182731 h 3851516"/>
              <a:gd name="connsiteX311" fmla="*/ 3763683 w 5575945"/>
              <a:gd name="connsiteY311" fmla="*/ 96809 h 3851516"/>
              <a:gd name="connsiteX312" fmla="*/ 3814607 w 5575945"/>
              <a:gd name="connsiteY312" fmla="*/ 71075 h 3851516"/>
              <a:gd name="connsiteX313" fmla="*/ 3869103 w 5575945"/>
              <a:gd name="connsiteY313" fmla="*/ 52667 h 3851516"/>
              <a:gd name="connsiteX314" fmla="*/ 3934861 w 5575945"/>
              <a:gd name="connsiteY314" fmla="*/ 36560 h 3851516"/>
              <a:gd name="connsiteX315" fmla="*/ 4122206 w 5575945"/>
              <a:gd name="connsiteY315" fmla="*/ 1016 h 3851516"/>
              <a:gd name="connsiteX316" fmla="*/ 4139705 w 5575945"/>
              <a:gd name="connsiteY316" fmla="*/ 593 h 385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l="l" t="t" r="r" b="b"/>
            <a:pathLst>
              <a:path w="5575945" h="3851516">
                <a:moveTo>
                  <a:pt x="4156659" y="17123"/>
                </a:moveTo>
                <a:cubicBezTo>
                  <a:pt x="4163805" y="46067"/>
                  <a:pt x="4170526" y="70166"/>
                  <a:pt x="4175492" y="94629"/>
                </a:cubicBezTo>
                <a:cubicBezTo>
                  <a:pt x="4178216" y="108071"/>
                  <a:pt x="4179003" y="122119"/>
                  <a:pt x="4178882" y="135863"/>
                </a:cubicBezTo>
                <a:cubicBezTo>
                  <a:pt x="4178852" y="140859"/>
                  <a:pt x="4179987" y="144265"/>
                  <a:pt x="4182182" y="146453"/>
                </a:cubicBezTo>
                <a:lnTo>
                  <a:pt x="4188020" y="148434"/>
                </a:lnTo>
                <a:cubicBezTo>
                  <a:pt x="4187993" y="148608"/>
                  <a:pt x="4187966" y="148783"/>
                  <a:pt x="4187939" y="148957"/>
                </a:cubicBezTo>
                <a:lnTo>
                  <a:pt x="4190917" y="149417"/>
                </a:lnTo>
                <a:lnTo>
                  <a:pt x="4191839" y="149730"/>
                </a:lnTo>
                <a:lnTo>
                  <a:pt x="4193374" y="149797"/>
                </a:lnTo>
                <a:lnTo>
                  <a:pt x="4357023" y="180672"/>
                </a:lnTo>
                <a:cubicBezTo>
                  <a:pt x="4455721" y="196838"/>
                  <a:pt x="4544429" y="234986"/>
                  <a:pt x="4624476" y="293721"/>
                </a:cubicBezTo>
                <a:cubicBezTo>
                  <a:pt x="4649726" y="312250"/>
                  <a:pt x="4676067" y="329324"/>
                  <a:pt x="4701135" y="348096"/>
                </a:cubicBezTo>
                <a:cubicBezTo>
                  <a:pt x="4729411" y="369288"/>
                  <a:pt x="4737587" y="399079"/>
                  <a:pt x="4733287" y="432866"/>
                </a:cubicBezTo>
                <a:cubicBezTo>
                  <a:pt x="4725536" y="493297"/>
                  <a:pt x="4719421" y="554090"/>
                  <a:pt x="4708521" y="613975"/>
                </a:cubicBezTo>
                <a:cubicBezTo>
                  <a:pt x="4703072" y="644068"/>
                  <a:pt x="4688722" y="672527"/>
                  <a:pt x="4678186" y="702318"/>
                </a:cubicBezTo>
                <a:lnTo>
                  <a:pt x="4726687" y="706497"/>
                </a:lnTo>
                <a:cubicBezTo>
                  <a:pt x="4844034" y="718365"/>
                  <a:pt x="4961685" y="727871"/>
                  <a:pt x="5078548" y="742949"/>
                </a:cubicBezTo>
                <a:cubicBezTo>
                  <a:pt x="5195231" y="758025"/>
                  <a:pt x="5311488" y="778128"/>
                  <a:pt x="5422478" y="819000"/>
                </a:cubicBezTo>
                <a:cubicBezTo>
                  <a:pt x="5460020" y="832805"/>
                  <a:pt x="5496109" y="851637"/>
                  <a:pt x="5530684" y="871982"/>
                </a:cubicBezTo>
                <a:cubicBezTo>
                  <a:pt x="5570344" y="895294"/>
                  <a:pt x="5580335" y="932352"/>
                  <a:pt x="5574340" y="977644"/>
                </a:cubicBezTo>
                <a:cubicBezTo>
                  <a:pt x="5554056" y="1130778"/>
                  <a:pt x="5493806" y="1266603"/>
                  <a:pt x="5436163" y="1412036"/>
                </a:cubicBezTo>
                <a:cubicBezTo>
                  <a:pt x="5378520" y="1557469"/>
                  <a:pt x="5293651" y="1692174"/>
                  <a:pt x="5228483" y="1850245"/>
                </a:cubicBezTo>
                <a:cubicBezTo>
                  <a:pt x="5163315" y="2008316"/>
                  <a:pt x="5049638" y="2197144"/>
                  <a:pt x="5045157" y="2360460"/>
                </a:cubicBezTo>
                <a:cubicBezTo>
                  <a:pt x="5033863" y="2598859"/>
                  <a:pt x="5014505" y="2948158"/>
                  <a:pt x="5160717" y="3280642"/>
                </a:cubicBezTo>
                <a:cubicBezTo>
                  <a:pt x="5161443" y="3340042"/>
                  <a:pt x="5165743" y="3399746"/>
                  <a:pt x="5173493" y="3458662"/>
                </a:cubicBezTo>
                <a:cubicBezTo>
                  <a:pt x="5178700" y="3498201"/>
                  <a:pt x="5195170" y="3536105"/>
                  <a:pt x="5202314" y="3575586"/>
                </a:cubicBezTo>
                <a:cubicBezTo>
                  <a:pt x="5212608" y="3632443"/>
                  <a:pt x="5219391" y="3689966"/>
                  <a:pt x="5226899" y="3747247"/>
                </a:cubicBezTo>
                <a:cubicBezTo>
                  <a:pt x="5230774" y="3776736"/>
                  <a:pt x="5232954" y="3806467"/>
                  <a:pt x="5236163" y="3838619"/>
                </a:cubicBezTo>
                <a:cubicBezTo>
                  <a:pt x="5203163" y="3841768"/>
                  <a:pt x="5170586" y="3846733"/>
                  <a:pt x="5137949" y="3847580"/>
                </a:cubicBezTo>
                <a:cubicBezTo>
                  <a:pt x="5056569" y="3849760"/>
                  <a:pt x="4975006" y="3853273"/>
                  <a:pt x="4893747" y="3850487"/>
                </a:cubicBezTo>
                <a:cubicBezTo>
                  <a:pt x="4765985" y="3846188"/>
                  <a:pt x="4639857" y="3829537"/>
                  <a:pt x="4521056" y="3777825"/>
                </a:cubicBezTo>
                <a:cubicBezTo>
                  <a:pt x="4453966" y="3748580"/>
                  <a:pt x="4395715" y="3707828"/>
                  <a:pt x="4357083" y="3643766"/>
                </a:cubicBezTo>
                <a:cubicBezTo>
                  <a:pt x="4349212" y="3630748"/>
                  <a:pt x="4342733" y="3616518"/>
                  <a:pt x="4338192" y="3601985"/>
                </a:cubicBezTo>
                <a:cubicBezTo>
                  <a:pt x="4328503" y="3571286"/>
                  <a:pt x="4339100" y="3548519"/>
                  <a:pt x="4368226" y="3535501"/>
                </a:cubicBezTo>
                <a:cubicBezTo>
                  <a:pt x="4401649" y="3520545"/>
                  <a:pt x="4437495" y="3520000"/>
                  <a:pt x="4473099" y="3520666"/>
                </a:cubicBezTo>
                <a:cubicBezTo>
                  <a:pt x="4576037" y="3522725"/>
                  <a:pt x="4676550" y="3543009"/>
                  <a:pt x="4777247" y="3561961"/>
                </a:cubicBezTo>
                <a:cubicBezTo>
                  <a:pt x="4814243" y="3568925"/>
                  <a:pt x="4851059" y="3577039"/>
                  <a:pt x="4888358" y="3581882"/>
                </a:cubicBezTo>
                <a:cubicBezTo>
                  <a:pt x="4922630" y="3586363"/>
                  <a:pt x="4953693" y="3575828"/>
                  <a:pt x="4978883" y="3551486"/>
                </a:cubicBezTo>
                <a:cubicBezTo>
                  <a:pt x="4997410" y="3533623"/>
                  <a:pt x="4999893" y="3511886"/>
                  <a:pt x="4982152" y="3493478"/>
                </a:cubicBezTo>
                <a:cubicBezTo>
                  <a:pt x="4966651" y="3477372"/>
                  <a:pt x="4948607" y="3460720"/>
                  <a:pt x="4928322" y="3452728"/>
                </a:cubicBezTo>
                <a:cubicBezTo>
                  <a:pt x="4870314" y="3429839"/>
                  <a:pt x="4811338" y="3408949"/>
                  <a:pt x="4751452" y="3391389"/>
                </a:cubicBezTo>
                <a:cubicBezTo>
                  <a:pt x="4640221" y="3358812"/>
                  <a:pt x="4527717" y="3330536"/>
                  <a:pt x="4416545" y="3297716"/>
                </a:cubicBezTo>
                <a:cubicBezTo>
                  <a:pt x="4353814" y="3279189"/>
                  <a:pt x="4293990" y="3252486"/>
                  <a:pt x="4242218" y="3211008"/>
                </a:cubicBezTo>
                <a:cubicBezTo>
                  <a:pt x="4232711" y="3203378"/>
                  <a:pt x="4223206" y="3195265"/>
                  <a:pt x="4215636" y="3185818"/>
                </a:cubicBezTo>
                <a:cubicBezTo>
                  <a:pt x="4208371" y="3176736"/>
                  <a:pt x="4200498" y="3176675"/>
                  <a:pt x="4190448" y="3177887"/>
                </a:cubicBezTo>
                <a:lnTo>
                  <a:pt x="4003708" y="3199079"/>
                </a:lnTo>
                <a:cubicBezTo>
                  <a:pt x="3966166" y="3202712"/>
                  <a:pt x="3928321" y="3203560"/>
                  <a:pt x="3890599" y="3205559"/>
                </a:cubicBezTo>
                <a:cubicBezTo>
                  <a:pt x="3837738" y="3208405"/>
                  <a:pt x="3793474" y="3192418"/>
                  <a:pt x="3761261" y="3148096"/>
                </a:cubicBezTo>
                <a:cubicBezTo>
                  <a:pt x="3743338" y="3123451"/>
                  <a:pt x="3720329" y="3116790"/>
                  <a:pt x="3688116" y="3117880"/>
                </a:cubicBezTo>
                <a:cubicBezTo>
                  <a:pt x="3579608" y="3121574"/>
                  <a:pt x="3470919" y="3121210"/>
                  <a:pt x="3362351" y="3119515"/>
                </a:cubicBezTo>
                <a:cubicBezTo>
                  <a:pt x="3313123" y="3118728"/>
                  <a:pt x="3263654" y="3113521"/>
                  <a:pt x="3215030" y="3105710"/>
                </a:cubicBezTo>
                <a:cubicBezTo>
                  <a:pt x="3190084" y="3101713"/>
                  <a:pt x="3166287" y="3088514"/>
                  <a:pt x="3142793" y="3077735"/>
                </a:cubicBezTo>
                <a:cubicBezTo>
                  <a:pt x="3032773" y="3027054"/>
                  <a:pt x="2923236" y="2975222"/>
                  <a:pt x="2824175" y="2904619"/>
                </a:cubicBezTo>
                <a:cubicBezTo>
                  <a:pt x="2796260" y="2884759"/>
                  <a:pt x="2770527" y="2860962"/>
                  <a:pt x="2747214" y="2835773"/>
                </a:cubicBezTo>
                <a:cubicBezTo>
                  <a:pt x="2719906" y="2806284"/>
                  <a:pt x="2721237" y="2782125"/>
                  <a:pt x="2746668" y="2750639"/>
                </a:cubicBezTo>
                <a:cubicBezTo>
                  <a:pt x="2785664" y="2702379"/>
                  <a:pt x="2835679" y="2666896"/>
                  <a:pt x="2886724" y="2633109"/>
                </a:cubicBezTo>
                <a:cubicBezTo>
                  <a:pt x="3017151" y="2546824"/>
                  <a:pt x="3155631" y="2477553"/>
                  <a:pt x="3307614" y="2437408"/>
                </a:cubicBezTo>
                <a:cubicBezTo>
                  <a:pt x="3361928" y="2423058"/>
                  <a:pt x="3417029" y="2415367"/>
                  <a:pt x="3473220" y="2419969"/>
                </a:cubicBezTo>
                <a:cubicBezTo>
                  <a:pt x="3496411" y="2421847"/>
                  <a:pt x="3519300" y="2427659"/>
                  <a:pt x="3542430" y="2430263"/>
                </a:cubicBezTo>
                <a:cubicBezTo>
                  <a:pt x="3559809" y="2432201"/>
                  <a:pt x="3577551" y="2433169"/>
                  <a:pt x="3594928" y="2431716"/>
                </a:cubicBezTo>
                <a:cubicBezTo>
                  <a:pt x="3603344" y="2431050"/>
                  <a:pt x="3615696" y="2425601"/>
                  <a:pt x="3618119" y="2419242"/>
                </a:cubicBezTo>
                <a:cubicBezTo>
                  <a:pt x="3620480" y="2413006"/>
                  <a:pt x="3614547" y="2400713"/>
                  <a:pt x="3608612" y="2394841"/>
                </a:cubicBezTo>
                <a:cubicBezTo>
                  <a:pt x="3578155" y="2364565"/>
                  <a:pt x="3539100" y="2348337"/>
                  <a:pt x="3499802" y="2333623"/>
                </a:cubicBezTo>
                <a:cubicBezTo>
                  <a:pt x="3429805" y="2307465"/>
                  <a:pt x="3357083" y="2292449"/>
                  <a:pt x="3282545" y="2288815"/>
                </a:cubicBezTo>
                <a:cubicBezTo>
                  <a:pt x="3225749" y="2286031"/>
                  <a:pt x="3168830" y="2285001"/>
                  <a:pt x="3111973" y="2285971"/>
                </a:cubicBezTo>
                <a:cubicBezTo>
                  <a:pt x="3082424" y="2286454"/>
                  <a:pt x="3053057" y="2293054"/>
                  <a:pt x="3023568" y="2296809"/>
                </a:cubicBezTo>
                <a:cubicBezTo>
                  <a:pt x="3008916" y="2298685"/>
                  <a:pt x="2995776" y="2298322"/>
                  <a:pt x="2980880" y="2291237"/>
                </a:cubicBezTo>
                <a:cubicBezTo>
                  <a:pt x="2962231" y="2282398"/>
                  <a:pt x="2940372" y="2278765"/>
                  <a:pt x="2919482" y="2276343"/>
                </a:cubicBezTo>
                <a:lnTo>
                  <a:pt x="2618543" y="2243523"/>
                </a:lnTo>
                <a:cubicBezTo>
                  <a:pt x="2576883" y="2238861"/>
                  <a:pt x="2535103" y="2234320"/>
                  <a:pt x="2493808" y="2227236"/>
                </a:cubicBezTo>
                <a:cubicBezTo>
                  <a:pt x="2433862" y="2216276"/>
                  <a:pt x="2391901" y="2179885"/>
                  <a:pt x="2360111" y="2126539"/>
                </a:cubicBezTo>
                <a:lnTo>
                  <a:pt x="2477884" y="2115458"/>
                </a:lnTo>
                <a:lnTo>
                  <a:pt x="2655479" y="2097353"/>
                </a:lnTo>
                <a:lnTo>
                  <a:pt x="2799531" y="2080763"/>
                </a:lnTo>
                <a:cubicBezTo>
                  <a:pt x="2866438" y="2072407"/>
                  <a:pt x="2933468" y="2065140"/>
                  <a:pt x="2999954" y="2054180"/>
                </a:cubicBezTo>
                <a:cubicBezTo>
                  <a:pt x="3071041" y="2042494"/>
                  <a:pt x="3142006" y="2029234"/>
                  <a:pt x="3212003" y="2012461"/>
                </a:cubicBezTo>
                <a:cubicBezTo>
                  <a:pt x="3249242" y="2003499"/>
                  <a:pt x="3283393" y="1982124"/>
                  <a:pt x="3320511" y="1972619"/>
                </a:cubicBezTo>
                <a:cubicBezTo>
                  <a:pt x="3385542" y="1955967"/>
                  <a:pt x="3451483" y="1941556"/>
                  <a:pt x="3517786" y="1930898"/>
                </a:cubicBezTo>
                <a:cubicBezTo>
                  <a:pt x="3589055" y="1919454"/>
                  <a:pt x="3660990" y="1911280"/>
                  <a:pt x="3732924" y="1905648"/>
                </a:cubicBezTo>
                <a:cubicBezTo>
                  <a:pt x="3814485" y="1899230"/>
                  <a:pt x="3896350" y="1897172"/>
                  <a:pt x="3978398" y="1893175"/>
                </a:cubicBezTo>
                <a:cubicBezTo>
                  <a:pt x="3961746" y="1879248"/>
                  <a:pt x="3943581" y="1862597"/>
                  <a:pt x="3923963" y="1847883"/>
                </a:cubicBezTo>
                <a:cubicBezTo>
                  <a:pt x="3812609" y="1764384"/>
                  <a:pt x="3686905" y="1712612"/>
                  <a:pt x="3552239" y="1680822"/>
                </a:cubicBezTo>
                <a:cubicBezTo>
                  <a:pt x="3430714" y="1652122"/>
                  <a:pt x="3307432" y="1645038"/>
                  <a:pt x="3183182" y="1649579"/>
                </a:cubicBezTo>
                <a:cubicBezTo>
                  <a:pt x="3167318" y="1650185"/>
                  <a:pt x="3161565" y="1643947"/>
                  <a:pt x="3157931" y="1630747"/>
                </a:cubicBezTo>
                <a:cubicBezTo>
                  <a:pt x="3151150" y="1605921"/>
                  <a:pt x="3158174" y="1584063"/>
                  <a:pt x="3182455" y="1575464"/>
                </a:cubicBezTo>
                <a:cubicBezTo>
                  <a:pt x="3206554" y="1566927"/>
                  <a:pt x="3232651" y="1561901"/>
                  <a:pt x="3258203" y="1560387"/>
                </a:cubicBezTo>
                <a:cubicBezTo>
                  <a:pt x="3298531" y="1557964"/>
                  <a:pt x="3339100" y="1560569"/>
                  <a:pt x="3379487" y="1559357"/>
                </a:cubicBezTo>
                <a:cubicBezTo>
                  <a:pt x="3419330" y="1558147"/>
                  <a:pt x="3459112" y="1554453"/>
                  <a:pt x="3498955" y="1552455"/>
                </a:cubicBezTo>
                <a:cubicBezTo>
                  <a:pt x="3535346" y="1550639"/>
                  <a:pt x="3571615" y="1549669"/>
                  <a:pt x="3601225" y="1577038"/>
                </a:cubicBezTo>
                <a:cubicBezTo>
                  <a:pt x="3604011" y="1579582"/>
                  <a:pt x="3610187" y="1579279"/>
                  <a:pt x="3614728" y="1579037"/>
                </a:cubicBezTo>
                <a:lnTo>
                  <a:pt x="3814668" y="1569107"/>
                </a:lnTo>
                <a:lnTo>
                  <a:pt x="3814668" y="1548701"/>
                </a:lnTo>
                <a:cubicBezTo>
                  <a:pt x="3814728" y="1522967"/>
                  <a:pt x="3828716" y="1509040"/>
                  <a:pt x="3855357" y="1508313"/>
                </a:cubicBezTo>
                <a:cubicBezTo>
                  <a:pt x="3902648" y="1506981"/>
                  <a:pt x="3948486" y="1516730"/>
                  <a:pt x="3993354" y="1529506"/>
                </a:cubicBezTo>
                <a:cubicBezTo>
                  <a:pt x="4031925" y="1540466"/>
                  <a:pt x="4069406" y="1555422"/>
                  <a:pt x="4106887" y="1569834"/>
                </a:cubicBezTo>
                <a:cubicBezTo>
                  <a:pt x="4117484" y="1573890"/>
                  <a:pt x="4126506" y="1582246"/>
                  <a:pt x="4136557" y="1588846"/>
                </a:cubicBezTo>
                <a:cubicBezTo>
                  <a:pt x="4154661" y="1527569"/>
                  <a:pt x="4206736" y="1512430"/>
                  <a:pt x="4260868" y="1502379"/>
                </a:cubicBezTo>
                <a:cubicBezTo>
                  <a:pt x="4326021" y="1490269"/>
                  <a:pt x="4391779" y="1494690"/>
                  <a:pt x="4458324" y="1498867"/>
                </a:cubicBezTo>
                <a:cubicBezTo>
                  <a:pt x="4443006" y="1490815"/>
                  <a:pt x="4427867" y="1482458"/>
                  <a:pt x="4412427" y="1474768"/>
                </a:cubicBezTo>
                <a:cubicBezTo>
                  <a:pt x="4260081" y="1398898"/>
                  <a:pt x="4100165" y="1345976"/>
                  <a:pt x="3932379" y="1317214"/>
                </a:cubicBezTo>
                <a:cubicBezTo>
                  <a:pt x="3836647" y="1300805"/>
                  <a:pt x="3739826" y="1300502"/>
                  <a:pt x="3643066" y="1296748"/>
                </a:cubicBezTo>
                <a:cubicBezTo>
                  <a:pt x="3451543" y="1289300"/>
                  <a:pt x="3264320" y="1257692"/>
                  <a:pt x="3086844" y="1181761"/>
                </a:cubicBezTo>
                <a:cubicBezTo>
                  <a:pt x="3059293" y="1169955"/>
                  <a:pt x="3033560" y="1153302"/>
                  <a:pt x="3008370" y="1136712"/>
                </a:cubicBezTo>
                <a:cubicBezTo>
                  <a:pt x="2994443" y="1127507"/>
                  <a:pt x="2979669" y="1114610"/>
                  <a:pt x="2984574" y="1094992"/>
                </a:cubicBezTo>
                <a:cubicBezTo>
                  <a:pt x="2989297" y="1075979"/>
                  <a:pt x="3008008" y="1075252"/>
                  <a:pt x="3023508" y="1073436"/>
                </a:cubicBezTo>
                <a:cubicBezTo>
                  <a:pt x="3055177" y="1069803"/>
                  <a:pt x="3086965" y="1064958"/>
                  <a:pt x="3118694" y="1065141"/>
                </a:cubicBezTo>
                <a:cubicBezTo>
                  <a:pt x="3213456" y="1065503"/>
                  <a:pt x="3308219" y="1067259"/>
                  <a:pt x="3402981" y="1069984"/>
                </a:cubicBezTo>
                <a:cubicBezTo>
                  <a:pt x="3480124" y="1072225"/>
                  <a:pt x="3557205" y="1076222"/>
                  <a:pt x="3634287" y="1080459"/>
                </a:cubicBezTo>
                <a:lnTo>
                  <a:pt x="3868437" y="1095295"/>
                </a:lnTo>
                <a:lnTo>
                  <a:pt x="4038888" y="1105891"/>
                </a:lnTo>
                <a:lnTo>
                  <a:pt x="4210853" y="1117335"/>
                </a:lnTo>
                <a:cubicBezTo>
                  <a:pt x="4253360" y="1119576"/>
                  <a:pt x="4295987" y="1121635"/>
                  <a:pt x="4338494" y="1120786"/>
                </a:cubicBezTo>
                <a:cubicBezTo>
                  <a:pt x="4424175" y="1118970"/>
                  <a:pt x="4509854" y="1116003"/>
                  <a:pt x="4595473" y="1111825"/>
                </a:cubicBezTo>
                <a:cubicBezTo>
                  <a:pt x="4677337" y="1107889"/>
                  <a:pt x="4759081" y="1102621"/>
                  <a:pt x="4840825" y="1096566"/>
                </a:cubicBezTo>
                <a:cubicBezTo>
                  <a:pt x="4914516" y="1091057"/>
                  <a:pt x="4988207" y="1085244"/>
                  <a:pt x="5061533" y="1076705"/>
                </a:cubicBezTo>
                <a:cubicBezTo>
                  <a:pt x="5197956" y="1060841"/>
                  <a:pt x="5334437" y="1043826"/>
                  <a:pt x="5464683" y="996899"/>
                </a:cubicBezTo>
                <a:cubicBezTo>
                  <a:pt x="5492900" y="986726"/>
                  <a:pt x="5519603" y="971770"/>
                  <a:pt x="5545700" y="956754"/>
                </a:cubicBezTo>
                <a:cubicBezTo>
                  <a:pt x="5564714" y="945854"/>
                  <a:pt x="5567498" y="933442"/>
                  <a:pt x="5554117" y="915761"/>
                </a:cubicBezTo>
                <a:cubicBezTo>
                  <a:pt x="5542490" y="900381"/>
                  <a:pt x="5527959" y="886091"/>
                  <a:pt x="5511974" y="875495"/>
                </a:cubicBezTo>
                <a:cubicBezTo>
                  <a:pt x="5461837" y="842252"/>
                  <a:pt x="5404798" y="824753"/>
                  <a:pt x="5347455" y="809191"/>
                </a:cubicBezTo>
                <a:cubicBezTo>
                  <a:pt x="5252693" y="783457"/>
                  <a:pt x="5156176" y="765897"/>
                  <a:pt x="5058749" y="754271"/>
                </a:cubicBezTo>
                <a:cubicBezTo>
                  <a:pt x="4963260" y="742888"/>
                  <a:pt x="4867710" y="731928"/>
                  <a:pt x="4771979" y="723270"/>
                </a:cubicBezTo>
                <a:cubicBezTo>
                  <a:pt x="4708461" y="717517"/>
                  <a:pt x="4644520" y="716245"/>
                  <a:pt x="4580820" y="712673"/>
                </a:cubicBezTo>
                <a:lnTo>
                  <a:pt x="4381606" y="700927"/>
                </a:lnTo>
                <a:lnTo>
                  <a:pt x="4206372" y="690208"/>
                </a:lnTo>
                <a:lnTo>
                  <a:pt x="3957023" y="668713"/>
                </a:lnTo>
                <a:lnTo>
                  <a:pt x="3790507" y="651820"/>
                </a:lnTo>
                <a:lnTo>
                  <a:pt x="3608673" y="629839"/>
                </a:lnTo>
                <a:cubicBezTo>
                  <a:pt x="3545640" y="621120"/>
                  <a:pt x="3482727" y="611492"/>
                  <a:pt x="3420057" y="600412"/>
                </a:cubicBezTo>
                <a:cubicBezTo>
                  <a:pt x="3392567" y="595567"/>
                  <a:pt x="3365803" y="586364"/>
                  <a:pt x="3338918" y="578673"/>
                </a:cubicBezTo>
                <a:cubicBezTo>
                  <a:pt x="3332924" y="576978"/>
                  <a:pt x="3327111" y="573709"/>
                  <a:pt x="3321903" y="570136"/>
                </a:cubicBezTo>
                <a:cubicBezTo>
                  <a:pt x="3310035" y="562022"/>
                  <a:pt x="3309309" y="553423"/>
                  <a:pt x="3322024" y="547187"/>
                </a:cubicBezTo>
                <a:cubicBezTo>
                  <a:pt x="3344247" y="536227"/>
                  <a:pt x="3366954" y="524117"/>
                  <a:pt x="3390811" y="518849"/>
                </a:cubicBezTo>
                <a:cubicBezTo>
                  <a:pt x="3472010" y="501047"/>
                  <a:pt x="3553511" y="484215"/>
                  <a:pt x="3635437" y="470469"/>
                </a:cubicBezTo>
                <a:cubicBezTo>
                  <a:pt x="3701317" y="459388"/>
                  <a:pt x="3767922" y="451395"/>
                  <a:pt x="3834467" y="445583"/>
                </a:cubicBezTo>
                <a:cubicBezTo>
                  <a:pt x="3900650" y="439770"/>
                  <a:pt x="3967256" y="437650"/>
                  <a:pt x="4033681" y="435046"/>
                </a:cubicBezTo>
                <a:lnTo>
                  <a:pt x="4380093" y="422876"/>
                </a:lnTo>
                <a:lnTo>
                  <a:pt x="4602012" y="415670"/>
                </a:lnTo>
                <a:lnTo>
                  <a:pt x="4704163" y="412280"/>
                </a:lnTo>
                <a:cubicBezTo>
                  <a:pt x="4718996" y="411795"/>
                  <a:pt x="4724447" y="405195"/>
                  <a:pt x="4717180" y="392116"/>
                </a:cubicBezTo>
                <a:cubicBezTo>
                  <a:pt x="4709370" y="378008"/>
                  <a:pt x="4699742" y="362991"/>
                  <a:pt x="4686965" y="353909"/>
                </a:cubicBezTo>
                <a:cubicBezTo>
                  <a:pt x="4600438" y="292449"/>
                  <a:pt x="4514819" y="227962"/>
                  <a:pt x="4407522" y="206466"/>
                </a:cubicBezTo>
                <a:cubicBezTo>
                  <a:pt x="4353572" y="195689"/>
                  <a:pt x="4298773" y="188241"/>
                  <a:pt x="4244035" y="182609"/>
                </a:cubicBezTo>
                <a:cubicBezTo>
                  <a:pt x="4166651" y="174678"/>
                  <a:pt x="4088358" y="173768"/>
                  <a:pt x="4013274" y="150094"/>
                </a:cubicBezTo>
                <a:cubicBezTo>
                  <a:pt x="4000741" y="146157"/>
                  <a:pt x="3988328" y="140708"/>
                  <a:pt x="3977126" y="133926"/>
                </a:cubicBezTo>
                <a:cubicBezTo>
                  <a:pt x="3962291" y="124904"/>
                  <a:pt x="3960172" y="113036"/>
                  <a:pt x="3972524" y="101108"/>
                </a:cubicBezTo>
                <a:cubicBezTo>
                  <a:pt x="3985725" y="88332"/>
                  <a:pt x="4000256" y="74889"/>
                  <a:pt x="4016787" y="68046"/>
                </a:cubicBezTo>
                <a:cubicBezTo>
                  <a:pt x="4061171" y="49821"/>
                  <a:pt x="4106887" y="34986"/>
                  <a:pt x="4156659" y="17123"/>
                </a:cubicBezTo>
                <a:close/>
                <a:moveTo>
                  <a:pt x="4139705" y="593"/>
                </a:moveTo>
                <a:cubicBezTo>
                  <a:pt x="4143459" y="1259"/>
                  <a:pt x="4146669" y="4953"/>
                  <a:pt x="4150120" y="7314"/>
                </a:cubicBezTo>
                <a:cubicBezTo>
                  <a:pt x="4146669" y="9555"/>
                  <a:pt x="4143399" y="13248"/>
                  <a:pt x="4139705" y="13854"/>
                </a:cubicBezTo>
                <a:cubicBezTo>
                  <a:pt x="4104040" y="19182"/>
                  <a:pt x="4067710" y="21423"/>
                  <a:pt x="4032712" y="29476"/>
                </a:cubicBezTo>
                <a:cubicBezTo>
                  <a:pt x="3962109" y="45703"/>
                  <a:pt x="3891688" y="63445"/>
                  <a:pt x="3822236" y="83972"/>
                </a:cubicBezTo>
                <a:cubicBezTo>
                  <a:pt x="3798682" y="90935"/>
                  <a:pt x="3777127" y="106921"/>
                  <a:pt x="3756599" y="121453"/>
                </a:cubicBezTo>
                <a:cubicBezTo>
                  <a:pt x="3742854" y="131201"/>
                  <a:pt x="3736497" y="147369"/>
                  <a:pt x="3738252" y="165171"/>
                </a:cubicBezTo>
                <a:cubicBezTo>
                  <a:pt x="3739160" y="173890"/>
                  <a:pt x="3742430" y="179036"/>
                  <a:pt x="3753208" y="179158"/>
                </a:cubicBezTo>
                <a:cubicBezTo>
                  <a:pt x="3840280" y="180127"/>
                  <a:pt x="3923296" y="200109"/>
                  <a:pt x="4003527" y="233412"/>
                </a:cubicBezTo>
                <a:cubicBezTo>
                  <a:pt x="4070617" y="261205"/>
                  <a:pt x="4141279" y="274889"/>
                  <a:pt x="4212851" y="284941"/>
                </a:cubicBezTo>
                <a:cubicBezTo>
                  <a:pt x="4239130" y="288634"/>
                  <a:pt x="4265349" y="292751"/>
                  <a:pt x="4291325" y="297777"/>
                </a:cubicBezTo>
                <a:cubicBezTo>
                  <a:pt x="4305555" y="300563"/>
                  <a:pt x="4310096" y="310372"/>
                  <a:pt x="4304767" y="324056"/>
                </a:cubicBezTo>
                <a:cubicBezTo>
                  <a:pt x="4294656" y="350033"/>
                  <a:pt x="4271283" y="353424"/>
                  <a:pt x="4248273" y="354574"/>
                </a:cubicBezTo>
                <a:cubicBezTo>
                  <a:pt x="4207341" y="356572"/>
                  <a:pt x="4166287" y="356997"/>
                  <a:pt x="4125294" y="357663"/>
                </a:cubicBezTo>
                <a:lnTo>
                  <a:pt x="3842581" y="362082"/>
                </a:lnTo>
                <a:cubicBezTo>
                  <a:pt x="3796018" y="363535"/>
                  <a:pt x="3749393" y="368865"/>
                  <a:pt x="3703133" y="375283"/>
                </a:cubicBezTo>
                <a:cubicBezTo>
                  <a:pt x="3629563" y="385395"/>
                  <a:pt x="3556115" y="396476"/>
                  <a:pt x="3483029" y="409675"/>
                </a:cubicBezTo>
                <a:cubicBezTo>
                  <a:pt x="3344732" y="434683"/>
                  <a:pt x="3207401" y="463808"/>
                  <a:pt x="3078186" y="521514"/>
                </a:cubicBezTo>
                <a:cubicBezTo>
                  <a:pt x="3038282" y="539315"/>
                  <a:pt x="2999409" y="559842"/>
                  <a:pt x="2970526" y="593933"/>
                </a:cubicBezTo>
                <a:cubicBezTo>
                  <a:pt x="2960353" y="605982"/>
                  <a:pt x="2954056" y="621240"/>
                  <a:pt x="2944368" y="637772"/>
                </a:cubicBezTo>
                <a:lnTo>
                  <a:pt x="3062927" y="652303"/>
                </a:lnTo>
                <a:lnTo>
                  <a:pt x="3231985" y="673497"/>
                </a:lnTo>
                <a:lnTo>
                  <a:pt x="3397955" y="693842"/>
                </a:lnTo>
                <a:lnTo>
                  <a:pt x="3567074" y="714732"/>
                </a:lnTo>
                <a:lnTo>
                  <a:pt x="3741098" y="735259"/>
                </a:lnTo>
                <a:lnTo>
                  <a:pt x="3905857" y="752999"/>
                </a:lnTo>
                <a:cubicBezTo>
                  <a:pt x="3941825" y="756451"/>
                  <a:pt x="3978034" y="758146"/>
                  <a:pt x="4014123" y="760871"/>
                </a:cubicBezTo>
                <a:lnTo>
                  <a:pt x="4209703" y="776131"/>
                </a:lnTo>
                <a:lnTo>
                  <a:pt x="4366954" y="789876"/>
                </a:lnTo>
                <a:cubicBezTo>
                  <a:pt x="4428292" y="795991"/>
                  <a:pt x="4489569" y="802349"/>
                  <a:pt x="4550725" y="810039"/>
                </a:cubicBezTo>
                <a:cubicBezTo>
                  <a:pt x="4616545" y="818334"/>
                  <a:pt x="4682303" y="827296"/>
                  <a:pt x="4747759" y="837831"/>
                </a:cubicBezTo>
                <a:cubicBezTo>
                  <a:pt x="4839312" y="852546"/>
                  <a:pt x="4930925" y="867743"/>
                  <a:pt x="5017877" y="901773"/>
                </a:cubicBezTo>
                <a:cubicBezTo>
                  <a:pt x="5033499" y="907889"/>
                  <a:pt x="5047729" y="917637"/>
                  <a:pt x="5062624" y="925691"/>
                </a:cubicBezTo>
                <a:cubicBezTo>
                  <a:pt x="5068679" y="928961"/>
                  <a:pt x="5074674" y="932352"/>
                  <a:pt x="5080730" y="935682"/>
                </a:cubicBezTo>
                <a:cubicBezTo>
                  <a:pt x="5078852" y="937983"/>
                  <a:pt x="5077035" y="940284"/>
                  <a:pt x="5075158" y="942645"/>
                </a:cubicBezTo>
                <a:lnTo>
                  <a:pt x="4948969" y="955542"/>
                </a:lnTo>
                <a:cubicBezTo>
                  <a:pt x="4882728" y="961235"/>
                  <a:pt x="4816485" y="968016"/>
                  <a:pt x="4750120" y="970620"/>
                </a:cubicBezTo>
                <a:cubicBezTo>
                  <a:pt x="4659172" y="974192"/>
                  <a:pt x="4568104" y="975949"/>
                  <a:pt x="4477156" y="975404"/>
                </a:cubicBezTo>
                <a:cubicBezTo>
                  <a:pt x="4338192" y="974496"/>
                  <a:pt x="4199166" y="971529"/>
                  <a:pt x="4060263" y="968258"/>
                </a:cubicBezTo>
                <a:lnTo>
                  <a:pt x="3662685" y="956512"/>
                </a:lnTo>
                <a:lnTo>
                  <a:pt x="3429624" y="949125"/>
                </a:lnTo>
                <a:lnTo>
                  <a:pt x="3118634" y="934048"/>
                </a:lnTo>
                <a:cubicBezTo>
                  <a:pt x="2941765" y="923148"/>
                  <a:pt x="2764955" y="909464"/>
                  <a:pt x="2587602" y="912249"/>
                </a:cubicBezTo>
                <a:cubicBezTo>
                  <a:pt x="2538374" y="913036"/>
                  <a:pt x="2489146" y="919575"/>
                  <a:pt x="2439977" y="923996"/>
                </a:cubicBezTo>
                <a:cubicBezTo>
                  <a:pt x="2433922" y="924541"/>
                  <a:pt x="2427262" y="927144"/>
                  <a:pt x="2422418" y="930838"/>
                </a:cubicBezTo>
                <a:cubicBezTo>
                  <a:pt x="2365318" y="974677"/>
                  <a:pt x="2298167" y="997020"/>
                  <a:pt x="2231198" y="1018940"/>
                </a:cubicBezTo>
                <a:cubicBezTo>
                  <a:pt x="2144913" y="1047218"/>
                  <a:pt x="2055964" y="1064292"/>
                  <a:pt x="1966227" y="1077796"/>
                </a:cubicBezTo>
                <a:cubicBezTo>
                  <a:pt x="1931349" y="1083064"/>
                  <a:pt x="1897199" y="1093781"/>
                  <a:pt x="1863109" y="1103409"/>
                </a:cubicBezTo>
                <a:cubicBezTo>
                  <a:pt x="1853844" y="1106013"/>
                  <a:pt x="1845065" y="1112734"/>
                  <a:pt x="1838040" y="1119576"/>
                </a:cubicBezTo>
                <a:cubicBezTo>
                  <a:pt x="1834831" y="1122724"/>
                  <a:pt x="1834105" y="1131746"/>
                  <a:pt x="1836224" y="1136106"/>
                </a:cubicBezTo>
                <a:cubicBezTo>
                  <a:pt x="1838404" y="1140587"/>
                  <a:pt x="1845912" y="1145976"/>
                  <a:pt x="1850454" y="1145370"/>
                </a:cubicBezTo>
                <a:cubicBezTo>
                  <a:pt x="1909370" y="1138044"/>
                  <a:pt x="1964652" y="1152213"/>
                  <a:pt x="2017938" y="1174556"/>
                </a:cubicBezTo>
                <a:cubicBezTo>
                  <a:pt x="2078792" y="1200048"/>
                  <a:pt x="2142793" y="1211795"/>
                  <a:pt x="2207401" y="1220636"/>
                </a:cubicBezTo>
                <a:cubicBezTo>
                  <a:pt x="2279457" y="1230505"/>
                  <a:pt x="2351816" y="1238619"/>
                  <a:pt x="2424234" y="1245582"/>
                </a:cubicBezTo>
                <a:cubicBezTo>
                  <a:pt x="2486663" y="1251577"/>
                  <a:pt x="2549393" y="1254968"/>
                  <a:pt x="2612004" y="1259449"/>
                </a:cubicBezTo>
                <a:lnTo>
                  <a:pt x="2818907" y="1274405"/>
                </a:lnTo>
                <a:cubicBezTo>
                  <a:pt x="2865591" y="1277856"/>
                  <a:pt x="2912337" y="1280460"/>
                  <a:pt x="2958901" y="1285122"/>
                </a:cubicBezTo>
                <a:cubicBezTo>
                  <a:pt x="3080366" y="1297232"/>
                  <a:pt x="3201831" y="1309949"/>
                  <a:pt x="3315667" y="1358813"/>
                </a:cubicBezTo>
                <a:cubicBezTo>
                  <a:pt x="3349636" y="1373406"/>
                  <a:pt x="3380880" y="1392601"/>
                  <a:pt x="3402315" y="1424208"/>
                </a:cubicBezTo>
                <a:cubicBezTo>
                  <a:pt x="3404071" y="1426751"/>
                  <a:pt x="3405101" y="1429778"/>
                  <a:pt x="3407341" y="1434441"/>
                </a:cubicBezTo>
                <a:lnTo>
                  <a:pt x="3345034" y="1438195"/>
                </a:lnTo>
                <a:cubicBezTo>
                  <a:pt x="3264258" y="1442737"/>
                  <a:pt x="3183363" y="1445462"/>
                  <a:pt x="3102830" y="1452121"/>
                </a:cubicBezTo>
                <a:cubicBezTo>
                  <a:pt x="2999045" y="1460720"/>
                  <a:pt x="2895443" y="1471620"/>
                  <a:pt x="2791961" y="1483124"/>
                </a:cubicBezTo>
                <a:cubicBezTo>
                  <a:pt x="2684906" y="1494992"/>
                  <a:pt x="2578519" y="1511765"/>
                  <a:pt x="2474734" y="1541132"/>
                </a:cubicBezTo>
                <a:cubicBezTo>
                  <a:pt x="2433681" y="1552758"/>
                  <a:pt x="2393839" y="1569470"/>
                  <a:pt x="2354480" y="1586364"/>
                </a:cubicBezTo>
                <a:cubicBezTo>
                  <a:pt x="2332075" y="1595991"/>
                  <a:pt x="2312276" y="1611129"/>
                  <a:pt x="2299379" y="1638134"/>
                </a:cubicBezTo>
                <a:cubicBezTo>
                  <a:pt x="2314214" y="1640980"/>
                  <a:pt x="2327717" y="1645280"/>
                  <a:pt x="2341340" y="1645825"/>
                </a:cubicBezTo>
                <a:lnTo>
                  <a:pt x="2623872" y="1656240"/>
                </a:lnTo>
                <a:cubicBezTo>
                  <a:pt x="2760233" y="1663567"/>
                  <a:pt x="2896654" y="1672164"/>
                  <a:pt x="3031137" y="1697837"/>
                </a:cubicBezTo>
                <a:cubicBezTo>
                  <a:pt x="3068921" y="1705043"/>
                  <a:pt x="3105797" y="1717457"/>
                  <a:pt x="3142551" y="1729142"/>
                </a:cubicBezTo>
                <a:cubicBezTo>
                  <a:pt x="3154238" y="1732896"/>
                  <a:pt x="3165258" y="1740889"/>
                  <a:pt x="3174704" y="1749064"/>
                </a:cubicBezTo>
                <a:cubicBezTo>
                  <a:pt x="3188873" y="1761356"/>
                  <a:pt x="3189782" y="1775040"/>
                  <a:pt x="3177731" y="1789815"/>
                </a:cubicBezTo>
                <a:cubicBezTo>
                  <a:pt x="3170466" y="1798716"/>
                  <a:pt x="3161262" y="1806466"/>
                  <a:pt x="3151816" y="1813066"/>
                </a:cubicBezTo>
                <a:cubicBezTo>
                  <a:pt x="3096290" y="1852000"/>
                  <a:pt x="3033015" y="1870953"/>
                  <a:pt x="2967196" y="1882276"/>
                </a:cubicBezTo>
                <a:cubicBezTo>
                  <a:pt x="2884180" y="1896566"/>
                  <a:pt x="2800196" y="1899715"/>
                  <a:pt x="2716152" y="1901835"/>
                </a:cubicBezTo>
                <a:cubicBezTo>
                  <a:pt x="2605948" y="1904619"/>
                  <a:pt x="2495564" y="1905044"/>
                  <a:pt x="2385725" y="1912491"/>
                </a:cubicBezTo>
                <a:cubicBezTo>
                  <a:pt x="2274008" y="1920060"/>
                  <a:pt x="2162775" y="1934895"/>
                  <a:pt x="2051362" y="1946824"/>
                </a:cubicBezTo>
                <a:cubicBezTo>
                  <a:pt x="2046942" y="1947307"/>
                  <a:pt x="2041795" y="1949427"/>
                  <a:pt x="2038645" y="1952516"/>
                </a:cubicBezTo>
                <a:cubicBezTo>
                  <a:pt x="1987964" y="2001501"/>
                  <a:pt x="1924144" y="2022330"/>
                  <a:pt x="1857477" y="2035652"/>
                </a:cubicBezTo>
                <a:cubicBezTo>
                  <a:pt x="1734075" y="2060356"/>
                  <a:pt x="1609037" y="2059812"/>
                  <a:pt x="1483877" y="2056723"/>
                </a:cubicBezTo>
                <a:cubicBezTo>
                  <a:pt x="1367317" y="2053818"/>
                  <a:pt x="1250756" y="2049275"/>
                  <a:pt x="1134196" y="2049579"/>
                </a:cubicBezTo>
                <a:cubicBezTo>
                  <a:pt x="1069587" y="2049760"/>
                  <a:pt x="1006372" y="2062840"/>
                  <a:pt x="952118" y="2102621"/>
                </a:cubicBezTo>
                <a:cubicBezTo>
                  <a:pt x="915364" y="2129566"/>
                  <a:pt x="893142" y="2168077"/>
                  <a:pt x="888722" y="2213126"/>
                </a:cubicBezTo>
                <a:lnTo>
                  <a:pt x="966893" y="2224329"/>
                </a:lnTo>
                <a:cubicBezTo>
                  <a:pt x="1041431" y="2235288"/>
                  <a:pt x="1116212" y="2244795"/>
                  <a:pt x="1190447" y="2257631"/>
                </a:cubicBezTo>
                <a:cubicBezTo>
                  <a:pt x="1291205" y="2275071"/>
                  <a:pt x="1391840" y="2293721"/>
                  <a:pt x="1491991" y="2314307"/>
                </a:cubicBezTo>
                <a:cubicBezTo>
                  <a:pt x="1599409" y="2336348"/>
                  <a:pt x="1706221" y="2361779"/>
                  <a:pt x="1807764" y="2404226"/>
                </a:cubicBezTo>
                <a:cubicBezTo>
                  <a:pt x="1835921" y="2415973"/>
                  <a:pt x="1862926" y="2431776"/>
                  <a:pt x="1887874" y="2449458"/>
                </a:cubicBezTo>
                <a:cubicBezTo>
                  <a:pt x="1917484" y="2470408"/>
                  <a:pt x="1919845" y="2495718"/>
                  <a:pt x="1898653" y="2525147"/>
                </a:cubicBezTo>
                <a:cubicBezTo>
                  <a:pt x="1874129" y="2559115"/>
                  <a:pt x="1839978" y="2582064"/>
                  <a:pt x="1804919" y="2603379"/>
                </a:cubicBezTo>
                <a:cubicBezTo>
                  <a:pt x="1700589" y="2666836"/>
                  <a:pt x="1587723" y="2711583"/>
                  <a:pt x="1472918" y="2751607"/>
                </a:cubicBezTo>
                <a:cubicBezTo>
                  <a:pt x="1353269" y="2793387"/>
                  <a:pt x="1231379" y="2827417"/>
                  <a:pt x="1106524" y="2849700"/>
                </a:cubicBezTo>
                <a:cubicBezTo>
                  <a:pt x="1049424" y="2859872"/>
                  <a:pt x="991961" y="2865625"/>
                  <a:pt x="933650" y="2864474"/>
                </a:cubicBezTo>
                <a:cubicBezTo>
                  <a:pt x="909672" y="2863990"/>
                  <a:pt x="885573" y="2872406"/>
                  <a:pt x="861413" y="2873254"/>
                </a:cubicBezTo>
                <a:cubicBezTo>
                  <a:pt x="808855" y="2875009"/>
                  <a:pt x="756175" y="2874768"/>
                  <a:pt x="703556" y="2874768"/>
                </a:cubicBezTo>
                <a:cubicBezTo>
                  <a:pt x="674310" y="2874768"/>
                  <a:pt x="645004" y="2872285"/>
                  <a:pt x="615819" y="2873557"/>
                </a:cubicBezTo>
                <a:cubicBezTo>
                  <a:pt x="584210" y="2874888"/>
                  <a:pt x="564653" y="2899291"/>
                  <a:pt x="568043" y="2929142"/>
                </a:cubicBezTo>
                <a:cubicBezTo>
                  <a:pt x="569073" y="2938347"/>
                  <a:pt x="572646" y="2943977"/>
                  <a:pt x="582515" y="2946884"/>
                </a:cubicBezTo>
                <a:cubicBezTo>
                  <a:pt x="604313" y="2953424"/>
                  <a:pt x="625507" y="2961780"/>
                  <a:pt x="647184" y="2968804"/>
                </a:cubicBezTo>
                <a:cubicBezTo>
                  <a:pt x="664017" y="2974253"/>
                  <a:pt x="669284" y="2987998"/>
                  <a:pt x="672010" y="3002833"/>
                </a:cubicBezTo>
                <a:cubicBezTo>
                  <a:pt x="674008" y="3013793"/>
                  <a:pt x="667106" y="3021907"/>
                  <a:pt x="656691" y="3023723"/>
                </a:cubicBezTo>
                <a:cubicBezTo>
                  <a:pt x="639554" y="3026690"/>
                  <a:pt x="621510" y="3031534"/>
                  <a:pt x="604859" y="3028870"/>
                </a:cubicBezTo>
                <a:cubicBezTo>
                  <a:pt x="487087" y="3010160"/>
                  <a:pt x="394202" y="3061265"/>
                  <a:pt x="307856" y="3131928"/>
                </a:cubicBezTo>
                <a:cubicBezTo>
                  <a:pt x="296775" y="3141011"/>
                  <a:pt x="286602" y="3151305"/>
                  <a:pt x="276066" y="3161053"/>
                </a:cubicBezTo>
                <a:cubicBezTo>
                  <a:pt x="274553" y="3162446"/>
                  <a:pt x="273282" y="3164141"/>
                  <a:pt x="270617" y="3167108"/>
                </a:cubicBezTo>
                <a:cubicBezTo>
                  <a:pt x="283212" y="3169592"/>
                  <a:pt x="294595" y="3171287"/>
                  <a:pt x="305615" y="3174192"/>
                </a:cubicBezTo>
                <a:cubicBezTo>
                  <a:pt x="327111" y="3179884"/>
                  <a:pt x="338434" y="3191026"/>
                  <a:pt x="337526" y="3204468"/>
                </a:cubicBezTo>
                <a:cubicBezTo>
                  <a:pt x="336315" y="3222634"/>
                  <a:pt x="317846" y="3239164"/>
                  <a:pt x="296956" y="3240799"/>
                </a:cubicBezTo>
                <a:cubicBezTo>
                  <a:pt x="274856" y="3242494"/>
                  <a:pt x="251907" y="3241101"/>
                  <a:pt x="230774" y="3246491"/>
                </a:cubicBezTo>
                <a:cubicBezTo>
                  <a:pt x="158416" y="3264898"/>
                  <a:pt x="107372" y="3313157"/>
                  <a:pt x="65894" y="3372376"/>
                </a:cubicBezTo>
                <a:cubicBezTo>
                  <a:pt x="48698" y="3396900"/>
                  <a:pt x="34589" y="3423603"/>
                  <a:pt x="18482" y="3450365"/>
                </a:cubicBezTo>
                <a:cubicBezTo>
                  <a:pt x="219694" y="3538285"/>
                  <a:pt x="423266" y="3613672"/>
                  <a:pt x="608855" y="3726599"/>
                </a:cubicBezTo>
                <a:cubicBezTo>
                  <a:pt x="608309" y="3728295"/>
                  <a:pt x="607765" y="3730051"/>
                  <a:pt x="607220" y="3731746"/>
                </a:cubicBezTo>
                <a:lnTo>
                  <a:pt x="469829" y="3793630"/>
                </a:lnTo>
                <a:cubicBezTo>
                  <a:pt x="450513" y="3802349"/>
                  <a:pt x="430532" y="3809979"/>
                  <a:pt x="412185" y="3820454"/>
                </a:cubicBezTo>
                <a:cubicBezTo>
                  <a:pt x="386814" y="3834865"/>
                  <a:pt x="360596" y="3839467"/>
                  <a:pt x="331531" y="3838861"/>
                </a:cubicBezTo>
                <a:cubicBezTo>
                  <a:pt x="264985" y="3837408"/>
                  <a:pt x="198380" y="3838317"/>
                  <a:pt x="131773" y="3838498"/>
                </a:cubicBezTo>
                <a:cubicBezTo>
                  <a:pt x="123841" y="3838498"/>
                  <a:pt x="118210" y="3837711"/>
                  <a:pt x="114335" y="3829052"/>
                </a:cubicBezTo>
                <a:cubicBezTo>
                  <a:pt x="72434" y="3736227"/>
                  <a:pt x="32651" y="3642676"/>
                  <a:pt x="10611" y="3542826"/>
                </a:cubicBezTo>
                <a:cubicBezTo>
                  <a:pt x="5283" y="3518607"/>
                  <a:pt x="4313" y="3493417"/>
                  <a:pt x="378" y="3468834"/>
                </a:cubicBezTo>
                <a:cubicBezTo>
                  <a:pt x="-1985" y="3454242"/>
                  <a:pt x="7280" y="3444735"/>
                  <a:pt x="12912" y="3433412"/>
                </a:cubicBezTo>
                <a:cubicBezTo>
                  <a:pt x="42885" y="3373164"/>
                  <a:pt x="81516" y="3319818"/>
                  <a:pt x="135285" y="3278340"/>
                </a:cubicBezTo>
                <a:cubicBezTo>
                  <a:pt x="169134" y="3252243"/>
                  <a:pt x="206977" y="3235289"/>
                  <a:pt x="250816" y="3226872"/>
                </a:cubicBezTo>
                <a:cubicBezTo>
                  <a:pt x="250816" y="3211129"/>
                  <a:pt x="250090" y="3195265"/>
                  <a:pt x="251120" y="3179521"/>
                </a:cubicBezTo>
                <a:cubicBezTo>
                  <a:pt x="251543" y="3172680"/>
                  <a:pt x="253723" y="3164262"/>
                  <a:pt x="258264" y="3159660"/>
                </a:cubicBezTo>
                <a:cubicBezTo>
                  <a:pt x="326626" y="3090451"/>
                  <a:pt x="404011" y="3036136"/>
                  <a:pt x="501437" y="3016154"/>
                </a:cubicBezTo>
                <a:cubicBezTo>
                  <a:pt x="515969" y="3013187"/>
                  <a:pt x="530804" y="3011734"/>
                  <a:pt x="547940" y="3009191"/>
                </a:cubicBezTo>
                <a:cubicBezTo>
                  <a:pt x="550301" y="2986727"/>
                  <a:pt x="556418" y="2962870"/>
                  <a:pt x="554540" y="2939740"/>
                </a:cubicBezTo>
                <a:cubicBezTo>
                  <a:pt x="549454" y="2876826"/>
                  <a:pt x="585241" y="2858964"/>
                  <a:pt x="631137" y="2857995"/>
                </a:cubicBezTo>
                <a:cubicBezTo>
                  <a:pt x="663533" y="2857329"/>
                  <a:pt x="695988" y="2862052"/>
                  <a:pt x="728443" y="2861871"/>
                </a:cubicBezTo>
                <a:cubicBezTo>
                  <a:pt x="777792" y="2861567"/>
                  <a:pt x="827141" y="2859024"/>
                  <a:pt x="876491" y="2857390"/>
                </a:cubicBezTo>
                <a:cubicBezTo>
                  <a:pt x="877459" y="2857329"/>
                  <a:pt x="878428" y="2856724"/>
                  <a:pt x="878852" y="2856542"/>
                </a:cubicBezTo>
                <a:cubicBezTo>
                  <a:pt x="878852" y="2831959"/>
                  <a:pt x="879094" y="2807556"/>
                  <a:pt x="878792" y="2783154"/>
                </a:cubicBezTo>
                <a:cubicBezTo>
                  <a:pt x="877095" y="2634561"/>
                  <a:pt x="875340" y="2486030"/>
                  <a:pt x="873463" y="2337439"/>
                </a:cubicBezTo>
                <a:cubicBezTo>
                  <a:pt x="873099" y="2306557"/>
                  <a:pt x="872131" y="2275677"/>
                  <a:pt x="871525" y="2244795"/>
                </a:cubicBezTo>
                <a:cubicBezTo>
                  <a:pt x="869890" y="2161235"/>
                  <a:pt x="909793" y="2103772"/>
                  <a:pt x="983423" y="2068047"/>
                </a:cubicBezTo>
                <a:cubicBezTo>
                  <a:pt x="1026052" y="2047399"/>
                  <a:pt x="1072070" y="2036803"/>
                  <a:pt x="1118876" y="2036742"/>
                </a:cubicBezTo>
                <a:cubicBezTo>
                  <a:pt x="1223145" y="2036682"/>
                  <a:pt x="1327413" y="2040920"/>
                  <a:pt x="1431744" y="2041404"/>
                </a:cubicBezTo>
                <a:lnTo>
                  <a:pt x="1735104" y="2038256"/>
                </a:lnTo>
                <a:cubicBezTo>
                  <a:pt x="1810429" y="2035227"/>
                  <a:pt x="1885028" y="2022330"/>
                  <a:pt x="1954783" y="1991086"/>
                </a:cubicBezTo>
                <a:cubicBezTo>
                  <a:pt x="1973070" y="1982912"/>
                  <a:pt x="1990206" y="1971832"/>
                  <a:pt x="2006917" y="1960689"/>
                </a:cubicBezTo>
                <a:cubicBezTo>
                  <a:pt x="2011096" y="1957905"/>
                  <a:pt x="2014607" y="1949245"/>
                  <a:pt x="2013578" y="1944280"/>
                </a:cubicBezTo>
                <a:cubicBezTo>
                  <a:pt x="1974099" y="1752878"/>
                  <a:pt x="1934801" y="1561416"/>
                  <a:pt x="1893626" y="1370318"/>
                </a:cubicBezTo>
                <a:cubicBezTo>
                  <a:pt x="1880487" y="1309343"/>
                  <a:pt x="1862685" y="1249336"/>
                  <a:pt x="1845671" y="1189269"/>
                </a:cubicBezTo>
                <a:cubicBezTo>
                  <a:pt x="1841432" y="1174313"/>
                  <a:pt x="1832712" y="1160448"/>
                  <a:pt x="1824719" y="1146885"/>
                </a:cubicBezTo>
                <a:cubicBezTo>
                  <a:pt x="1816605" y="1132958"/>
                  <a:pt x="1815697" y="1117275"/>
                  <a:pt x="1829745" y="1108676"/>
                </a:cubicBezTo>
                <a:cubicBezTo>
                  <a:pt x="1850635" y="1095900"/>
                  <a:pt x="1873341" y="1083487"/>
                  <a:pt x="1896896" y="1078219"/>
                </a:cubicBezTo>
                <a:cubicBezTo>
                  <a:pt x="1955268" y="1065080"/>
                  <a:pt x="2014788" y="1057269"/>
                  <a:pt x="2073462" y="1045159"/>
                </a:cubicBezTo>
                <a:cubicBezTo>
                  <a:pt x="2180638" y="1023057"/>
                  <a:pt x="2285694" y="994114"/>
                  <a:pt x="2382575" y="941011"/>
                </a:cubicBezTo>
                <a:cubicBezTo>
                  <a:pt x="2403708" y="929445"/>
                  <a:pt x="2420601" y="909887"/>
                  <a:pt x="2446881" y="907949"/>
                </a:cubicBezTo>
                <a:cubicBezTo>
                  <a:pt x="2483454" y="905165"/>
                  <a:pt x="2519966" y="898867"/>
                  <a:pt x="2556418" y="899110"/>
                </a:cubicBezTo>
                <a:cubicBezTo>
                  <a:pt x="2667710" y="899836"/>
                  <a:pt x="2778943" y="902683"/>
                  <a:pt x="2890175" y="905407"/>
                </a:cubicBezTo>
                <a:cubicBezTo>
                  <a:pt x="2925113" y="906254"/>
                  <a:pt x="2960051" y="909525"/>
                  <a:pt x="2996381" y="911825"/>
                </a:cubicBezTo>
                <a:cubicBezTo>
                  <a:pt x="3001165" y="856664"/>
                  <a:pt x="3004737" y="803439"/>
                  <a:pt x="2993717" y="750094"/>
                </a:cubicBezTo>
                <a:cubicBezTo>
                  <a:pt x="2988692" y="725994"/>
                  <a:pt x="2972402" y="709160"/>
                  <a:pt x="2959688" y="689725"/>
                </a:cubicBezTo>
                <a:cubicBezTo>
                  <a:pt x="2950060" y="675071"/>
                  <a:pt x="2939100" y="659085"/>
                  <a:pt x="2936678" y="642494"/>
                </a:cubicBezTo>
                <a:cubicBezTo>
                  <a:pt x="2932136" y="611735"/>
                  <a:pt x="2952180" y="589573"/>
                  <a:pt x="2973432" y="570317"/>
                </a:cubicBezTo>
                <a:cubicBezTo>
                  <a:pt x="3015516" y="532171"/>
                  <a:pt x="3066499" y="509524"/>
                  <a:pt x="3118634" y="489239"/>
                </a:cubicBezTo>
                <a:cubicBezTo>
                  <a:pt x="3217272" y="450911"/>
                  <a:pt x="3319724" y="426207"/>
                  <a:pt x="3423326" y="406648"/>
                </a:cubicBezTo>
                <a:cubicBezTo>
                  <a:pt x="3505131" y="391208"/>
                  <a:pt x="3587480" y="378795"/>
                  <a:pt x="3669648" y="365534"/>
                </a:cubicBezTo>
                <a:cubicBezTo>
                  <a:pt x="3696230" y="361235"/>
                  <a:pt x="3723115" y="358571"/>
                  <a:pt x="3752845" y="354817"/>
                </a:cubicBezTo>
                <a:cubicBezTo>
                  <a:pt x="3748425" y="315034"/>
                  <a:pt x="3744852" y="276585"/>
                  <a:pt x="3739524" y="238316"/>
                </a:cubicBezTo>
                <a:cubicBezTo>
                  <a:pt x="3736921" y="219546"/>
                  <a:pt x="3731289" y="201138"/>
                  <a:pt x="3726565" y="182731"/>
                </a:cubicBezTo>
                <a:cubicBezTo>
                  <a:pt x="3718089" y="149367"/>
                  <a:pt x="3730381" y="118486"/>
                  <a:pt x="3763683" y="96809"/>
                </a:cubicBezTo>
                <a:cubicBezTo>
                  <a:pt x="3779548" y="86454"/>
                  <a:pt x="3797107" y="78401"/>
                  <a:pt x="3814607" y="71075"/>
                </a:cubicBezTo>
                <a:cubicBezTo>
                  <a:pt x="3831683" y="63990"/>
                  <a:pt x="3849666" y="59145"/>
                  <a:pt x="3869103" y="52667"/>
                </a:cubicBezTo>
                <a:lnTo>
                  <a:pt x="3934861" y="36560"/>
                </a:lnTo>
                <a:cubicBezTo>
                  <a:pt x="3996806" y="22452"/>
                  <a:pt x="4059657" y="12461"/>
                  <a:pt x="4122206" y="1016"/>
                </a:cubicBezTo>
                <a:cubicBezTo>
                  <a:pt x="4127897" y="-13"/>
                  <a:pt x="4134074" y="-437"/>
                  <a:pt x="4139705" y="593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464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63" name="Group 108">
            <a:extLst>
              <a:ext uri="{FF2B5EF4-FFF2-40B4-BE49-F238E27FC236}">
                <a16:creationId xmlns:a16="http://schemas.microsoft.com/office/drawing/2014/main" id="{18ADEB84-5BEE-432B-87A4-83AAB1DC1612}"/>
              </a:ext>
            </a:extLst>
          </p:cNvPr>
          <p:cNvGrpSpPr/>
          <p:nvPr/>
        </p:nvGrpSpPr>
        <p:grpSpPr>
          <a:xfrm>
            <a:off x="4468955" y="938147"/>
            <a:ext cx="2650492" cy="2034853"/>
            <a:chOff x="2080049" y="3221897"/>
            <a:chExt cx="3180918" cy="2442077"/>
          </a:xfrm>
        </p:grpSpPr>
        <p:sp>
          <p:nvSpPr>
            <p:cNvPr id="264" name="Freeform: Shape 109">
              <a:extLst>
                <a:ext uri="{FF2B5EF4-FFF2-40B4-BE49-F238E27FC236}">
                  <a16:creationId xmlns:a16="http://schemas.microsoft.com/office/drawing/2014/main" id="{5125AE08-9DE3-4621-AF6E-C3A58D30FBB6}"/>
                </a:ext>
              </a:extLst>
            </p:cNvPr>
            <p:cNvSpPr/>
            <p:nvPr/>
          </p:nvSpPr>
          <p:spPr>
            <a:xfrm>
              <a:off x="2550903" y="3221897"/>
              <a:ext cx="2291211" cy="2442077"/>
            </a:xfrm>
            <a:custGeom>
              <a:avLst/>
              <a:gdLst>
                <a:gd name="connsiteX0" fmla="*/ 4269973 w 4919667"/>
                <a:gd name="connsiteY0" fmla="*/ 2794663 h 5243603"/>
                <a:gd name="connsiteX1" fmla="*/ 4904318 w 4919667"/>
                <a:gd name="connsiteY1" fmla="*/ 3218444 h 5243603"/>
                <a:gd name="connsiteX2" fmla="*/ 4919111 w 4919667"/>
                <a:gd name="connsiteY2" fmla="*/ 3238704 h 5243603"/>
                <a:gd name="connsiteX3" fmla="*/ 4906408 w 4919667"/>
                <a:gd name="connsiteY3" fmla="*/ 3274240 h 5243603"/>
                <a:gd name="connsiteX4" fmla="*/ 4187484 w 4919667"/>
                <a:gd name="connsiteY4" fmla="*/ 4354556 h 5243603"/>
                <a:gd name="connsiteX5" fmla="*/ 3924500 w 4919667"/>
                <a:gd name="connsiteY5" fmla="*/ 4631530 h 5243603"/>
                <a:gd name="connsiteX6" fmla="*/ 3740468 w 4919667"/>
                <a:gd name="connsiteY6" fmla="*/ 4697536 h 5243603"/>
                <a:gd name="connsiteX7" fmla="*/ 3696650 w 4919667"/>
                <a:gd name="connsiteY7" fmla="*/ 4683226 h 5243603"/>
                <a:gd name="connsiteX8" fmla="*/ 3519854 w 4919667"/>
                <a:gd name="connsiteY8" fmla="*/ 4485364 h 5243603"/>
                <a:gd name="connsiteX9" fmla="*/ 3328023 w 4919667"/>
                <a:gd name="connsiteY9" fmla="*/ 3905047 h 5243603"/>
                <a:gd name="connsiteX10" fmla="*/ 3459876 w 4919667"/>
                <a:gd name="connsiteY10" fmla="*/ 5217796 h 5243603"/>
                <a:gd name="connsiteX11" fmla="*/ 3452560 w 4919667"/>
                <a:gd name="connsiteY11" fmla="*/ 5243604 h 5243603"/>
                <a:gd name="connsiteX12" fmla="*/ 1313797 w 4919667"/>
                <a:gd name="connsiteY12" fmla="*/ 5243604 h 5243603"/>
                <a:gd name="connsiteX13" fmla="*/ 1320792 w 4919667"/>
                <a:gd name="connsiteY13" fmla="*/ 4340004 h 5243603"/>
                <a:gd name="connsiteX14" fmla="*/ 1114007 w 4919667"/>
                <a:gd name="connsiteY14" fmla="*/ 4618987 h 5243603"/>
                <a:gd name="connsiteX15" fmla="*/ 968565 w 4919667"/>
                <a:gd name="connsiteY15" fmla="*/ 4732108 h 5243603"/>
                <a:gd name="connsiteX16" fmla="*/ 797397 w 4919667"/>
                <a:gd name="connsiteY16" fmla="*/ 4720933 h 5243603"/>
                <a:gd name="connsiteX17" fmla="*/ 542533 w 4919667"/>
                <a:gd name="connsiteY17" fmla="*/ 4424986 h 5243603"/>
                <a:gd name="connsiteX18" fmla="*/ 3702 w 4919667"/>
                <a:gd name="connsiteY18" fmla="*/ 3219247 h 5243603"/>
                <a:gd name="connsiteX19" fmla="*/ 15199 w 4919667"/>
                <a:gd name="connsiteY19" fmla="*/ 3181139 h 5243603"/>
                <a:gd name="connsiteX20" fmla="*/ 492766 w 4919667"/>
                <a:gd name="connsiteY20" fmla="*/ 2820069 h 5243603"/>
                <a:gd name="connsiteX21" fmla="*/ 550493 w 4919667"/>
                <a:gd name="connsiteY21" fmla="*/ 2837676 h 5243603"/>
                <a:gd name="connsiteX22" fmla="*/ 663694 w 4919667"/>
                <a:gd name="connsiteY22" fmla="*/ 3056360 h 5243603"/>
                <a:gd name="connsiteX23" fmla="*/ 672377 w 4919667"/>
                <a:gd name="connsiteY23" fmla="*/ 3066812 h 5243603"/>
                <a:gd name="connsiteX24" fmla="*/ 690949 w 4919667"/>
                <a:gd name="connsiteY24" fmla="*/ 3027497 h 5243603"/>
                <a:gd name="connsiteX25" fmla="*/ 841696 w 4919667"/>
                <a:gd name="connsiteY25" fmla="*/ 2321838 h 5243603"/>
                <a:gd name="connsiteX26" fmla="*/ 863082 w 4919667"/>
                <a:gd name="connsiteY26" fmla="*/ 2299970 h 5243603"/>
                <a:gd name="connsiteX27" fmla="*/ 1227610 w 4919667"/>
                <a:gd name="connsiteY27" fmla="*/ 2153725 h 5243603"/>
                <a:gd name="connsiteX28" fmla="*/ 1277055 w 4919667"/>
                <a:gd name="connsiteY28" fmla="*/ 2119958 h 5243603"/>
                <a:gd name="connsiteX29" fmla="*/ 1467197 w 4919667"/>
                <a:gd name="connsiteY29" fmla="*/ 1544786 h 5243603"/>
                <a:gd name="connsiteX30" fmla="*/ 1452404 w 4919667"/>
                <a:gd name="connsiteY30" fmla="*/ 945736 h 5243603"/>
                <a:gd name="connsiteX31" fmla="*/ 1733879 w 4919667"/>
                <a:gd name="connsiteY31" fmla="*/ 228661 h 5243603"/>
                <a:gd name="connsiteX32" fmla="*/ 2064800 w 4919667"/>
                <a:gd name="connsiteY32" fmla="*/ 24288 h 5243603"/>
                <a:gd name="connsiteX33" fmla="*/ 2610707 w 4919667"/>
                <a:gd name="connsiteY33" fmla="*/ 127841 h 5243603"/>
                <a:gd name="connsiteX34" fmla="*/ 2706783 w 4919667"/>
                <a:gd name="connsiteY34" fmla="*/ 207114 h 5243603"/>
                <a:gd name="connsiteX35" fmla="*/ 2859460 w 4919667"/>
                <a:gd name="connsiteY35" fmla="*/ 391066 h 5243603"/>
                <a:gd name="connsiteX36" fmla="*/ 2968722 w 4919667"/>
                <a:gd name="connsiteY36" fmla="*/ 786386 h 5243603"/>
                <a:gd name="connsiteX37" fmla="*/ 2979977 w 4919667"/>
                <a:gd name="connsiteY37" fmla="*/ 1054756 h 5243603"/>
                <a:gd name="connsiteX38" fmla="*/ 2980620 w 4919667"/>
                <a:gd name="connsiteY38" fmla="*/ 1498557 h 5243603"/>
                <a:gd name="connsiteX39" fmla="*/ 3091892 w 4919667"/>
                <a:gd name="connsiteY39" fmla="*/ 1866863 h 5243603"/>
                <a:gd name="connsiteX40" fmla="*/ 3224148 w 4919667"/>
                <a:gd name="connsiteY40" fmla="*/ 2012143 h 5243603"/>
                <a:gd name="connsiteX41" fmla="*/ 3434712 w 4919667"/>
                <a:gd name="connsiteY41" fmla="*/ 2117465 h 5243603"/>
                <a:gd name="connsiteX42" fmla="*/ 3687807 w 4919667"/>
                <a:gd name="connsiteY42" fmla="*/ 2172779 h 5243603"/>
                <a:gd name="connsiteX43" fmla="*/ 3727282 w 4919667"/>
                <a:gd name="connsiteY43" fmla="*/ 2211773 h 5243603"/>
                <a:gd name="connsiteX44" fmla="*/ 3731302 w 4919667"/>
                <a:gd name="connsiteY44" fmla="*/ 2227772 h 5243603"/>
                <a:gd name="connsiteX45" fmla="*/ 3750357 w 4919667"/>
                <a:gd name="connsiteY45" fmla="*/ 2266605 h 5243603"/>
                <a:gd name="connsiteX46" fmla="*/ 4001281 w 4919667"/>
                <a:gd name="connsiteY46" fmla="*/ 3424183 h 5243603"/>
                <a:gd name="connsiteX47" fmla="*/ 4269973 w 4919667"/>
                <a:gd name="connsiteY47" fmla="*/ 2794663 h 52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19667" h="5243603">
                  <a:moveTo>
                    <a:pt x="4269973" y="2794663"/>
                  </a:moveTo>
                  <a:cubicBezTo>
                    <a:pt x="4292806" y="2808732"/>
                    <a:pt x="4842732" y="3176717"/>
                    <a:pt x="4904318" y="3218444"/>
                  </a:cubicBezTo>
                  <a:cubicBezTo>
                    <a:pt x="4911553" y="3223348"/>
                    <a:pt x="4921845" y="3226323"/>
                    <a:pt x="4919111" y="3238704"/>
                  </a:cubicBezTo>
                  <a:cubicBezTo>
                    <a:pt x="4922006" y="3253095"/>
                    <a:pt x="4913001" y="3263306"/>
                    <a:pt x="4906408" y="3274240"/>
                  </a:cubicBezTo>
                  <a:cubicBezTo>
                    <a:pt x="4818372" y="3419842"/>
                    <a:pt x="4351497" y="4148977"/>
                    <a:pt x="4187484" y="4354556"/>
                  </a:cubicBezTo>
                  <a:cubicBezTo>
                    <a:pt x="4107889" y="4454331"/>
                    <a:pt x="4027089" y="4553301"/>
                    <a:pt x="3924500" y="4631530"/>
                  </a:cubicBezTo>
                  <a:cubicBezTo>
                    <a:pt x="3869990" y="4673095"/>
                    <a:pt x="3810816" y="4700431"/>
                    <a:pt x="3740468" y="4697536"/>
                  </a:cubicBezTo>
                  <a:cubicBezTo>
                    <a:pt x="3724227" y="4696894"/>
                    <a:pt x="3709273" y="4693999"/>
                    <a:pt x="3696650" y="4683226"/>
                  </a:cubicBezTo>
                  <a:cubicBezTo>
                    <a:pt x="3608533" y="4643348"/>
                    <a:pt x="3561742" y="4566246"/>
                    <a:pt x="3519854" y="4485364"/>
                  </a:cubicBezTo>
                  <a:cubicBezTo>
                    <a:pt x="3487212" y="4422332"/>
                    <a:pt x="3346273" y="4018812"/>
                    <a:pt x="3328023" y="3905047"/>
                  </a:cubicBezTo>
                  <a:cubicBezTo>
                    <a:pt x="3345308" y="3978451"/>
                    <a:pt x="3457063" y="5158623"/>
                    <a:pt x="3459876" y="5217796"/>
                  </a:cubicBezTo>
                  <a:cubicBezTo>
                    <a:pt x="3460359" y="5227363"/>
                    <a:pt x="3459474" y="5236288"/>
                    <a:pt x="3452560" y="5243604"/>
                  </a:cubicBezTo>
                  <a:cubicBezTo>
                    <a:pt x="2739666" y="5243604"/>
                    <a:pt x="2026772" y="5243604"/>
                    <a:pt x="1313797" y="5243604"/>
                  </a:cubicBezTo>
                  <a:cubicBezTo>
                    <a:pt x="1317495" y="5049602"/>
                    <a:pt x="1320390" y="4385188"/>
                    <a:pt x="1320792" y="4340004"/>
                  </a:cubicBezTo>
                  <a:cubicBezTo>
                    <a:pt x="1256232" y="4437608"/>
                    <a:pt x="1191591" y="4533121"/>
                    <a:pt x="1114007" y="4618987"/>
                  </a:cubicBezTo>
                  <a:cubicBezTo>
                    <a:pt x="1072199" y="4665217"/>
                    <a:pt x="1026694" y="4707747"/>
                    <a:pt x="968565" y="4732108"/>
                  </a:cubicBezTo>
                  <a:cubicBezTo>
                    <a:pt x="910678" y="4756388"/>
                    <a:pt x="852148" y="4759685"/>
                    <a:pt x="797397" y="4720933"/>
                  </a:cubicBezTo>
                  <a:cubicBezTo>
                    <a:pt x="675914" y="4653719"/>
                    <a:pt x="608701" y="4539232"/>
                    <a:pt x="542533" y="4424986"/>
                  </a:cubicBezTo>
                  <a:cubicBezTo>
                    <a:pt x="426759" y="4225195"/>
                    <a:pt x="80884" y="3414696"/>
                    <a:pt x="3702" y="3219247"/>
                  </a:cubicBezTo>
                  <a:cubicBezTo>
                    <a:pt x="-3534" y="3200997"/>
                    <a:pt x="-399" y="3192234"/>
                    <a:pt x="15199" y="3181139"/>
                  </a:cubicBezTo>
                  <a:cubicBezTo>
                    <a:pt x="73086" y="3139975"/>
                    <a:pt x="400791" y="2887845"/>
                    <a:pt x="492766" y="2820069"/>
                  </a:cubicBezTo>
                  <a:cubicBezTo>
                    <a:pt x="525489" y="2798682"/>
                    <a:pt x="532885" y="2801014"/>
                    <a:pt x="550493" y="2837676"/>
                  </a:cubicBezTo>
                  <a:cubicBezTo>
                    <a:pt x="585948" y="2911723"/>
                    <a:pt x="628077" y="2982394"/>
                    <a:pt x="663694" y="3056360"/>
                  </a:cubicBezTo>
                  <a:cubicBezTo>
                    <a:pt x="665623" y="3060299"/>
                    <a:pt x="667151" y="3064963"/>
                    <a:pt x="672377" y="3066812"/>
                  </a:cubicBezTo>
                  <a:cubicBezTo>
                    <a:pt x="679532" y="3054028"/>
                    <a:pt x="677362" y="3036984"/>
                    <a:pt x="690949" y="3027497"/>
                  </a:cubicBezTo>
                  <a:cubicBezTo>
                    <a:pt x="715149" y="2915743"/>
                    <a:pt x="816291" y="2445491"/>
                    <a:pt x="841696" y="2321838"/>
                  </a:cubicBezTo>
                  <a:cubicBezTo>
                    <a:pt x="844510" y="2308010"/>
                    <a:pt x="852631" y="2304231"/>
                    <a:pt x="863082" y="2299970"/>
                  </a:cubicBezTo>
                  <a:cubicBezTo>
                    <a:pt x="984565" y="2251248"/>
                    <a:pt x="1106047" y="2202286"/>
                    <a:pt x="1227610" y="2153725"/>
                  </a:cubicBezTo>
                  <a:cubicBezTo>
                    <a:pt x="1246744" y="2146087"/>
                    <a:pt x="1262744" y="2135475"/>
                    <a:pt x="1277055" y="2119958"/>
                  </a:cubicBezTo>
                  <a:cubicBezTo>
                    <a:pt x="1427561" y="1956829"/>
                    <a:pt x="1476765" y="1760495"/>
                    <a:pt x="1467197" y="1544786"/>
                  </a:cubicBezTo>
                  <a:cubicBezTo>
                    <a:pt x="1458354" y="1345156"/>
                    <a:pt x="1448304" y="1145607"/>
                    <a:pt x="1452404" y="945736"/>
                  </a:cubicBezTo>
                  <a:cubicBezTo>
                    <a:pt x="1457952" y="672542"/>
                    <a:pt x="1542933" y="429336"/>
                    <a:pt x="1733879" y="228661"/>
                  </a:cubicBezTo>
                  <a:cubicBezTo>
                    <a:pt x="1826016" y="131861"/>
                    <a:pt x="1936002" y="59985"/>
                    <a:pt x="2064800" y="24288"/>
                  </a:cubicBezTo>
                  <a:cubicBezTo>
                    <a:pt x="2262259" y="-30303"/>
                    <a:pt x="2445166" y="8369"/>
                    <a:pt x="2610707" y="127841"/>
                  </a:cubicBezTo>
                  <a:cubicBezTo>
                    <a:pt x="2644313" y="152041"/>
                    <a:pt x="2674865" y="180583"/>
                    <a:pt x="2706783" y="207114"/>
                  </a:cubicBezTo>
                  <a:cubicBezTo>
                    <a:pt x="2768690" y="259293"/>
                    <a:pt x="2820627" y="319753"/>
                    <a:pt x="2859460" y="391066"/>
                  </a:cubicBezTo>
                  <a:cubicBezTo>
                    <a:pt x="2926673" y="514398"/>
                    <a:pt x="2956742" y="647940"/>
                    <a:pt x="2968722" y="786386"/>
                  </a:cubicBezTo>
                  <a:cubicBezTo>
                    <a:pt x="2976440" y="875628"/>
                    <a:pt x="2980058" y="965112"/>
                    <a:pt x="2979977" y="1054756"/>
                  </a:cubicBezTo>
                  <a:cubicBezTo>
                    <a:pt x="2979817" y="1202690"/>
                    <a:pt x="2977726" y="1350623"/>
                    <a:pt x="2980620" y="1498557"/>
                  </a:cubicBezTo>
                  <a:cubicBezTo>
                    <a:pt x="2983193" y="1630973"/>
                    <a:pt x="3011333" y="1757521"/>
                    <a:pt x="3091892" y="1866863"/>
                  </a:cubicBezTo>
                  <a:cubicBezTo>
                    <a:pt x="3130805" y="1919765"/>
                    <a:pt x="3177517" y="1965994"/>
                    <a:pt x="3224148" y="2012143"/>
                  </a:cubicBezTo>
                  <a:cubicBezTo>
                    <a:pt x="3282839" y="2070271"/>
                    <a:pt x="3353027" y="2103074"/>
                    <a:pt x="3434712" y="2117465"/>
                  </a:cubicBezTo>
                  <a:cubicBezTo>
                    <a:pt x="3519693" y="2132419"/>
                    <a:pt x="3603308" y="2155092"/>
                    <a:pt x="3687807" y="2172779"/>
                  </a:cubicBezTo>
                  <a:cubicBezTo>
                    <a:pt x="3711122" y="2177684"/>
                    <a:pt x="3726880" y="2185563"/>
                    <a:pt x="3727282" y="2211773"/>
                  </a:cubicBezTo>
                  <a:cubicBezTo>
                    <a:pt x="3727363" y="2217160"/>
                    <a:pt x="3729855" y="2222466"/>
                    <a:pt x="3731302" y="2227772"/>
                  </a:cubicBezTo>
                  <a:cubicBezTo>
                    <a:pt x="3743925" y="2237661"/>
                    <a:pt x="3747301" y="2252052"/>
                    <a:pt x="3750357" y="2266605"/>
                  </a:cubicBezTo>
                  <a:cubicBezTo>
                    <a:pt x="3812424" y="2560220"/>
                    <a:pt x="3980216" y="3330760"/>
                    <a:pt x="4001281" y="3424183"/>
                  </a:cubicBezTo>
                  <a:cubicBezTo>
                    <a:pt x="4020094" y="3398939"/>
                    <a:pt x="4195122" y="2978132"/>
                    <a:pt x="4269973" y="2794663"/>
                  </a:cubicBezTo>
                  <a:close/>
                </a:path>
              </a:pathLst>
            </a:custGeom>
            <a:solidFill>
              <a:srgbClr val="01010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110">
              <a:extLst>
                <a:ext uri="{FF2B5EF4-FFF2-40B4-BE49-F238E27FC236}">
                  <a16:creationId xmlns:a16="http://schemas.microsoft.com/office/drawing/2014/main" id="{23B037EF-AB97-4D3A-8576-E5FCC59BFB97}"/>
                </a:ext>
              </a:extLst>
            </p:cNvPr>
            <p:cNvSpPr/>
            <p:nvPr/>
          </p:nvSpPr>
          <p:spPr>
            <a:xfrm>
              <a:off x="2080049" y="4335637"/>
              <a:ext cx="704631" cy="308784"/>
            </a:xfrm>
            <a:custGeom>
              <a:avLst/>
              <a:gdLst>
                <a:gd name="connsiteX0" fmla="*/ 1509327 w 1512977"/>
                <a:gd name="connsiteY0" fmla="*/ 435090 h 663019"/>
                <a:gd name="connsiteX1" fmla="*/ 1197943 w 1512977"/>
                <a:gd name="connsiteY1" fmla="*/ 663020 h 663019"/>
                <a:gd name="connsiteX2" fmla="*/ 1174547 w 1512977"/>
                <a:gd name="connsiteY2" fmla="*/ 529719 h 663019"/>
                <a:gd name="connsiteX3" fmla="*/ 1131293 w 1512977"/>
                <a:gd name="connsiteY3" fmla="*/ 415473 h 663019"/>
                <a:gd name="connsiteX4" fmla="*/ 1005951 w 1512977"/>
                <a:gd name="connsiteY4" fmla="*/ 341024 h 663019"/>
                <a:gd name="connsiteX5" fmla="*/ 884952 w 1512977"/>
                <a:gd name="connsiteY5" fmla="*/ 314010 h 663019"/>
                <a:gd name="connsiteX6" fmla="*/ 439383 w 1512977"/>
                <a:gd name="connsiteY6" fmla="*/ 295679 h 663019"/>
                <a:gd name="connsiteX7" fmla="*/ 259290 w 1512977"/>
                <a:gd name="connsiteY7" fmla="*/ 277026 h 663019"/>
                <a:gd name="connsiteX8" fmla="*/ 103558 w 1512977"/>
                <a:gd name="connsiteY8" fmla="*/ 244465 h 663019"/>
                <a:gd name="connsiteX9" fmla="*/ 85307 w 1512977"/>
                <a:gd name="connsiteY9" fmla="*/ 232486 h 663019"/>
                <a:gd name="connsiteX10" fmla="*/ 4 w 1512977"/>
                <a:gd name="connsiteY10" fmla="*/ 197834 h 663019"/>
                <a:gd name="connsiteX11" fmla="*/ 42857 w 1512977"/>
                <a:gd name="connsiteY11" fmla="*/ 178056 h 663019"/>
                <a:gd name="connsiteX12" fmla="*/ 163294 w 1512977"/>
                <a:gd name="connsiteY12" fmla="*/ 166639 h 663019"/>
                <a:gd name="connsiteX13" fmla="*/ 919121 w 1512977"/>
                <a:gd name="connsiteY13" fmla="*/ 61317 h 663019"/>
                <a:gd name="connsiteX14" fmla="*/ 1180497 w 1512977"/>
                <a:gd name="connsiteY14" fmla="*/ 3912 h 663019"/>
                <a:gd name="connsiteX15" fmla="*/ 1506111 w 1512977"/>
                <a:gd name="connsiteY15" fmla="*/ 398267 h 663019"/>
                <a:gd name="connsiteX16" fmla="*/ 1509327 w 1512977"/>
                <a:gd name="connsiteY16" fmla="*/ 435090 h 66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2977" h="663019">
                  <a:moveTo>
                    <a:pt x="1509327" y="435090"/>
                  </a:moveTo>
                  <a:cubicBezTo>
                    <a:pt x="1405533" y="511067"/>
                    <a:pt x="1301738" y="587043"/>
                    <a:pt x="1197943" y="663020"/>
                  </a:cubicBezTo>
                  <a:cubicBezTo>
                    <a:pt x="1210807" y="653614"/>
                    <a:pt x="1178808" y="545316"/>
                    <a:pt x="1174547" y="529719"/>
                  </a:cubicBezTo>
                  <a:cubicBezTo>
                    <a:pt x="1165060" y="494826"/>
                    <a:pt x="1154448" y="443612"/>
                    <a:pt x="1131293" y="415473"/>
                  </a:cubicBezTo>
                  <a:cubicBezTo>
                    <a:pt x="1107575" y="386690"/>
                    <a:pt x="1041166" y="354129"/>
                    <a:pt x="1005951" y="341024"/>
                  </a:cubicBezTo>
                  <a:cubicBezTo>
                    <a:pt x="966958" y="326472"/>
                    <a:pt x="926277" y="318190"/>
                    <a:pt x="884952" y="314010"/>
                  </a:cubicBezTo>
                  <a:cubicBezTo>
                    <a:pt x="737742" y="298975"/>
                    <a:pt x="587316" y="303960"/>
                    <a:pt x="439383" y="295679"/>
                  </a:cubicBezTo>
                  <a:cubicBezTo>
                    <a:pt x="379084" y="292302"/>
                    <a:pt x="318946" y="286353"/>
                    <a:pt x="259290" y="277026"/>
                  </a:cubicBezTo>
                  <a:cubicBezTo>
                    <a:pt x="215071" y="270112"/>
                    <a:pt x="141667" y="268102"/>
                    <a:pt x="103558" y="244465"/>
                  </a:cubicBezTo>
                  <a:cubicBezTo>
                    <a:pt x="97367" y="240606"/>
                    <a:pt x="91819" y="235621"/>
                    <a:pt x="85307" y="232486"/>
                  </a:cubicBezTo>
                  <a:cubicBezTo>
                    <a:pt x="70996" y="225571"/>
                    <a:pt x="-639" y="222677"/>
                    <a:pt x="4" y="197834"/>
                  </a:cubicBezTo>
                  <a:cubicBezTo>
                    <a:pt x="487" y="178860"/>
                    <a:pt x="28546" y="180227"/>
                    <a:pt x="42857" y="178056"/>
                  </a:cubicBezTo>
                  <a:cubicBezTo>
                    <a:pt x="82654" y="172106"/>
                    <a:pt x="123577" y="167122"/>
                    <a:pt x="163294" y="166639"/>
                  </a:cubicBezTo>
                  <a:cubicBezTo>
                    <a:pt x="418077" y="163584"/>
                    <a:pt x="674548" y="134158"/>
                    <a:pt x="919121" y="61317"/>
                  </a:cubicBezTo>
                  <a:cubicBezTo>
                    <a:pt x="1003459" y="36233"/>
                    <a:pt x="1089968" y="-14418"/>
                    <a:pt x="1180497" y="3912"/>
                  </a:cubicBezTo>
                  <a:cubicBezTo>
                    <a:pt x="1340249" y="36393"/>
                    <a:pt x="1456184" y="259499"/>
                    <a:pt x="1506111" y="398267"/>
                  </a:cubicBezTo>
                  <a:cubicBezTo>
                    <a:pt x="1510533" y="410408"/>
                    <a:pt x="1517206" y="422066"/>
                    <a:pt x="1509327" y="435090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111">
              <a:extLst>
                <a:ext uri="{FF2B5EF4-FFF2-40B4-BE49-F238E27FC236}">
                  <a16:creationId xmlns:a16="http://schemas.microsoft.com/office/drawing/2014/main" id="{9D2AED71-165F-41D4-88EB-9FD14329C7E9}"/>
                </a:ext>
              </a:extLst>
            </p:cNvPr>
            <p:cNvSpPr/>
            <p:nvPr/>
          </p:nvSpPr>
          <p:spPr>
            <a:xfrm>
              <a:off x="4569116" y="4365951"/>
              <a:ext cx="691851" cy="268885"/>
            </a:xfrm>
            <a:custGeom>
              <a:avLst/>
              <a:gdLst>
                <a:gd name="connsiteX0" fmla="*/ 296992 w 1485536"/>
                <a:gd name="connsiteY0" fmla="*/ 577347 h 577347"/>
                <a:gd name="connsiteX1" fmla="*/ 0 w 1485536"/>
                <a:gd name="connsiteY1" fmla="*/ 377235 h 577347"/>
                <a:gd name="connsiteX2" fmla="*/ 120116 w 1485536"/>
                <a:gd name="connsiteY2" fmla="*/ 164822 h 577347"/>
                <a:gd name="connsiteX3" fmla="*/ 292571 w 1485536"/>
                <a:gd name="connsiteY3" fmla="*/ 10296 h 577347"/>
                <a:gd name="connsiteX4" fmla="*/ 555876 w 1485536"/>
                <a:gd name="connsiteY4" fmla="*/ 58455 h 577347"/>
                <a:gd name="connsiteX5" fmla="*/ 962612 w 1485536"/>
                <a:gd name="connsiteY5" fmla="*/ 143034 h 577347"/>
                <a:gd name="connsiteX6" fmla="*/ 1371359 w 1485536"/>
                <a:gd name="connsiteY6" fmla="*/ 169405 h 577347"/>
                <a:gd name="connsiteX7" fmla="*/ 1467596 w 1485536"/>
                <a:gd name="connsiteY7" fmla="*/ 187012 h 577347"/>
                <a:gd name="connsiteX8" fmla="*/ 1485524 w 1485536"/>
                <a:gd name="connsiteY8" fmla="*/ 199715 h 577347"/>
                <a:gd name="connsiteX9" fmla="*/ 1470088 w 1485536"/>
                <a:gd name="connsiteY9" fmla="*/ 217563 h 577347"/>
                <a:gd name="connsiteX10" fmla="*/ 1442753 w 1485536"/>
                <a:gd name="connsiteY10" fmla="*/ 227372 h 577347"/>
                <a:gd name="connsiteX11" fmla="*/ 1371519 w 1485536"/>
                <a:gd name="connsiteY11" fmla="*/ 252939 h 577347"/>
                <a:gd name="connsiteX12" fmla="*/ 1017685 w 1485536"/>
                <a:gd name="connsiteY12" fmla="*/ 298686 h 577347"/>
                <a:gd name="connsiteX13" fmla="*/ 480703 w 1485536"/>
                <a:gd name="connsiteY13" fmla="*/ 340654 h 577347"/>
                <a:gd name="connsiteX14" fmla="*/ 329875 w 1485536"/>
                <a:gd name="connsiteY14" fmla="*/ 514475 h 577347"/>
                <a:gd name="connsiteX15" fmla="*/ 315404 w 1485536"/>
                <a:gd name="connsiteY15" fmla="*/ 559257 h 577347"/>
                <a:gd name="connsiteX16" fmla="*/ 296992 w 1485536"/>
                <a:gd name="connsiteY16" fmla="*/ 577347 h 57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5536" h="577347">
                  <a:moveTo>
                    <a:pt x="296992" y="577347"/>
                  </a:moveTo>
                  <a:cubicBezTo>
                    <a:pt x="198022" y="510616"/>
                    <a:pt x="98971" y="443886"/>
                    <a:pt x="0" y="377235"/>
                  </a:cubicBezTo>
                  <a:cubicBezTo>
                    <a:pt x="32240" y="302062"/>
                    <a:pt x="75816" y="233080"/>
                    <a:pt x="120116" y="164822"/>
                  </a:cubicBezTo>
                  <a:cubicBezTo>
                    <a:pt x="161038" y="101709"/>
                    <a:pt x="218282" y="36506"/>
                    <a:pt x="292571" y="10296"/>
                  </a:cubicBezTo>
                  <a:cubicBezTo>
                    <a:pt x="383260" y="-21703"/>
                    <a:pt x="471698" y="28385"/>
                    <a:pt x="555876" y="58455"/>
                  </a:cubicBezTo>
                  <a:cubicBezTo>
                    <a:pt x="686684" y="105166"/>
                    <a:pt x="824728" y="129205"/>
                    <a:pt x="962612" y="143034"/>
                  </a:cubicBezTo>
                  <a:cubicBezTo>
                    <a:pt x="1097923" y="156621"/>
                    <a:pt x="1237093" y="148984"/>
                    <a:pt x="1371359" y="169405"/>
                  </a:cubicBezTo>
                  <a:cubicBezTo>
                    <a:pt x="1403036" y="174228"/>
                    <a:pt x="1437446" y="170611"/>
                    <a:pt x="1467596" y="187012"/>
                  </a:cubicBezTo>
                  <a:cubicBezTo>
                    <a:pt x="1474269" y="190630"/>
                    <a:pt x="1485042" y="187655"/>
                    <a:pt x="1485524" y="199715"/>
                  </a:cubicBezTo>
                  <a:cubicBezTo>
                    <a:pt x="1485927" y="210167"/>
                    <a:pt x="1475877" y="212498"/>
                    <a:pt x="1470088" y="217563"/>
                  </a:cubicBezTo>
                  <a:cubicBezTo>
                    <a:pt x="1462611" y="224076"/>
                    <a:pt x="1449426" y="216840"/>
                    <a:pt x="1442753" y="227372"/>
                  </a:cubicBezTo>
                  <a:cubicBezTo>
                    <a:pt x="1423698" y="248758"/>
                    <a:pt x="1395961" y="247311"/>
                    <a:pt x="1371519" y="252939"/>
                  </a:cubicBezTo>
                  <a:cubicBezTo>
                    <a:pt x="1256951" y="279470"/>
                    <a:pt x="1135228" y="293942"/>
                    <a:pt x="1017685" y="298686"/>
                  </a:cubicBezTo>
                  <a:cubicBezTo>
                    <a:pt x="841853" y="305841"/>
                    <a:pt x="649781" y="282204"/>
                    <a:pt x="480703" y="340654"/>
                  </a:cubicBezTo>
                  <a:cubicBezTo>
                    <a:pt x="397008" y="369597"/>
                    <a:pt x="349975" y="430459"/>
                    <a:pt x="329875" y="514475"/>
                  </a:cubicBezTo>
                  <a:cubicBezTo>
                    <a:pt x="326177" y="529832"/>
                    <a:pt x="320469" y="544464"/>
                    <a:pt x="315404" y="559257"/>
                  </a:cubicBezTo>
                  <a:cubicBezTo>
                    <a:pt x="312348" y="567860"/>
                    <a:pt x="308570" y="576945"/>
                    <a:pt x="296992" y="577347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112">
              <a:extLst>
                <a:ext uri="{FF2B5EF4-FFF2-40B4-BE49-F238E27FC236}">
                  <a16:creationId xmlns:a16="http://schemas.microsoft.com/office/drawing/2014/main" id="{0B57BFAE-C059-4E7E-9ABF-111A9833404F}"/>
                </a:ext>
              </a:extLst>
            </p:cNvPr>
            <p:cNvSpPr/>
            <p:nvPr/>
          </p:nvSpPr>
          <p:spPr>
            <a:xfrm>
              <a:off x="3289425" y="3426531"/>
              <a:ext cx="596177" cy="1013474"/>
            </a:xfrm>
            <a:custGeom>
              <a:avLst/>
              <a:gdLst>
                <a:gd name="connsiteX0" fmla="*/ 276770 w 1280106"/>
                <a:gd name="connsiteY0" fmla="*/ 1237253 h 2176122"/>
                <a:gd name="connsiteX1" fmla="*/ 261253 w 1280106"/>
                <a:gd name="connsiteY1" fmla="*/ 1212972 h 2176122"/>
                <a:gd name="connsiteX2" fmla="*/ 141620 w 1280106"/>
                <a:gd name="connsiteY2" fmla="*/ 995816 h 2176122"/>
                <a:gd name="connsiteX3" fmla="*/ 133098 w 1280106"/>
                <a:gd name="connsiteY3" fmla="*/ 879801 h 2176122"/>
                <a:gd name="connsiteX4" fmla="*/ 116053 w 1280106"/>
                <a:gd name="connsiteY4" fmla="*/ 856244 h 2176122"/>
                <a:gd name="connsiteX5" fmla="*/ 14671 w 1280106"/>
                <a:gd name="connsiteY5" fmla="*/ 737334 h 2176122"/>
                <a:gd name="connsiteX6" fmla="*/ 279 w 1280106"/>
                <a:gd name="connsiteY6" fmla="*/ 624615 h 2176122"/>
                <a:gd name="connsiteX7" fmla="*/ 9766 w 1280106"/>
                <a:gd name="connsiteY7" fmla="*/ 585300 h 2176122"/>
                <a:gd name="connsiteX8" fmla="*/ 66367 w 1280106"/>
                <a:gd name="connsiteY8" fmla="*/ 701155 h 2176122"/>
                <a:gd name="connsiteX9" fmla="*/ 71593 w 1280106"/>
                <a:gd name="connsiteY9" fmla="*/ 699868 h 2176122"/>
                <a:gd name="connsiteX10" fmla="*/ 71753 w 1280106"/>
                <a:gd name="connsiteY10" fmla="*/ 560055 h 2176122"/>
                <a:gd name="connsiteX11" fmla="*/ 102546 w 1280106"/>
                <a:gd name="connsiteY11" fmla="*/ 358255 h 2176122"/>
                <a:gd name="connsiteX12" fmla="*/ 296789 w 1280106"/>
                <a:gd name="connsiteY12" fmla="*/ 104838 h 2176122"/>
                <a:gd name="connsiteX13" fmla="*/ 605520 w 1280106"/>
                <a:gd name="connsiteY13" fmla="*/ 883 h 2176122"/>
                <a:gd name="connsiteX14" fmla="*/ 871237 w 1280106"/>
                <a:gd name="connsiteY14" fmla="*/ 80478 h 2176122"/>
                <a:gd name="connsiteX15" fmla="*/ 1106885 w 1280106"/>
                <a:gd name="connsiteY15" fmla="*/ 324487 h 2176122"/>
                <a:gd name="connsiteX16" fmla="*/ 1183505 w 1280106"/>
                <a:gd name="connsiteY16" fmla="*/ 564718 h 2176122"/>
                <a:gd name="connsiteX17" fmla="*/ 1192992 w 1280106"/>
                <a:gd name="connsiteY17" fmla="*/ 629198 h 2176122"/>
                <a:gd name="connsiteX18" fmla="*/ 1210600 w 1280106"/>
                <a:gd name="connsiteY18" fmla="*/ 584899 h 2176122"/>
                <a:gd name="connsiteX19" fmla="*/ 1241633 w 1280106"/>
                <a:gd name="connsiteY19" fmla="*/ 573643 h 2176122"/>
                <a:gd name="connsiteX20" fmla="*/ 1277974 w 1280106"/>
                <a:gd name="connsiteY20" fmla="*/ 646966 h 2176122"/>
                <a:gd name="connsiteX21" fmla="*/ 1184711 w 1280106"/>
                <a:gd name="connsiteY21" fmla="*/ 811542 h 2176122"/>
                <a:gd name="connsiteX22" fmla="*/ 1171526 w 1280106"/>
                <a:gd name="connsiteY22" fmla="*/ 842013 h 2176122"/>
                <a:gd name="connsiteX23" fmla="*/ 1176028 w 1280106"/>
                <a:gd name="connsiteY23" fmla="*/ 972259 h 2176122"/>
                <a:gd name="connsiteX24" fmla="*/ 1091529 w 1280106"/>
                <a:gd name="connsiteY24" fmla="*/ 1181858 h 2176122"/>
                <a:gd name="connsiteX25" fmla="*/ 1097720 w 1280106"/>
                <a:gd name="connsiteY25" fmla="*/ 1201797 h 2176122"/>
                <a:gd name="connsiteX26" fmla="*/ 1106725 w 1280106"/>
                <a:gd name="connsiteY26" fmla="*/ 1350695 h 2176122"/>
                <a:gd name="connsiteX27" fmla="*/ 1088313 w 1280106"/>
                <a:gd name="connsiteY27" fmla="*/ 1455133 h 2176122"/>
                <a:gd name="connsiteX28" fmla="*/ 879036 w 1280106"/>
                <a:gd name="connsiteY28" fmla="*/ 1899576 h 2176122"/>
                <a:gd name="connsiteX29" fmla="*/ 736811 w 1280106"/>
                <a:gd name="connsiteY29" fmla="*/ 2153556 h 2176122"/>
                <a:gd name="connsiteX30" fmla="*/ 682140 w 1280106"/>
                <a:gd name="connsiteY30" fmla="*/ 2155807 h 2176122"/>
                <a:gd name="connsiteX31" fmla="*/ 402272 w 1280106"/>
                <a:gd name="connsiteY31" fmla="*/ 1783240 h 2176122"/>
                <a:gd name="connsiteX32" fmla="*/ 317854 w 1280106"/>
                <a:gd name="connsiteY32" fmla="*/ 1676792 h 2176122"/>
                <a:gd name="connsiteX33" fmla="*/ 289634 w 1280106"/>
                <a:gd name="connsiteY33" fmla="*/ 1603307 h 2176122"/>
                <a:gd name="connsiteX34" fmla="*/ 269534 w 1280106"/>
                <a:gd name="connsiteY34" fmla="*/ 1296265 h 2176122"/>
                <a:gd name="connsiteX35" fmla="*/ 276770 w 1280106"/>
                <a:gd name="connsiteY35" fmla="*/ 1237253 h 217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0106" h="2176122">
                  <a:moveTo>
                    <a:pt x="276770" y="1237253"/>
                  </a:moveTo>
                  <a:cubicBezTo>
                    <a:pt x="278378" y="1224871"/>
                    <a:pt x="267524" y="1220047"/>
                    <a:pt x="261253" y="1212972"/>
                  </a:cubicBezTo>
                  <a:cubicBezTo>
                    <a:pt x="204572" y="1149779"/>
                    <a:pt x="152554" y="1084093"/>
                    <a:pt x="141620" y="995816"/>
                  </a:cubicBezTo>
                  <a:cubicBezTo>
                    <a:pt x="136876" y="957305"/>
                    <a:pt x="131650" y="918713"/>
                    <a:pt x="133098" y="879801"/>
                  </a:cubicBezTo>
                  <a:cubicBezTo>
                    <a:pt x="133580" y="866454"/>
                    <a:pt x="128515" y="859942"/>
                    <a:pt x="116053" y="856244"/>
                  </a:cubicBezTo>
                  <a:cubicBezTo>
                    <a:pt x="56799" y="838476"/>
                    <a:pt x="24962" y="797472"/>
                    <a:pt x="14671" y="737334"/>
                  </a:cubicBezTo>
                  <a:cubicBezTo>
                    <a:pt x="8239" y="699949"/>
                    <a:pt x="2772" y="662483"/>
                    <a:pt x="279" y="624615"/>
                  </a:cubicBezTo>
                  <a:cubicBezTo>
                    <a:pt x="-525" y="611752"/>
                    <a:pt x="-203" y="599129"/>
                    <a:pt x="9766" y="585300"/>
                  </a:cubicBezTo>
                  <a:cubicBezTo>
                    <a:pt x="29142" y="624937"/>
                    <a:pt x="47795" y="663046"/>
                    <a:pt x="66367" y="701155"/>
                  </a:cubicBezTo>
                  <a:cubicBezTo>
                    <a:pt x="68136" y="700753"/>
                    <a:pt x="69824" y="700270"/>
                    <a:pt x="71593" y="699868"/>
                  </a:cubicBezTo>
                  <a:cubicBezTo>
                    <a:pt x="71593" y="653237"/>
                    <a:pt x="70789" y="606687"/>
                    <a:pt x="71753" y="560055"/>
                  </a:cubicBezTo>
                  <a:cubicBezTo>
                    <a:pt x="73201" y="491556"/>
                    <a:pt x="84698" y="424423"/>
                    <a:pt x="102546" y="358255"/>
                  </a:cubicBezTo>
                  <a:cubicBezTo>
                    <a:pt x="132535" y="246983"/>
                    <a:pt x="202642" y="167067"/>
                    <a:pt x="296789" y="104838"/>
                  </a:cubicBezTo>
                  <a:cubicBezTo>
                    <a:pt x="390695" y="42771"/>
                    <a:pt x="494087" y="8521"/>
                    <a:pt x="605520" y="883"/>
                  </a:cubicBezTo>
                  <a:cubicBezTo>
                    <a:pt x="703204" y="-5790"/>
                    <a:pt x="791321" y="25807"/>
                    <a:pt x="871237" y="80478"/>
                  </a:cubicBezTo>
                  <a:cubicBezTo>
                    <a:pt x="966429" y="145601"/>
                    <a:pt x="1041200" y="230823"/>
                    <a:pt x="1106885" y="324487"/>
                  </a:cubicBezTo>
                  <a:cubicBezTo>
                    <a:pt x="1157376" y="396444"/>
                    <a:pt x="1169034" y="481104"/>
                    <a:pt x="1183505" y="564718"/>
                  </a:cubicBezTo>
                  <a:cubicBezTo>
                    <a:pt x="1186721" y="583290"/>
                    <a:pt x="1189053" y="602023"/>
                    <a:pt x="1192992" y="629198"/>
                  </a:cubicBezTo>
                  <a:cubicBezTo>
                    <a:pt x="1201032" y="609340"/>
                    <a:pt x="1207384" y="597521"/>
                    <a:pt x="1210600" y="584899"/>
                  </a:cubicBezTo>
                  <a:cubicBezTo>
                    <a:pt x="1215825" y="564558"/>
                    <a:pt x="1225875" y="565201"/>
                    <a:pt x="1241633" y="573643"/>
                  </a:cubicBezTo>
                  <a:cubicBezTo>
                    <a:pt x="1275562" y="591813"/>
                    <a:pt x="1284888" y="609098"/>
                    <a:pt x="1277974" y="646966"/>
                  </a:cubicBezTo>
                  <a:cubicBezTo>
                    <a:pt x="1265914" y="712571"/>
                    <a:pt x="1238578" y="769815"/>
                    <a:pt x="1184711" y="811542"/>
                  </a:cubicBezTo>
                  <a:cubicBezTo>
                    <a:pt x="1173697" y="820064"/>
                    <a:pt x="1171285" y="828989"/>
                    <a:pt x="1171526" y="842013"/>
                  </a:cubicBezTo>
                  <a:cubicBezTo>
                    <a:pt x="1172249" y="885428"/>
                    <a:pt x="1177797" y="928603"/>
                    <a:pt x="1176028" y="972259"/>
                  </a:cubicBezTo>
                  <a:cubicBezTo>
                    <a:pt x="1172812" y="1052658"/>
                    <a:pt x="1137437" y="1119228"/>
                    <a:pt x="1091529" y="1181858"/>
                  </a:cubicBezTo>
                  <a:cubicBezTo>
                    <a:pt x="1083730" y="1192551"/>
                    <a:pt x="1078022" y="1200591"/>
                    <a:pt x="1097720" y="1201797"/>
                  </a:cubicBezTo>
                  <a:cubicBezTo>
                    <a:pt x="1095227" y="1251725"/>
                    <a:pt x="1099408" y="1301572"/>
                    <a:pt x="1106725" y="1350695"/>
                  </a:cubicBezTo>
                  <a:cubicBezTo>
                    <a:pt x="1112352" y="1388724"/>
                    <a:pt x="1104795" y="1422169"/>
                    <a:pt x="1088313" y="1455133"/>
                  </a:cubicBezTo>
                  <a:cubicBezTo>
                    <a:pt x="1015231" y="1601700"/>
                    <a:pt x="952440" y="1753171"/>
                    <a:pt x="879036" y="1899576"/>
                  </a:cubicBezTo>
                  <a:cubicBezTo>
                    <a:pt x="835540" y="1986246"/>
                    <a:pt x="786899" y="2070423"/>
                    <a:pt x="736811" y="2153556"/>
                  </a:cubicBezTo>
                  <a:cubicBezTo>
                    <a:pt x="718801" y="2183464"/>
                    <a:pt x="702561" y="2183062"/>
                    <a:pt x="682140" y="2155807"/>
                  </a:cubicBezTo>
                  <a:cubicBezTo>
                    <a:pt x="589199" y="2031350"/>
                    <a:pt x="498429" y="1905285"/>
                    <a:pt x="402272" y="1783240"/>
                  </a:cubicBezTo>
                  <a:cubicBezTo>
                    <a:pt x="374213" y="1747703"/>
                    <a:pt x="346717" y="1711685"/>
                    <a:pt x="317854" y="1676792"/>
                  </a:cubicBezTo>
                  <a:cubicBezTo>
                    <a:pt x="300246" y="1655486"/>
                    <a:pt x="291724" y="1631527"/>
                    <a:pt x="289634" y="1603307"/>
                  </a:cubicBezTo>
                  <a:cubicBezTo>
                    <a:pt x="282076" y="1501040"/>
                    <a:pt x="279986" y="1398371"/>
                    <a:pt x="269534" y="1296265"/>
                  </a:cubicBezTo>
                  <a:cubicBezTo>
                    <a:pt x="267524" y="1276326"/>
                    <a:pt x="263585" y="1255584"/>
                    <a:pt x="276770" y="1237253"/>
                  </a:cubicBezTo>
                  <a:close/>
                </a:path>
              </a:pathLst>
            </a:custGeom>
            <a:solidFill>
              <a:srgbClr val="FDCFA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113">
              <a:extLst>
                <a:ext uri="{FF2B5EF4-FFF2-40B4-BE49-F238E27FC236}">
                  <a16:creationId xmlns:a16="http://schemas.microsoft.com/office/drawing/2014/main" id="{5CAB1418-BD86-45FC-B820-B95275938277}"/>
                </a:ext>
              </a:extLst>
            </p:cNvPr>
            <p:cNvSpPr/>
            <p:nvPr/>
          </p:nvSpPr>
          <p:spPr>
            <a:xfrm>
              <a:off x="3240616" y="3986260"/>
              <a:ext cx="778041" cy="1202479"/>
            </a:xfrm>
            <a:custGeom>
              <a:avLst/>
              <a:gdLst>
                <a:gd name="connsiteX0" fmla="*/ 381572 w 1670602"/>
                <a:gd name="connsiteY0" fmla="*/ 35408 h 2581952"/>
                <a:gd name="connsiteX1" fmla="*/ 405048 w 1670602"/>
                <a:gd name="connsiteY1" fmla="*/ 413683 h 2581952"/>
                <a:gd name="connsiteX2" fmla="*/ 426193 w 1670602"/>
                <a:gd name="connsiteY2" fmla="*/ 463048 h 2581952"/>
                <a:gd name="connsiteX3" fmla="*/ 797956 w 1670602"/>
                <a:gd name="connsiteY3" fmla="*/ 954444 h 2581952"/>
                <a:gd name="connsiteX4" fmla="*/ 831161 w 1670602"/>
                <a:gd name="connsiteY4" fmla="*/ 951308 h 2581952"/>
                <a:gd name="connsiteX5" fmla="*/ 1171005 w 1670602"/>
                <a:gd name="connsiteY5" fmla="*/ 274593 h 2581952"/>
                <a:gd name="connsiteX6" fmla="*/ 1193035 w 1670602"/>
                <a:gd name="connsiteY6" fmla="*/ 230133 h 2581952"/>
                <a:gd name="connsiteX7" fmla="*/ 1196894 w 1670602"/>
                <a:gd name="connsiteY7" fmla="*/ 110982 h 2581952"/>
                <a:gd name="connsiteX8" fmla="*/ 1188211 w 1670602"/>
                <a:gd name="connsiteY8" fmla="*/ 14826 h 2581952"/>
                <a:gd name="connsiteX9" fmla="*/ 1202602 w 1670602"/>
                <a:gd name="connsiteY9" fmla="*/ 113 h 2581952"/>
                <a:gd name="connsiteX10" fmla="*/ 1247063 w 1670602"/>
                <a:gd name="connsiteY10" fmla="*/ 29136 h 2581952"/>
                <a:gd name="connsiteX11" fmla="*/ 1504097 w 1670602"/>
                <a:gd name="connsiteY11" fmla="*/ 400176 h 2581952"/>
                <a:gd name="connsiteX12" fmla="*/ 1550085 w 1670602"/>
                <a:gd name="connsiteY12" fmla="*/ 511930 h 2581952"/>
                <a:gd name="connsiteX13" fmla="*/ 1669799 w 1670602"/>
                <a:gd name="connsiteY13" fmla="*/ 832158 h 2581952"/>
                <a:gd name="connsiteX14" fmla="*/ 1670602 w 1670602"/>
                <a:gd name="connsiteY14" fmla="*/ 843655 h 2581952"/>
                <a:gd name="connsiteX15" fmla="*/ 1279865 w 1670602"/>
                <a:gd name="connsiteY15" fmla="*/ 463771 h 2581952"/>
                <a:gd name="connsiteX16" fmla="*/ 835502 w 1670602"/>
                <a:gd name="connsiteY16" fmla="*/ 2581953 h 2581952"/>
                <a:gd name="connsiteX17" fmla="*/ 374014 w 1670602"/>
                <a:gd name="connsiteY17" fmla="*/ 737207 h 2581952"/>
                <a:gd name="connsiteX18" fmla="*/ 295224 w 1670602"/>
                <a:gd name="connsiteY18" fmla="*/ 576329 h 2581952"/>
                <a:gd name="connsiteX19" fmla="*/ 209680 w 1670602"/>
                <a:gd name="connsiteY19" fmla="*/ 466183 h 2581952"/>
                <a:gd name="connsiteX20" fmla="*/ 3698 w 1670602"/>
                <a:gd name="connsiteY20" fmla="*/ 829907 h 2581952"/>
                <a:gd name="connsiteX21" fmla="*/ 0 w 1670602"/>
                <a:gd name="connsiteY21" fmla="*/ 828057 h 2581952"/>
                <a:gd name="connsiteX22" fmla="*/ 50249 w 1670602"/>
                <a:gd name="connsiteY22" fmla="*/ 716544 h 2581952"/>
                <a:gd name="connsiteX23" fmla="*/ 349493 w 1670602"/>
                <a:gd name="connsiteY23" fmla="*/ 58241 h 2581952"/>
                <a:gd name="connsiteX24" fmla="*/ 381572 w 1670602"/>
                <a:gd name="connsiteY24" fmla="*/ 35408 h 258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0602" h="2581952">
                  <a:moveTo>
                    <a:pt x="381572" y="35408"/>
                  </a:moveTo>
                  <a:cubicBezTo>
                    <a:pt x="389370" y="161472"/>
                    <a:pt x="397330" y="287538"/>
                    <a:pt x="405048" y="413683"/>
                  </a:cubicBezTo>
                  <a:cubicBezTo>
                    <a:pt x="406254" y="432818"/>
                    <a:pt x="414616" y="448415"/>
                    <a:pt x="426193" y="463048"/>
                  </a:cubicBezTo>
                  <a:cubicBezTo>
                    <a:pt x="479739" y="530743"/>
                    <a:pt x="728251" y="857885"/>
                    <a:pt x="797956" y="954444"/>
                  </a:cubicBezTo>
                  <a:cubicBezTo>
                    <a:pt x="813553" y="976071"/>
                    <a:pt x="822478" y="967308"/>
                    <a:pt x="831161" y="951308"/>
                  </a:cubicBezTo>
                  <a:cubicBezTo>
                    <a:pt x="870234" y="879432"/>
                    <a:pt x="1121400" y="381282"/>
                    <a:pt x="1171005" y="274593"/>
                  </a:cubicBezTo>
                  <a:cubicBezTo>
                    <a:pt x="1178000" y="259559"/>
                    <a:pt x="1184754" y="244363"/>
                    <a:pt x="1193035" y="230133"/>
                  </a:cubicBezTo>
                  <a:cubicBezTo>
                    <a:pt x="1215707" y="191059"/>
                    <a:pt x="1201155" y="150217"/>
                    <a:pt x="1196894" y="110982"/>
                  </a:cubicBezTo>
                  <a:cubicBezTo>
                    <a:pt x="1193357" y="78984"/>
                    <a:pt x="1199064" y="46020"/>
                    <a:pt x="1188211" y="14826"/>
                  </a:cubicBezTo>
                  <a:cubicBezTo>
                    <a:pt x="1183065" y="113"/>
                    <a:pt x="1200029" y="7188"/>
                    <a:pt x="1202602" y="113"/>
                  </a:cubicBezTo>
                  <a:cubicBezTo>
                    <a:pt x="1224792" y="-1415"/>
                    <a:pt x="1235726" y="12816"/>
                    <a:pt x="1247063" y="29136"/>
                  </a:cubicBezTo>
                  <a:cubicBezTo>
                    <a:pt x="1332446" y="153031"/>
                    <a:pt x="1418553" y="276443"/>
                    <a:pt x="1504097" y="400176"/>
                  </a:cubicBezTo>
                  <a:cubicBezTo>
                    <a:pt x="1527493" y="433943"/>
                    <a:pt x="1535693" y="474303"/>
                    <a:pt x="1550085" y="511930"/>
                  </a:cubicBezTo>
                  <a:cubicBezTo>
                    <a:pt x="1590686" y="618378"/>
                    <a:pt x="1630082" y="725308"/>
                    <a:pt x="1669799" y="832158"/>
                  </a:cubicBezTo>
                  <a:cubicBezTo>
                    <a:pt x="1670683" y="834489"/>
                    <a:pt x="1670201" y="837384"/>
                    <a:pt x="1670602" y="843655"/>
                  </a:cubicBezTo>
                  <a:cubicBezTo>
                    <a:pt x="1540035" y="716705"/>
                    <a:pt x="1411638" y="591927"/>
                    <a:pt x="1279865" y="463771"/>
                  </a:cubicBezTo>
                  <a:cubicBezTo>
                    <a:pt x="1131771" y="1169832"/>
                    <a:pt x="984400" y="1872114"/>
                    <a:pt x="835502" y="2581953"/>
                  </a:cubicBezTo>
                  <a:cubicBezTo>
                    <a:pt x="822478" y="2531141"/>
                    <a:pt x="514631" y="1306027"/>
                    <a:pt x="374014" y="737207"/>
                  </a:cubicBezTo>
                  <a:cubicBezTo>
                    <a:pt x="358980" y="676506"/>
                    <a:pt x="336790" y="623121"/>
                    <a:pt x="295224" y="576329"/>
                  </a:cubicBezTo>
                  <a:cubicBezTo>
                    <a:pt x="265315" y="542723"/>
                    <a:pt x="239749" y="505337"/>
                    <a:pt x="209680" y="466183"/>
                  </a:cubicBezTo>
                  <a:cubicBezTo>
                    <a:pt x="140054" y="589113"/>
                    <a:pt x="71876" y="709550"/>
                    <a:pt x="3698" y="829907"/>
                  </a:cubicBezTo>
                  <a:cubicBezTo>
                    <a:pt x="2492" y="829263"/>
                    <a:pt x="1206" y="828701"/>
                    <a:pt x="0" y="828057"/>
                  </a:cubicBezTo>
                  <a:cubicBezTo>
                    <a:pt x="16723" y="790913"/>
                    <a:pt x="33365" y="753689"/>
                    <a:pt x="50249" y="716544"/>
                  </a:cubicBezTo>
                  <a:cubicBezTo>
                    <a:pt x="150104" y="497137"/>
                    <a:pt x="250120" y="277809"/>
                    <a:pt x="349493" y="58241"/>
                  </a:cubicBezTo>
                  <a:cubicBezTo>
                    <a:pt x="356327" y="42885"/>
                    <a:pt x="364527" y="34041"/>
                    <a:pt x="381572" y="35408"/>
                  </a:cubicBezTo>
                  <a:close/>
                </a:path>
              </a:pathLst>
            </a:custGeom>
            <a:solidFill>
              <a:srgbClr val="FFFFFF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9" name="자유형: 도형 268">
            <a:extLst>
              <a:ext uri="{FF2B5EF4-FFF2-40B4-BE49-F238E27FC236}">
                <a16:creationId xmlns:a16="http://schemas.microsoft.com/office/drawing/2014/main" id="{0142D672-C9A5-48FC-ADCC-EC1A5C9847F7}"/>
              </a:ext>
            </a:extLst>
          </p:cNvPr>
          <p:cNvSpPr/>
          <p:nvPr/>
        </p:nvSpPr>
        <p:spPr>
          <a:xfrm>
            <a:off x="10971246" y="4331140"/>
            <a:ext cx="1036872" cy="1681233"/>
          </a:xfrm>
          <a:custGeom>
            <a:avLst/>
            <a:gdLst>
              <a:gd name="connsiteX0" fmla="*/ 247513 w 2203327"/>
              <a:gd name="connsiteY0" fmla="*/ 3494026 h 3572579"/>
              <a:gd name="connsiteX1" fmla="*/ 291765 w 2203327"/>
              <a:gd name="connsiteY1" fmla="*/ 3530729 h 3572579"/>
              <a:gd name="connsiteX2" fmla="*/ 1639708 w 2203327"/>
              <a:gd name="connsiteY2" fmla="*/ 3530729 h 3572579"/>
              <a:gd name="connsiteX3" fmla="*/ 1690477 w 2203327"/>
              <a:gd name="connsiteY3" fmla="*/ 3494197 h 3572579"/>
              <a:gd name="connsiteX4" fmla="*/ 1420340 w 2203327"/>
              <a:gd name="connsiteY4" fmla="*/ 1176782 h 3572579"/>
              <a:gd name="connsiteX5" fmla="*/ 1052952 w 2203327"/>
              <a:gd name="connsiteY5" fmla="*/ 1356592 h 3572579"/>
              <a:gd name="connsiteX6" fmla="*/ 1304909 w 2203327"/>
              <a:gd name="connsiteY6" fmla="*/ 1387980 h 3572579"/>
              <a:gd name="connsiteX7" fmla="*/ 1571788 w 2203327"/>
              <a:gd name="connsiteY7" fmla="*/ 1240305 h 3572579"/>
              <a:gd name="connsiteX8" fmla="*/ 1562012 w 2203327"/>
              <a:gd name="connsiteY8" fmla="*/ 1210460 h 3572579"/>
              <a:gd name="connsiteX9" fmla="*/ 1420340 w 2203327"/>
              <a:gd name="connsiteY9" fmla="*/ 1176782 h 3572579"/>
              <a:gd name="connsiteX10" fmla="*/ 297778 w 2203327"/>
              <a:gd name="connsiteY10" fmla="*/ 1172762 h 3572579"/>
              <a:gd name="connsiteX11" fmla="*/ 54729 w 2203327"/>
              <a:gd name="connsiteY11" fmla="*/ 1209947 h 3572579"/>
              <a:gd name="connsiteX12" fmla="*/ 83029 w 2203327"/>
              <a:gd name="connsiteY12" fmla="*/ 1273578 h 3572579"/>
              <a:gd name="connsiteX13" fmla="*/ 166558 w 2203327"/>
              <a:gd name="connsiteY13" fmla="*/ 1405132 h 3572579"/>
              <a:gd name="connsiteX14" fmla="*/ 367574 w 2203327"/>
              <a:gd name="connsiteY14" fmla="*/ 1516103 h 3572579"/>
              <a:gd name="connsiteX15" fmla="*/ 808542 w 2203327"/>
              <a:gd name="connsiteY15" fmla="*/ 1554179 h 3572579"/>
              <a:gd name="connsiteX16" fmla="*/ 889669 w 2203327"/>
              <a:gd name="connsiteY16" fmla="*/ 1551607 h 3572579"/>
              <a:gd name="connsiteX17" fmla="*/ 297778 w 2203327"/>
              <a:gd name="connsiteY17" fmla="*/ 1172762 h 3572579"/>
              <a:gd name="connsiteX18" fmla="*/ 601558 w 2203327"/>
              <a:gd name="connsiteY18" fmla="*/ 984031 h 3572579"/>
              <a:gd name="connsiteX19" fmla="*/ 472200 w 2203327"/>
              <a:gd name="connsiteY19" fmla="*/ 1004814 h 3572579"/>
              <a:gd name="connsiteX20" fmla="*/ 542521 w 2203327"/>
              <a:gd name="connsiteY20" fmla="*/ 1114411 h 3572579"/>
              <a:gd name="connsiteX21" fmla="*/ 898588 w 2203327"/>
              <a:gd name="connsiteY21" fmla="*/ 1173586 h 3572579"/>
              <a:gd name="connsiteX22" fmla="*/ 601558 w 2203327"/>
              <a:gd name="connsiteY22" fmla="*/ 984031 h 3572579"/>
              <a:gd name="connsiteX23" fmla="*/ 1315510 w 2203327"/>
              <a:gd name="connsiteY23" fmla="*/ 377495 h 3572579"/>
              <a:gd name="connsiteX24" fmla="*/ 1332407 w 2203327"/>
              <a:gd name="connsiteY24" fmla="*/ 377532 h 3572579"/>
              <a:gd name="connsiteX25" fmla="*/ 1347427 w 2203327"/>
              <a:gd name="connsiteY25" fmla="*/ 407422 h 3572579"/>
              <a:gd name="connsiteX26" fmla="*/ 1361246 w 2203327"/>
              <a:gd name="connsiteY26" fmla="*/ 425521 h 3572579"/>
              <a:gd name="connsiteX27" fmla="*/ 1399922 w 2203327"/>
              <a:gd name="connsiteY27" fmla="*/ 443582 h 3572579"/>
              <a:gd name="connsiteX28" fmla="*/ 1396355 w 2203327"/>
              <a:gd name="connsiteY28" fmla="*/ 494012 h 3572579"/>
              <a:gd name="connsiteX29" fmla="*/ 1353285 w 2203327"/>
              <a:gd name="connsiteY29" fmla="*/ 493561 h 3572579"/>
              <a:gd name="connsiteX30" fmla="*/ 1306423 w 2203327"/>
              <a:gd name="connsiteY30" fmla="*/ 482371 h 3572579"/>
              <a:gd name="connsiteX31" fmla="*/ 1280138 w 2203327"/>
              <a:gd name="connsiteY31" fmla="*/ 512411 h 3572579"/>
              <a:gd name="connsiteX32" fmla="*/ 1306573 w 2203327"/>
              <a:gd name="connsiteY32" fmla="*/ 540874 h 3572579"/>
              <a:gd name="connsiteX33" fmla="*/ 1376153 w 2203327"/>
              <a:gd name="connsiteY33" fmla="*/ 561939 h 3572579"/>
              <a:gd name="connsiteX34" fmla="*/ 1437998 w 2203327"/>
              <a:gd name="connsiteY34" fmla="*/ 616950 h 3572579"/>
              <a:gd name="connsiteX35" fmla="*/ 1387042 w 2203327"/>
              <a:gd name="connsiteY35" fmla="*/ 728961 h 3572579"/>
              <a:gd name="connsiteX36" fmla="*/ 1370145 w 2203327"/>
              <a:gd name="connsiteY36" fmla="*/ 757725 h 3572579"/>
              <a:gd name="connsiteX37" fmla="*/ 1355238 w 2203327"/>
              <a:gd name="connsiteY37" fmla="*/ 786450 h 3572579"/>
              <a:gd name="connsiteX38" fmla="*/ 1317688 w 2203327"/>
              <a:gd name="connsiteY38" fmla="*/ 786450 h 3572579"/>
              <a:gd name="connsiteX39" fmla="*/ 1306235 w 2203327"/>
              <a:gd name="connsiteY39" fmla="*/ 766549 h 3572579"/>
              <a:gd name="connsiteX40" fmla="*/ 1281001 w 2203327"/>
              <a:gd name="connsiteY40" fmla="*/ 734105 h 3572579"/>
              <a:gd name="connsiteX41" fmla="*/ 1247957 w 2203327"/>
              <a:gd name="connsiteY41" fmla="*/ 713941 h 3572579"/>
              <a:gd name="connsiteX42" fmla="*/ 1244015 w 2203327"/>
              <a:gd name="connsiteY42" fmla="*/ 682625 h 3572579"/>
              <a:gd name="connsiteX43" fmla="*/ 1295271 w 2203327"/>
              <a:gd name="connsiteY43" fmla="*/ 666366 h 3572579"/>
              <a:gd name="connsiteX44" fmla="*/ 1343973 w 2203327"/>
              <a:gd name="connsiteY44" fmla="*/ 681348 h 3572579"/>
              <a:gd name="connsiteX45" fmla="*/ 1370258 w 2203327"/>
              <a:gd name="connsiteY45" fmla="*/ 658818 h 3572579"/>
              <a:gd name="connsiteX46" fmla="*/ 1317688 w 2203327"/>
              <a:gd name="connsiteY46" fmla="*/ 610003 h 3572579"/>
              <a:gd name="connsiteX47" fmla="*/ 1244616 w 2203327"/>
              <a:gd name="connsiteY47" fmla="*/ 583381 h 3572579"/>
              <a:gd name="connsiteX48" fmla="*/ 1247657 w 2203327"/>
              <a:gd name="connsiteY48" fmla="*/ 450266 h 3572579"/>
              <a:gd name="connsiteX49" fmla="*/ 1265944 w 2203327"/>
              <a:gd name="connsiteY49" fmla="*/ 437462 h 3572579"/>
              <a:gd name="connsiteX50" fmla="*/ 1280251 w 2203327"/>
              <a:gd name="connsiteY50" fmla="*/ 412378 h 3572579"/>
              <a:gd name="connsiteX51" fmla="*/ 1315510 w 2203327"/>
              <a:gd name="connsiteY51" fmla="*/ 377495 h 3572579"/>
              <a:gd name="connsiteX52" fmla="*/ 1324978 w 2203327"/>
              <a:gd name="connsiteY52" fmla="*/ 337787 h 3572579"/>
              <a:gd name="connsiteX53" fmla="*/ 1074391 w 2203327"/>
              <a:gd name="connsiteY53" fmla="*/ 584943 h 3572579"/>
              <a:gd name="connsiteX54" fmla="*/ 1318974 w 2203327"/>
              <a:gd name="connsiteY54" fmla="*/ 834497 h 3572579"/>
              <a:gd name="connsiteX55" fmla="*/ 1571961 w 2203327"/>
              <a:gd name="connsiteY55" fmla="*/ 589059 h 3572579"/>
              <a:gd name="connsiteX56" fmla="*/ 1324978 w 2203327"/>
              <a:gd name="connsiteY56" fmla="*/ 337787 h 3572579"/>
              <a:gd name="connsiteX57" fmla="*/ 656465 w 2203327"/>
              <a:gd name="connsiteY57" fmla="*/ 97599 h 3572579"/>
              <a:gd name="connsiteX58" fmla="*/ 673362 w 2203327"/>
              <a:gd name="connsiteY58" fmla="*/ 97637 h 3572579"/>
              <a:gd name="connsiteX59" fmla="*/ 688382 w 2203327"/>
              <a:gd name="connsiteY59" fmla="*/ 127526 h 3572579"/>
              <a:gd name="connsiteX60" fmla="*/ 702200 w 2203327"/>
              <a:gd name="connsiteY60" fmla="*/ 145626 h 3572579"/>
              <a:gd name="connsiteX61" fmla="*/ 740877 w 2203327"/>
              <a:gd name="connsiteY61" fmla="*/ 163687 h 3572579"/>
              <a:gd name="connsiteX62" fmla="*/ 737309 w 2203327"/>
              <a:gd name="connsiteY62" fmla="*/ 214117 h 3572579"/>
              <a:gd name="connsiteX63" fmla="*/ 694240 w 2203327"/>
              <a:gd name="connsiteY63" fmla="*/ 213666 h 3572579"/>
              <a:gd name="connsiteX64" fmla="*/ 647378 w 2203327"/>
              <a:gd name="connsiteY64" fmla="*/ 202476 h 3572579"/>
              <a:gd name="connsiteX65" fmla="*/ 621093 w 2203327"/>
              <a:gd name="connsiteY65" fmla="*/ 232516 h 3572579"/>
              <a:gd name="connsiteX66" fmla="*/ 647528 w 2203327"/>
              <a:gd name="connsiteY66" fmla="*/ 260979 h 3572579"/>
              <a:gd name="connsiteX67" fmla="*/ 717108 w 2203327"/>
              <a:gd name="connsiteY67" fmla="*/ 282044 h 3572579"/>
              <a:gd name="connsiteX68" fmla="*/ 778952 w 2203327"/>
              <a:gd name="connsiteY68" fmla="*/ 337055 h 3572579"/>
              <a:gd name="connsiteX69" fmla="*/ 727997 w 2203327"/>
              <a:gd name="connsiteY69" fmla="*/ 449066 h 3572579"/>
              <a:gd name="connsiteX70" fmla="*/ 711100 w 2203327"/>
              <a:gd name="connsiteY70" fmla="*/ 477830 h 3572579"/>
              <a:gd name="connsiteX71" fmla="*/ 696193 w 2203327"/>
              <a:gd name="connsiteY71" fmla="*/ 506555 h 3572579"/>
              <a:gd name="connsiteX72" fmla="*/ 658643 w 2203327"/>
              <a:gd name="connsiteY72" fmla="*/ 506555 h 3572579"/>
              <a:gd name="connsiteX73" fmla="*/ 647190 w 2203327"/>
              <a:gd name="connsiteY73" fmla="*/ 486654 h 3572579"/>
              <a:gd name="connsiteX74" fmla="*/ 621956 w 2203327"/>
              <a:gd name="connsiteY74" fmla="*/ 454210 h 3572579"/>
              <a:gd name="connsiteX75" fmla="*/ 588912 w 2203327"/>
              <a:gd name="connsiteY75" fmla="*/ 434046 h 3572579"/>
              <a:gd name="connsiteX76" fmla="*/ 584970 w 2203327"/>
              <a:gd name="connsiteY76" fmla="*/ 402730 h 3572579"/>
              <a:gd name="connsiteX77" fmla="*/ 636225 w 2203327"/>
              <a:gd name="connsiteY77" fmla="*/ 386471 h 3572579"/>
              <a:gd name="connsiteX78" fmla="*/ 684928 w 2203327"/>
              <a:gd name="connsiteY78" fmla="*/ 401453 h 3572579"/>
              <a:gd name="connsiteX79" fmla="*/ 711212 w 2203327"/>
              <a:gd name="connsiteY79" fmla="*/ 378923 h 3572579"/>
              <a:gd name="connsiteX80" fmla="*/ 658643 w 2203327"/>
              <a:gd name="connsiteY80" fmla="*/ 330108 h 3572579"/>
              <a:gd name="connsiteX81" fmla="*/ 585570 w 2203327"/>
              <a:gd name="connsiteY81" fmla="*/ 303485 h 3572579"/>
              <a:gd name="connsiteX82" fmla="*/ 588612 w 2203327"/>
              <a:gd name="connsiteY82" fmla="*/ 170371 h 3572579"/>
              <a:gd name="connsiteX83" fmla="*/ 606899 w 2203327"/>
              <a:gd name="connsiteY83" fmla="*/ 157566 h 3572579"/>
              <a:gd name="connsiteX84" fmla="*/ 621206 w 2203327"/>
              <a:gd name="connsiteY84" fmla="*/ 132483 h 3572579"/>
              <a:gd name="connsiteX85" fmla="*/ 656465 w 2203327"/>
              <a:gd name="connsiteY85" fmla="*/ 97599 h 3572579"/>
              <a:gd name="connsiteX86" fmla="*/ 683679 w 2203327"/>
              <a:gd name="connsiteY86" fmla="*/ 44837 h 3572579"/>
              <a:gd name="connsiteX87" fmla="*/ 433437 w 2203327"/>
              <a:gd name="connsiteY87" fmla="*/ 289591 h 3572579"/>
              <a:gd name="connsiteX88" fmla="*/ 673217 w 2203327"/>
              <a:gd name="connsiteY88" fmla="*/ 543606 h 3572579"/>
              <a:gd name="connsiteX89" fmla="*/ 928604 w 2203327"/>
              <a:gd name="connsiteY89" fmla="*/ 298168 h 3572579"/>
              <a:gd name="connsiteX90" fmla="*/ 683679 w 2203327"/>
              <a:gd name="connsiteY90" fmla="*/ 44837 h 3572579"/>
              <a:gd name="connsiteX91" fmla="*/ 669958 w 2203327"/>
              <a:gd name="connsiteY91" fmla="*/ 243 h 3572579"/>
              <a:gd name="connsiteX92" fmla="*/ 945926 w 2203327"/>
              <a:gd name="connsiteY92" fmla="*/ 428862 h 3572579"/>
              <a:gd name="connsiteX93" fmla="*/ 936493 w 2203327"/>
              <a:gd name="connsiteY93" fmla="*/ 449615 h 3572579"/>
              <a:gd name="connsiteX94" fmla="*/ 938724 w 2203327"/>
              <a:gd name="connsiteY94" fmla="*/ 539319 h 3572579"/>
              <a:gd name="connsiteX95" fmla="*/ 962050 w 2203327"/>
              <a:gd name="connsiteY95" fmla="*/ 583913 h 3572579"/>
              <a:gd name="connsiteX96" fmla="*/ 963764 w 2203327"/>
              <a:gd name="connsiteY96" fmla="*/ 599177 h 3572579"/>
              <a:gd name="connsiteX97" fmla="*/ 963593 w 2203327"/>
              <a:gd name="connsiteY97" fmla="*/ 853880 h 3572579"/>
              <a:gd name="connsiteX98" fmla="*/ 964279 w 2203327"/>
              <a:gd name="connsiteY98" fmla="*/ 1728439 h 3572579"/>
              <a:gd name="connsiteX99" fmla="*/ 964279 w 2203327"/>
              <a:gd name="connsiteY99" fmla="*/ 2154485 h 3572579"/>
              <a:gd name="connsiteX100" fmla="*/ 925516 w 2203327"/>
              <a:gd name="connsiteY100" fmla="*/ 2192733 h 3572579"/>
              <a:gd name="connsiteX101" fmla="*/ 205492 w 2203327"/>
              <a:gd name="connsiteY101" fmla="*/ 2191361 h 3572579"/>
              <a:gd name="connsiteX102" fmla="*/ 171875 w 2203327"/>
              <a:gd name="connsiteY102" fmla="*/ 2227893 h 3572579"/>
              <a:gd name="connsiteX103" fmla="*/ 189713 w 2203327"/>
              <a:gd name="connsiteY103" fmla="*/ 2388776 h 3572579"/>
              <a:gd name="connsiteX104" fmla="*/ 254032 w 2203327"/>
              <a:gd name="connsiteY104" fmla="*/ 2447607 h 3572579"/>
              <a:gd name="connsiteX105" fmla="*/ 314232 w 2203327"/>
              <a:gd name="connsiteY105" fmla="*/ 2500947 h 3572579"/>
              <a:gd name="connsiteX106" fmla="*/ 425375 w 2203327"/>
              <a:gd name="connsiteY106" fmla="*/ 3405179 h 3572579"/>
              <a:gd name="connsiteX107" fmla="*/ 472542 w 2203327"/>
              <a:gd name="connsiteY107" fmla="*/ 3445486 h 3572579"/>
              <a:gd name="connsiteX108" fmla="*/ 1448812 w 2203327"/>
              <a:gd name="connsiteY108" fmla="*/ 3445830 h 3572579"/>
              <a:gd name="connsiteX109" fmla="*/ 1501982 w 2203327"/>
              <a:gd name="connsiteY109" fmla="*/ 3398663 h 3572579"/>
              <a:gd name="connsiteX110" fmla="*/ 1623758 w 2203327"/>
              <a:gd name="connsiteY110" fmla="*/ 2520672 h 3572579"/>
              <a:gd name="connsiteX111" fmla="*/ 1706086 w 2203327"/>
              <a:gd name="connsiteY111" fmla="*/ 2447949 h 3572579"/>
              <a:gd name="connsiteX112" fmla="*/ 1739532 w 2203327"/>
              <a:gd name="connsiteY112" fmla="*/ 2419649 h 3572579"/>
              <a:gd name="connsiteX113" fmla="*/ 1767489 w 2203327"/>
              <a:gd name="connsiteY113" fmla="*/ 2231668 h 3572579"/>
              <a:gd name="connsiteX114" fmla="*/ 1731814 w 2203327"/>
              <a:gd name="connsiteY114" fmla="*/ 2191019 h 3572579"/>
              <a:gd name="connsiteX115" fmla="*/ 1022423 w 2203327"/>
              <a:gd name="connsiteY115" fmla="*/ 2192218 h 3572579"/>
              <a:gd name="connsiteX116" fmla="*/ 988977 w 2203327"/>
              <a:gd name="connsiteY116" fmla="*/ 2159631 h 3572579"/>
              <a:gd name="connsiteX117" fmla="*/ 989492 w 2203327"/>
              <a:gd name="connsiteY117" fmla="*/ 1965990 h 3572579"/>
              <a:gd name="connsiteX118" fmla="*/ 1003727 w 2203327"/>
              <a:gd name="connsiteY118" fmla="*/ 1916764 h 3572579"/>
              <a:gd name="connsiteX119" fmla="*/ 1116585 w 2203327"/>
              <a:gd name="connsiteY119" fmla="*/ 1776292 h 3572579"/>
              <a:gd name="connsiteX120" fmla="*/ 1133908 w 2203327"/>
              <a:gd name="connsiteY120" fmla="*/ 1777322 h 3572579"/>
              <a:gd name="connsiteX121" fmla="*/ 1716377 w 2203327"/>
              <a:gd name="connsiteY121" fmla="*/ 1824146 h 3572579"/>
              <a:gd name="connsiteX122" fmla="*/ 2031280 w 2203327"/>
              <a:gd name="connsiteY122" fmla="*/ 1675441 h 3572579"/>
              <a:gd name="connsiteX123" fmla="*/ 2130244 w 2203327"/>
              <a:gd name="connsiteY123" fmla="*/ 1522620 h 3572579"/>
              <a:gd name="connsiteX124" fmla="*/ 2120468 w 2203327"/>
              <a:gd name="connsiteY124" fmla="*/ 1506154 h 3572579"/>
              <a:gd name="connsiteX125" fmla="*/ 1666123 w 2203327"/>
              <a:gd name="connsiteY125" fmla="*/ 1434632 h 3572579"/>
              <a:gd name="connsiteX126" fmla="*/ 1107328 w 2203327"/>
              <a:gd name="connsiteY126" fmla="*/ 1760704 h 3572579"/>
              <a:gd name="connsiteX127" fmla="*/ 1020713 w 2203327"/>
              <a:gd name="connsiteY127" fmla="*/ 1870303 h 3572579"/>
              <a:gd name="connsiteX128" fmla="*/ 991036 w 2203327"/>
              <a:gd name="connsiteY128" fmla="*/ 1900985 h 3572579"/>
              <a:gd name="connsiteX129" fmla="*/ 989663 w 2203327"/>
              <a:gd name="connsiteY129" fmla="*/ 1368599 h 3572579"/>
              <a:gd name="connsiteX130" fmla="*/ 988120 w 2203327"/>
              <a:gd name="connsiteY130" fmla="*/ 1034657 h 3572579"/>
              <a:gd name="connsiteX131" fmla="*/ 1073192 w 2203327"/>
              <a:gd name="connsiteY131" fmla="*/ 784415 h 3572579"/>
              <a:gd name="connsiteX132" fmla="*/ 1077651 w 2203327"/>
              <a:gd name="connsiteY132" fmla="*/ 778926 h 3572579"/>
              <a:gd name="connsiteX133" fmla="*/ 1078508 w 2203327"/>
              <a:gd name="connsiteY133" fmla="*/ 754572 h 3572579"/>
              <a:gd name="connsiteX134" fmla="*/ 1041118 w 2203327"/>
              <a:gd name="connsiteY134" fmla="*/ 683563 h 3572579"/>
              <a:gd name="connsiteX135" fmla="*/ 1071305 w 2203327"/>
              <a:gd name="connsiteY135" fmla="*/ 428691 h 3572579"/>
              <a:gd name="connsiteX136" fmla="*/ 1407477 w 2203327"/>
              <a:gd name="connsiteY136" fmla="*/ 302455 h 3572579"/>
              <a:gd name="connsiteX137" fmla="*/ 1616382 w 2203327"/>
              <a:gd name="connsiteY137" fmla="*/ 578595 h 3572579"/>
              <a:gd name="connsiteX138" fmla="*/ 1460133 w 2203327"/>
              <a:gd name="connsiteY138" fmla="*/ 848562 h 3572579"/>
              <a:gd name="connsiteX139" fmla="*/ 1142656 w 2203327"/>
              <a:gd name="connsiteY139" fmla="*/ 821635 h 3572579"/>
              <a:gd name="connsiteX140" fmla="*/ 1100120 w 2203327"/>
              <a:gd name="connsiteY140" fmla="*/ 828323 h 3572579"/>
              <a:gd name="connsiteX141" fmla="*/ 1029970 w 2203327"/>
              <a:gd name="connsiteY141" fmla="*/ 1028140 h 3572579"/>
              <a:gd name="connsiteX142" fmla="*/ 1031342 w 2203327"/>
              <a:gd name="connsiteY142" fmla="*/ 1294675 h 3572579"/>
              <a:gd name="connsiteX143" fmla="*/ 1034258 w 2203327"/>
              <a:gd name="connsiteY143" fmla="*/ 1296391 h 3572579"/>
              <a:gd name="connsiteX144" fmla="*/ 1088286 w 2203327"/>
              <a:gd name="connsiteY144" fmla="*/ 1248709 h 3572579"/>
              <a:gd name="connsiteX145" fmla="*/ 1601289 w 2203327"/>
              <a:gd name="connsiteY145" fmla="*/ 1174958 h 3572579"/>
              <a:gd name="connsiteX146" fmla="*/ 1628904 w 2203327"/>
              <a:gd name="connsiteY146" fmla="*/ 1243391 h 3572579"/>
              <a:gd name="connsiteX147" fmla="*/ 1421884 w 2203327"/>
              <a:gd name="connsiteY147" fmla="*/ 1416966 h 3572579"/>
              <a:gd name="connsiteX148" fmla="*/ 1098062 w 2203327"/>
              <a:gd name="connsiteY148" fmla="*/ 1413708 h 3572579"/>
              <a:gd name="connsiteX149" fmla="*/ 1032370 w 2203327"/>
              <a:gd name="connsiteY149" fmla="*/ 1460361 h 3572579"/>
              <a:gd name="connsiteX150" fmla="*/ 1031684 w 2203327"/>
              <a:gd name="connsiteY150" fmla="*/ 1773377 h 3572579"/>
              <a:gd name="connsiteX151" fmla="*/ 1035801 w 2203327"/>
              <a:gd name="connsiteY151" fmla="*/ 1775264 h 3572579"/>
              <a:gd name="connsiteX152" fmla="*/ 1036658 w 2203327"/>
              <a:gd name="connsiteY152" fmla="*/ 1775435 h 3572579"/>
              <a:gd name="connsiteX153" fmla="*/ 1061529 w 2203327"/>
              <a:gd name="connsiteY153" fmla="*/ 1747993 h 3572579"/>
              <a:gd name="connsiteX154" fmla="*/ 1569730 w 2203327"/>
              <a:gd name="connsiteY154" fmla="*/ 1407876 h 3572579"/>
              <a:gd name="connsiteX155" fmla="*/ 2155115 w 2203327"/>
              <a:gd name="connsiteY155" fmla="*/ 1467563 h 3572579"/>
              <a:gd name="connsiteX156" fmla="*/ 2190962 w 2203327"/>
              <a:gd name="connsiteY156" fmla="*/ 1495006 h 3572579"/>
              <a:gd name="connsiteX157" fmla="*/ 2190962 w 2203327"/>
              <a:gd name="connsiteY157" fmla="*/ 1537200 h 3572579"/>
              <a:gd name="connsiteX158" fmla="*/ 2134533 w 2203327"/>
              <a:gd name="connsiteY158" fmla="*/ 1606492 h 3572579"/>
              <a:gd name="connsiteX159" fmla="*/ 1854104 w 2203327"/>
              <a:gd name="connsiteY159" fmla="*/ 1839068 h 3572579"/>
              <a:gd name="connsiteX160" fmla="*/ 1398558 w 2203327"/>
              <a:gd name="connsiteY160" fmla="*/ 1872341 h 3572579"/>
              <a:gd name="connsiteX161" fmla="*/ 1159636 w 2203327"/>
              <a:gd name="connsiteY161" fmla="*/ 1833922 h 3572579"/>
              <a:gd name="connsiteX162" fmla="*/ 1120873 w 2203327"/>
              <a:gd name="connsiteY162" fmla="*/ 1847643 h 3572579"/>
              <a:gd name="connsiteX163" fmla="*/ 1118643 w 2203327"/>
              <a:gd name="connsiteY163" fmla="*/ 1850387 h 3572579"/>
              <a:gd name="connsiteX164" fmla="*/ 1030483 w 2203327"/>
              <a:gd name="connsiteY164" fmla="*/ 2127557 h 3572579"/>
              <a:gd name="connsiteX165" fmla="*/ 1062901 w 2203327"/>
              <a:gd name="connsiteY165" fmla="*/ 2150368 h 3572579"/>
              <a:gd name="connsiteX166" fmla="*/ 1761657 w 2203327"/>
              <a:gd name="connsiteY166" fmla="*/ 2150368 h 3572579"/>
              <a:gd name="connsiteX167" fmla="*/ 1813112 w 2203327"/>
              <a:gd name="connsiteY167" fmla="*/ 2201652 h 3572579"/>
              <a:gd name="connsiteX168" fmla="*/ 1777265 w 2203327"/>
              <a:gd name="connsiteY168" fmla="*/ 2462700 h 3572579"/>
              <a:gd name="connsiteX169" fmla="*/ 1731641 w 2203327"/>
              <a:gd name="connsiteY169" fmla="*/ 2489457 h 3572579"/>
              <a:gd name="connsiteX170" fmla="*/ 1665266 w 2203327"/>
              <a:gd name="connsiteY170" fmla="*/ 2546913 h 3572579"/>
              <a:gd name="connsiteX171" fmla="*/ 1568873 w 2203327"/>
              <a:gd name="connsiteY171" fmla="*/ 3229205 h 3572579"/>
              <a:gd name="connsiteX172" fmla="*/ 1541430 w 2203327"/>
              <a:gd name="connsiteY172" fmla="*/ 3427820 h 3572579"/>
              <a:gd name="connsiteX173" fmla="*/ 1564241 w 2203327"/>
              <a:gd name="connsiteY173" fmla="*/ 3452518 h 3572579"/>
              <a:gd name="connsiteX174" fmla="*/ 1697682 w 2203327"/>
              <a:gd name="connsiteY174" fmla="*/ 3452176 h 3572579"/>
              <a:gd name="connsiteX175" fmla="*/ 1736443 w 2203327"/>
              <a:gd name="connsiteY175" fmla="*/ 3521810 h 3572579"/>
              <a:gd name="connsiteX176" fmla="*/ 1699396 w 2203327"/>
              <a:gd name="connsiteY176" fmla="*/ 3572579 h 3572579"/>
              <a:gd name="connsiteX177" fmla="*/ 231392 w 2203327"/>
              <a:gd name="connsiteY177" fmla="*/ 3572579 h 3572579"/>
              <a:gd name="connsiteX178" fmla="*/ 196916 w 2203327"/>
              <a:gd name="connsiteY178" fmla="*/ 3490595 h 3572579"/>
              <a:gd name="connsiteX179" fmla="*/ 234307 w 2203327"/>
              <a:gd name="connsiteY179" fmla="*/ 3452005 h 3572579"/>
              <a:gd name="connsiteX180" fmla="*/ 360714 w 2203327"/>
              <a:gd name="connsiteY180" fmla="*/ 3452518 h 3572579"/>
              <a:gd name="connsiteX181" fmla="*/ 384897 w 2203327"/>
              <a:gd name="connsiteY181" fmla="*/ 3426962 h 3572579"/>
              <a:gd name="connsiteX182" fmla="*/ 288677 w 2203327"/>
              <a:gd name="connsiteY182" fmla="*/ 2659257 h 3572579"/>
              <a:gd name="connsiteX183" fmla="*/ 272726 w 2203327"/>
              <a:gd name="connsiteY183" fmla="*/ 2519644 h 3572579"/>
              <a:gd name="connsiteX184" fmla="*/ 237908 w 2203327"/>
              <a:gd name="connsiteY184" fmla="*/ 2488598 h 3572579"/>
              <a:gd name="connsiteX185" fmla="*/ 147519 w 2203327"/>
              <a:gd name="connsiteY185" fmla="*/ 2406099 h 3572579"/>
              <a:gd name="connsiteX186" fmla="*/ 127281 w 2203327"/>
              <a:gd name="connsiteY186" fmla="*/ 2199594 h 3572579"/>
              <a:gd name="connsiteX187" fmla="*/ 174448 w 2203327"/>
              <a:gd name="connsiteY187" fmla="*/ 2150368 h 3572579"/>
              <a:gd name="connsiteX188" fmla="*/ 883495 w 2203327"/>
              <a:gd name="connsiteY188" fmla="*/ 2151054 h 3572579"/>
              <a:gd name="connsiteX189" fmla="*/ 922944 w 2203327"/>
              <a:gd name="connsiteY189" fmla="*/ 2112979 h 3572579"/>
              <a:gd name="connsiteX190" fmla="*/ 921914 w 2203327"/>
              <a:gd name="connsiteY190" fmla="*/ 1743361 h 3572579"/>
              <a:gd name="connsiteX191" fmla="*/ 898759 w 2203327"/>
              <a:gd name="connsiteY191" fmla="*/ 1601346 h 3572579"/>
              <a:gd name="connsiteX192" fmla="*/ 820892 w 2203327"/>
              <a:gd name="connsiteY192" fmla="*/ 1597230 h 3572579"/>
              <a:gd name="connsiteX193" fmla="*/ 344592 w 2203327"/>
              <a:gd name="connsiteY193" fmla="*/ 1559325 h 3572579"/>
              <a:gd name="connsiteX194" fmla="*/ 109785 w 2203327"/>
              <a:gd name="connsiteY194" fmla="*/ 1418338 h 3572579"/>
              <a:gd name="connsiteX195" fmla="*/ 42380 w 2203327"/>
              <a:gd name="connsiteY195" fmla="*/ 1304795 h 3572579"/>
              <a:gd name="connsiteX196" fmla="*/ 12537 w 2203327"/>
              <a:gd name="connsiteY196" fmla="*/ 1241506 h 3572579"/>
              <a:gd name="connsiteX197" fmla="*/ 39807 w 2203327"/>
              <a:gd name="connsiteY197" fmla="*/ 1164152 h 3572579"/>
              <a:gd name="connsiteX198" fmla="*/ 486607 w 2203327"/>
              <a:gd name="connsiteY198" fmla="*/ 1158835 h 3572579"/>
              <a:gd name="connsiteX199" fmla="*/ 640457 w 2203327"/>
              <a:gd name="connsiteY199" fmla="*/ 1226240 h 3572579"/>
              <a:gd name="connsiteX200" fmla="*/ 920542 w 2203327"/>
              <a:gd name="connsiteY200" fmla="*/ 1503410 h 3572579"/>
              <a:gd name="connsiteX201" fmla="*/ 922085 w 2203327"/>
              <a:gd name="connsiteY201" fmla="*/ 1468078 h 3572579"/>
              <a:gd name="connsiteX202" fmla="*/ 921572 w 2203327"/>
              <a:gd name="connsiteY202" fmla="*/ 1299478 h 3572579"/>
              <a:gd name="connsiteX203" fmla="*/ 864285 w 2203327"/>
              <a:gd name="connsiteY203" fmla="*/ 1220580 h 3572579"/>
              <a:gd name="connsiteX204" fmla="*/ 629651 w 2203327"/>
              <a:gd name="connsiteY204" fmla="*/ 1210804 h 3572579"/>
              <a:gd name="connsiteX205" fmla="*/ 487636 w 2203327"/>
              <a:gd name="connsiteY205" fmla="*/ 1133108 h 3572579"/>
              <a:gd name="connsiteX206" fmla="*/ 423317 w 2203327"/>
              <a:gd name="connsiteY206" fmla="*/ 1021966 h 3572579"/>
              <a:gd name="connsiteX207" fmla="*/ 460364 w 2203327"/>
              <a:gd name="connsiteY207" fmla="*/ 957818 h 3572579"/>
              <a:gd name="connsiteX208" fmla="*/ 889154 w 2203327"/>
              <a:gd name="connsiteY208" fmla="*/ 1077708 h 3572579"/>
              <a:gd name="connsiteX209" fmla="*/ 915225 w 2203327"/>
              <a:gd name="connsiteY209" fmla="*/ 1105493 h 3572579"/>
              <a:gd name="connsiteX210" fmla="*/ 921914 w 2203327"/>
              <a:gd name="connsiteY210" fmla="*/ 1079422 h 3572579"/>
              <a:gd name="connsiteX211" fmla="*/ 922600 w 2203327"/>
              <a:gd name="connsiteY211" fmla="*/ 649946 h 3572579"/>
              <a:gd name="connsiteX212" fmla="*/ 877664 w 2203327"/>
              <a:gd name="connsiteY212" fmla="*/ 539663 h 3572579"/>
              <a:gd name="connsiteX213" fmla="*/ 849362 w 2203327"/>
              <a:gd name="connsiteY213" fmla="*/ 540520 h 3572579"/>
              <a:gd name="connsiteX214" fmla="*/ 638570 w 2203327"/>
              <a:gd name="connsiteY214" fmla="*/ 587514 h 3572579"/>
              <a:gd name="connsiteX215" fmla="*/ 386955 w 2203327"/>
              <a:gd name="connsiteY215" fmla="*/ 272439 h 3572579"/>
              <a:gd name="connsiteX216" fmla="*/ 669958 w 2203327"/>
              <a:gd name="connsiteY216" fmla="*/ 243 h 357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2203327" h="3572579">
                <a:moveTo>
                  <a:pt x="247513" y="3494026"/>
                </a:moveTo>
                <a:cubicBezTo>
                  <a:pt x="253002" y="3521983"/>
                  <a:pt x="265695" y="3530729"/>
                  <a:pt x="291765" y="3530729"/>
                </a:cubicBezTo>
                <a:lnTo>
                  <a:pt x="1639708" y="3530729"/>
                </a:lnTo>
                <a:cubicBezTo>
                  <a:pt x="1667495" y="3530902"/>
                  <a:pt x="1682931" y="3521639"/>
                  <a:pt x="1690477" y="3494197"/>
                </a:cubicBezTo>
                <a:close/>
                <a:moveTo>
                  <a:pt x="1420340" y="1176782"/>
                </a:moveTo>
                <a:cubicBezTo>
                  <a:pt x="1280029" y="1169523"/>
                  <a:pt x="1147243" y="1238504"/>
                  <a:pt x="1052952" y="1356592"/>
                </a:cubicBezTo>
                <a:cubicBezTo>
                  <a:pt x="1136310" y="1375802"/>
                  <a:pt x="1219495" y="1394155"/>
                  <a:pt x="1304909" y="1387980"/>
                </a:cubicBezTo>
                <a:cubicBezTo>
                  <a:pt x="1415366" y="1379918"/>
                  <a:pt x="1518104" y="1354707"/>
                  <a:pt x="1571788" y="1240305"/>
                </a:cubicBezTo>
                <a:cubicBezTo>
                  <a:pt x="1579850" y="1222982"/>
                  <a:pt x="1579508" y="1218007"/>
                  <a:pt x="1562012" y="1210460"/>
                </a:cubicBezTo>
                <a:cubicBezTo>
                  <a:pt x="1514717" y="1190093"/>
                  <a:pt x="1467110" y="1179202"/>
                  <a:pt x="1420340" y="1176782"/>
                </a:cubicBezTo>
                <a:close/>
                <a:moveTo>
                  <a:pt x="297778" y="1172762"/>
                </a:moveTo>
                <a:cubicBezTo>
                  <a:pt x="218956" y="1169919"/>
                  <a:pt x="137400" y="1181775"/>
                  <a:pt x="54729" y="1209947"/>
                </a:cubicBezTo>
                <a:cubicBezTo>
                  <a:pt x="64334" y="1231042"/>
                  <a:pt x="77198" y="1251453"/>
                  <a:pt x="83029" y="1273578"/>
                </a:cubicBezTo>
                <a:cubicBezTo>
                  <a:pt x="96923" y="1326920"/>
                  <a:pt x="127796" y="1368599"/>
                  <a:pt x="166558" y="1405132"/>
                </a:cubicBezTo>
                <a:cubicBezTo>
                  <a:pt x="224016" y="1459331"/>
                  <a:pt x="292964" y="1492948"/>
                  <a:pt x="367574" y="1516103"/>
                </a:cubicBezTo>
                <a:cubicBezTo>
                  <a:pt x="511819" y="1560868"/>
                  <a:pt x="659496" y="1564642"/>
                  <a:pt x="808542" y="1554179"/>
                </a:cubicBezTo>
                <a:cubicBezTo>
                  <a:pt x="834955" y="1552293"/>
                  <a:pt x="864629" y="1549376"/>
                  <a:pt x="889669" y="1551607"/>
                </a:cubicBezTo>
                <a:cubicBezTo>
                  <a:pt x="746110" y="1322119"/>
                  <a:pt x="534245" y="1181293"/>
                  <a:pt x="297778" y="1172762"/>
                </a:cubicBezTo>
                <a:close/>
                <a:moveTo>
                  <a:pt x="601558" y="984031"/>
                </a:moveTo>
                <a:cubicBezTo>
                  <a:pt x="559469" y="981766"/>
                  <a:pt x="515851" y="987962"/>
                  <a:pt x="472200" y="1004814"/>
                </a:cubicBezTo>
                <a:cubicBezTo>
                  <a:pt x="493295" y="1066902"/>
                  <a:pt x="504958" y="1087999"/>
                  <a:pt x="542521" y="1114411"/>
                </a:cubicBezTo>
                <a:cubicBezTo>
                  <a:pt x="651263" y="1190737"/>
                  <a:pt x="773209" y="1183191"/>
                  <a:pt x="898588" y="1173586"/>
                </a:cubicBezTo>
                <a:cubicBezTo>
                  <a:pt x="840316" y="1073763"/>
                  <a:pt x="727823" y="990824"/>
                  <a:pt x="601558" y="984031"/>
                </a:cubicBezTo>
                <a:close/>
                <a:moveTo>
                  <a:pt x="1315510" y="377495"/>
                </a:moveTo>
                <a:cubicBezTo>
                  <a:pt x="1321142" y="377532"/>
                  <a:pt x="1326775" y="377532"/>
                  <a:pt x="1332407" y="377532"/>
                </a:cubicBezTo>
                <a:cubicBezTo>
                  <a:pt x="1347728" y="377231"/>
                  <a:pt x="1347728" y="388497"/>
                  <a:pt x="1347427" y="407422"/>
                </a:cubicBezTo>
                <a:cubicBezTo>
                  <a:pt x="1347240" y="418687"/>
                  <a:pt x="1351445" y="423343"/>
                  <a:pt x="1361246" y="425521"/>
                </a:cubicBezTo>
                <a:cubicBezTo>
                  <a:pt x="1375439" y="428713"/>
                  <a:pt x="1388319" y="434871"/>
                  <a:pt x="1399922" y="443582"/>
                </a:cubicBezTo>
                <a:cubicBezTo>
                  <a:pt x="1425306" y="462658"/>
                  <a:pt x="1422827" y="467351"/>
                  <a:pt x="1396355" y="494012"/>
                </a:cubicBezTo>
                <a:cubicBezTo>
                  <a:pt x="1381523" y="508656"/>
                  <a:pt x="1371046" y="507755"/>
                  <a:pt x="1353285" y="493561"/>
                </a:cubicBezTo>
                <a:cubicBezTo>
                  <a:pt x="1343973" y="486126"/>
                  <a:pt x="1328652" y="473923"/>
                  <a:pt x="1306423" y="482371"/>
                </a:cubicBezTo>
                <a:cubicBezTo>
                  <a:pt x="1292567" y="487628"/>
                  <a:pt x="1281077" y="496903"/>
                  <a:pt x="1280138" y="512411"/>
                </a:cubicBezTo>
                <a:cubicBezTo>
                  <a:pt x="1279349" y="524727"/>
                  <a:pt x="1295271" y="537157"/>
                  <a:pt x="1306573" y="540874"/>
                </a:cubicBezTo>
                <a:cubicBezTo>
                  <a:pt x="1329591" y="548422"/>
                  <a:pt x="1353397" y="553716"/>
                  <a:pt x="1376153" y="561939"/>
                </a:cubicBezTo>
                <a:cubicBezTo>
                  <a:pt x="1403714" y="571890"/>
                  <a:pt x="1427822" y="586910"/>
                  <a:pt x="1437998" y="616950"/>
                </a:cubicBezTo>
                <a:cubicBezTo>
                  <a:pt x="1452379" y="659306"/>
                  <a:pt x="1431577" y="706694"/>
                  <a:pt x="1387042" y="728961"/>
                </a:cubicBezTo>
                <a:cubicBezTo>
                  <a:pt x="1370258" y="737673"/>
                  <a:pt x="1370258" y="737673"/>
                  <a:pt x="1370145" y="757725"/>
                </a:cubicBezTo>
                <a:cubicBezTo>
                  <a:pt x="1370258" y="775223"/>
                  <a:pt x="1370258" y="786488"/>
                  <a:pt x="1355238" y="786450"/>
                </a:cubicBezTo>
                <a:cubicBezTo>
                  <a:pt x="1342771" y="786450"/>
                  <a:pt x="1329328" y="787126"/>
                  <a:pt x="1317688" y="786450"/>
                </a:cubicBezTo>
                <a:cubicBezTo>
                  <a:pt x="1306085" y="785774"/>
                  <a:pt x="1306160" y="778076"/>
                  <a:pt x="1306235" y="766549"/>
                </a:cubicBezTo>
                <a:cubicBezTo>
                  <a:pt x="1306423" y="741390"/>
                  <a:pt x="1306122" y="742366"/>
                  <a:pt x="1281001" y="734105"/>
                </a:cubicBezTo>
                <a:cubicBezTo>
                  <a:pt x="1268873" y="730125"/>
                  <a:pt x="1260349" y="723667"/>
                  <a:pt x="1247957" y="713941"/>
                </a:cubicBezTo>
                <a:cubicBezTo>
                  <a:pt x="1235078" y="703840"/>
                  <a:pt x="1235078" y="700085"/>
                  <a:pt x="1244015" y="682625"/>
                </a:cubicBezTo>
                <a:cubicBezTo>
                  <a:pt x="1263541" y="644324"/>
                  <a:pt x="1280138" y="658818"/>
                  <a:pt x="1295271" y="666366"/>
                </a:cubicBezTo>
                <a:cubicBezTo>
                  <a:pt x="1310553" y="674552"/>
                  <a:pt x="1317688" y="685103"/>
                  <a:pt x="1343973" y="681348"/>
                </a:cubicBezTo>
                <a:cubicBezTo>
                  <a:pt x="1355238" y="677593"/>
                  <a:pt x="1366503" y="673838"/>
                  <a:pt x="1370258" y="658818"/>
                </a:cubicBezTo>
                <a:cubicBezTo>
                  <a:pt x="1374914" y="640231"/>
                  <a:pt x="1367779" y="613533"/>
                  <a:pt x="1317688" y="610003"/>
                </a:cubicBezTo>
                <a:cubicBezTo>
                  <a:pt x="1291140" y="608126"/>
                  <a:pt x="1265043" y="599790"/>
                  <a:pt x="1244616" y="583381"/>
                </a:cubicBezTo>
                <a:cubicBezTo>
                  <a:pt x="1197152" y="545192"/>
                  <a:pt x="1208004" y="487403"/>
                  <a:pt x="1247657" y="450266"/>
                </a:cubicBezTo>
                <a:cubicBezTo>
                  <a:pt x="1253064" y="445197"/>
                  <a:pt x="1259222" y="440203"/>
                  <a:pt x="1265944" y="437462"/>
                </a:cubicBezTo>
                <a:cubicBezTo>
                  <a:pt x="1277922" y="432580"/>
                  <a:pt x="1280476" y="424357"/>
                  <a:pt x="1280251" y="412378"/>
                </a:cubicBezTo>
                <a:cubicBezTo>
                  <a:pt x="1279725" y="383916"/>
                  <a:pt x="1280138" y="377194"/>
                  <a:pt x="1315510" y="377495"/>
                </a:cubicBezTo>
                <a:close/>
                <a:moveTo>
                  <a:pt x="1324978" y="337787"/>
                </a:moveTo>
                <a:cubicBezTo>
                  <a:pt x="1191881" y="336587"/>
                  <a:pt x="1075078" y="451846"/>
                  <a:pt x="1074391" y="584943"/>
                </a:cubicBezTo>
                <a:cubicBezTo>
                  <a:pt x="1073878" y="716667"/>
                  <a:pt x="1187592" y="832783"/>
                  <a:pt x="1318974" y="834497"/>
                </a:cubicBezTo>
                <a:cubicBezTo>
                  <a:pt x="1452071" y="836213"/>
                  <a:pt x="1569903" y="721812"/>
                  <a:pt x="1571961" y="589059"/>
                </a:cubicBezTo>
                <a:cubicBezTo>
                  <a:pt x="1574019" y="457162"/>
                  <a:pt x="1457901" y="338988"/>
                  <a:pt x="1324978" y="337787"/>
                </a:cubicBezTo>
                <a:close/>
                <a:moveTo>
                  <a:pt x="656465" y="97599"/>
                </a:moveTo>
                <a:cubicBezTo>
                  <a:pt x="662097" y="97637"/>
                  <a:pt x="667730" y="97637"/>
                  <a:pt x="673362" y="97637"/>
                </a:cubicBezTo>
                <a:cubicBezTo>
                  <a:pt x="688683" y="97336"/>
                  <a:pt x="688683" y="108601"/>
                  <a:pt x="688382" y="127526"/>
                </a:cubicBezTo>
                <a:cubicBezTo>
                  <a:pt x="688194" y="138791"/>
                  <a:pt x="692400" y="143448"/>
                  <a:pt x="702200" y="145626"/>
                </a:cubicBezTo>
                <a:cubicBezTo>
                  <a:pt x="716394" y="148817"/>
                  <a:pt x="729274" y="154976"/>
                  <a:pt x="740877" y="163687"/>
                </a:cubicBezTo>
                <a:cubicBezTo>
                  <a:pt x="766260" y="182762"/>
                  <a:pt x="763782" y="187456"/>
                  <a:pt x="737309" y="214117"/>
                </a:cubicBezTo>
                <a:cubicBezTo>
                  <a:pt x="722477" y="228761"/>
                  <a:pt x="712001" y="227860"/>
                  <a:pt x="694240" y="213666"/>
                </a:cubicBezTo>
                <a:cubicBezTo>
                  <a:pt x="684928" y="206231"/>
                  <a:pt x="669607" y="194027"/>
                  <a:pt x="647378" y="202476"/>
                </a:cubicBezTo>
                <a:cubicBezTo>
                  <a:pt x="633522" y="207733"/>
                  <a:pt x="622031" y="217008"/>
                  <a:pt x="621093" y="232516"/>
                </a:cubicBezTo>
                <a:cubicBezTo>
                  <a:pt x="620304" y="244832"/>
                  <a:pt x="636225" y="257261"/>
                  <a:pt x="647528" y="260979"/>
                </a:cubicBezTo>
                <a:cubicBezTo>
                  <a:pt x="670546" y="268526"/>
                  <a:pt x="694352" y="273821"/>
                  <a:pt x="717108" y="282044"/>
                </a:cubicBezTo>
                <a:cubicBezTo>
                  <a:pt x="744669" y="291995"/>
                  <a:pt x="768776" y="307015"/>
                  <a:pt x="778952" y="337055"/>
                </a:cubicBezTo>
                <a:cubicBezTo>
                  <a:pt x="793334" y="379411"/>
                  <a:pt x="772531" y="426799"/>
                  <a:pt x="727997" y="449066"/>
                </a:cubicBezTo>
                <a:cubicBezTo>
                  <a:pt x="711212" y="457778"/>
                  <a:pt x="711212" y="457778"/>
                  <a:pt x="711100" y="477830"/>
                </a:cubicBezTo>
                <a:cubicBezTo>
                  <a:pt x="711212" y="495328"/>
                  <a:pt x="711212" y="506593"/>
                  <a:pt x="696193" y="506555"/>
                </a:cubicBezTo>
                <a:cubicBezTo>
                  <a:pt x="683726" y="506555"/>
                  <a:pt x="670283" y="507231"/>
                  <a:pt x="658643" y="506555"/>
                </a:cubicBezTo>
                <a:cubicBezTo>
                  <a:pt x="647039" y="505879"/>
                  <a:pt x="647115" y="498181"/>
                  <a:pt x="647190" y="486654"/>
                </a:cubicBezTo>
                <a:cubicBezTo>
                  <a:pt x="647378" y="461495"/>
                  <a:pt x="647077" y="462471"/>
                  <a:pt x="621956" y="454210"/>
                </a:cubicBezTo>
                <a:cubicBezTo>
                  <a:pt x="609828" y="450230"/>
                  <a:pt x="601304" y="443772"/>
                  <a:pt x="588912" y="434046"/>
                </a:cubicBezTo>
                <a:cubicBezTo>
                  <a:pt x="576033" y="423945"/>
                  <a:pt x="576033" y="420190"/>
                  <a:pt x="584970" y="402730"/>
                </a:cubicBezTo>
                <a:cubicBezTo>
                  <a:pt x="604496" y="364429"/>
                  <a:pt x="621093" y="378923"/>
                  <a:pt x="636225" y="386471"/>
                </a:cubicBezTo>
                <a:cubicBezTo>
                  <a:pt x="651508" y="394657"/>
                  <a:pt x="658643" y="405208"/>
                  <a:pt x="684928" y="401453"/>
                </a:cubicBezTo>
                <a:cubicBezTo>
                  <a:pt x="696193" y="397698"/>
                  <a:pt x="707457" y="393943"/>
                  <a:pt x="711212" y="378923"/>
                </a:cubicBezTo>
                <a:cubicBezTo>
                  <a:pt x="715869" y="360336"/>
                  <a:pt x="708734" y="333638"/>
                  <a:pt x="658643" y="330108"/>
                </a:cubicBezTo>
                <a:cubicBezTo>
                  <a:pt x="632095" y="328231"/>
                  <a:pt x="605998" y="319894"/>
                  <a:pt x="585570" y="303485"/>
                </a:cubicBezTo>
                <a:cubicBezTo>
                  <a:pt x="538107" y="265297"/>
                  <a:pt x="548959" y="207508"/>
                  <a:pt x="588612" y="170371"/>
                </a:cubicBezTo>
                <a:cubicBezTo>
                  <a:pt x="594019" y="165302"/>
                  <a:pt x="600177" y="160308"/>
                  <a:pt x="606899" y="157566"/>
                </a:cubicBezTo>
                <a:cubicBezTo>
                  <a:pt x="618877" y="152685"/>
                  <a:pt x="621431" y="144462"/>
                  <a:pt x="621206" y="132483"/>
                </a:cubicBezTo>
                <a:cubicBezTo>
                  <a:pt x="620680" y="104020"/>
                  <a:pt x="621093" y="97299"/>
                  <a:pt x="656465" y="97599"/>
                </a:cubicBezTo>
                <a:close/>
                <a:moveTo>
                  <a:pt x="683679" y="44837"/>
                </a:moveTo>
                <a:cubicBezTo>
                  <a:pt x="554528" y="42266"/>
                  <a:pt x="435839" y="158382"/>
                  <a:pt x="433437" y="289591"/>
                </a:cubicBezTo>
                <a:cubicBezTo>
                  <a:pt x="430863" y="422346"/>
                  <a:pt x="542521" y="540691"/>
                  <a:pt x="673217" y="543606"/>
                </a:cubicBezTo>
                <a:cubicBezTo>
                  <a:pt x="809057" y="546694"/>
                  <a:pt x="926374" y="433836"/>
                  <a:pt x="928604" y="298168"/>
                </a:cubicBezTo>
                <a:cubicBezTo>
                  <a:pt x="931004" y="165584"/>
                  <a:pt x="816946" y="47581"/>
                  <a:pt x="683679" y="44837"/>
                </a:cubicBezTo>
                <a:close/>
                <a:moveTo>
                  <a:pt x="669958" y="243"/>
                </a:moveTo>
                <a:cubicBezTo>
                  <a:pt x="896359" y="-8503"/>
                  <a:pt x="1042146" y="219956"/>
                  <a:pt x="945926" y="428862"/>
                </a:cubicBezTo>
                <a:cubicBezTo>
                  <a:pt x="943526" y="434180"/>
                  <a:pt x="941191" y="440653"/>
                  <a:pt x="936493" y="449615"/>
                </a:cubicBezTo>
                <a:cubicBezTo>
                  <a:pt x="904248" y="492837"/>
                  <a:pt x="905278" y="494553"/>
                  <a:pt x="938724" y="539319"/>
                </a:cubicBezTo>
                <a:cubicBezTo>
                  <a:pt x="949186" y="553211"/>
                  <a:pt x="958447" y="566932"/>
                  <a:pt x="962050" y="583913"/>
                </a:cubicBezTo>
                <a:cubicBezTo>
                  <a:pt x="963078" y="588715"/>
                  <a:pt x="963764" y="593689"/>
                  <a:pt x="963764" y="599177"/>
                </a:cubicBezTo>
                <a:cubicBezTo>
                  <a:pt x="963593" y="684078"/>
                  <a:pt x="963593" y="768979"/>
                  <a:pt x="963593" y="853880"/>
                </a:cubicBezTo>
                <a:cubicBezTo>
                  <a:pt x="963422" y="1108066"/>
                  <a:pt x="964794" y="1691049"/>
                  <a:pt x="964279" y="1728439"/>
                </a:cubicBezTo>
                <a:cubicBezTo>
                  <a:pt x="962221" y="1870454"/>
                  <a:pt x="962392" y="2012469"/>
                  <a:pt x="964279" y="2154485"/>
                </a:cubicBezTo>
                <a:cubicBezTo>
                  <a:pt x="964794" y="2186216"/>
                  <a:pt x="955875" y="2192904"/>
                  <a:pt x="925516" y="2192733"/>
                </a:cubicBezTo>
                <a:lnTo>
                  <a:pt x="205492" y="2191361"/>
                </a:lnTo>
                <a:cubicBezTo>
                  <a:pt x="176849" y="2191190"/>
                  <a:pt x="166387" y="2195821"/>
                  <a:pt x="171875" y="2227893"/>
                </a:cubicBezTo>
                <a:cubicBezTo>
                  <a:pt x="180794" y="2281064"/>
                  <a:pt x="184910" y="2335092"/>
                  <a:pt x="189713" y="2388776"/>
                </a:cubicBezTo>
                <a:cubicBezTo>
                  <a:pt x="194857" y="2447607"/>
                  <a:pt x="194171" y="2447607"/>
                  <a:pt x="254032" y="2447607"/>
                </a:cubicBezTo>
                <a:cubicBezTo>
                  <a:pt x="308058" y="2447434"/>
                  <a:pt x="307716" y="2447607"/>
                  <a:pt x="314232" y="2500947"/>
                </a:cubicBezTo>
                <a:cubicBezTo>
                  <a:pt x="351453" y="2802302"/>
                  <a:pt x="389700" y="3103655"/>
                  <a:pt x="425375" y="3405179"/>
                </a:cubicBezTo>
                <a:cubicBezTo>
                  <a:pt x="429491" y="3439312"/>
                  <a:pt x="440983" y="3445657"/>
                  <a:pt x="472542" y="3445486"/>
                </a:cubicBezTo>
                <a:lnTo>
                  <a:pt x="1448812" y="3445830"/>
                </a:lnTo>
                <a:cubicBezTo>
                  <a:pt x="1487402" y="3446001"/>
                  <a:pt x="1497351" y="3433481"/>
                  <a:pt x="1501982" y="3398663"/>
                </a:cubicBezTo>
                <a:cubicBezTo>
                  <a:pt x="1541601" y="3105884"/>
                  <a:pt x="1582765" y="2813279"/>
                  <a:pt x="1623758" y="2520672"/>
                </a:cubicBezTo>
                <a:cubicBezTo>
                  <a:pt x="1633878" y="2448806"/>
                  <a:pt x="1634393" y="2448120"/>
                  <a:pt x="1706086" y="2447949"/>
                </a:cubicBezTo>
                <a:cubicBezTo>
                  <a:pt x="1727525" y="2447778"/>
                  <a:pt x="1736787" y="2442289"/>
                  <a:pt x="1739532" y="2419649"/>
                </a:cubicBezTo>
                <a:cubicBezTo>
                  <a:pt x="1747249" y="2356702"/>
                  <a:pt x="1755311" y="2293756"/>
                  <a:pt x="1767489" y="2231668"/>
                </a:cubicBezTo>
                <a:cubicBezTo>
                  <a:pt x="1774350" y="2197021"/>
                  <a:pt x="1764230" y="2190846"/>
                  <a:pt x="1731814" y="2191019"/>
                </a:cubicBezTo>
                <a:lnTo>
                  <a:pt x="1022423" y="2192218"/>
                </a:lnTo>
                <a:cubicBezTo>
                  <a:pt x="997210" y="2192391"/>
                  <a:pt x="987947" y="2187245"/>
                  <a:pt x="988977" y="2159631"/>
                </a:cubicBezTo>
                <a:cubicBezTo>
                  <a:pt x="991378" y="2095141"/>
                  <a:pt x="990178" y="2030480"/>
                  <a:pt x="989492" y="1965990"/>
                </a:cubicBezTo>
                <a:cubicBezTo>
                  <a:pt x="989319" y="1947637"/>
                  <a:pt x="991722" y="1931001"/>
                  <a:pt x="1003727" y="1916764"/>
                </a:cubicBezTo>
                <a:lnTo>
                  <a:pt x="1116585" y="1776292"/>
                </a:lnTo>
                <a:cubicBezTo>
                  <a:pt x="1122416" y="1776636"/>
                  <a:pt x="1128419" y="1775777"/>
                  <a:pt x="1133908" y="1777322"/>
                </a:cubicBezTo>
                <a:cubicBezTo>
                  <a:pt x="1325320" y="1828433"/>
                  <a:pt x="1518619" y="1855876"/>
                  <a:pt x="1716377" y="1824146"/>
                </a:cubicBezTo>
                <a:cubicBezTo>
                  <a:pt x="1835237" y="1805107"/>
                  <a:pt x="1943122" y="1762400"/>
                  <a:pt x="2031280" y="1675441"/>
                </a:cubicBezTo>
                <a:cubicBezTo>
                  <a:pt x="2076045" y="1631191"/>
                  <a:pt x="2088394" y="1567900"/>
                  <a:pt x="2130244" y="1522620"/>
                </a:cubicBezTo>
                <a:cubicBezTo>
                  <a:pt x="2139849" y="1512329"/>
                  <a:pt x="2127158" y="1509071"/>
                  <a:pt x="2120468" y="1506154"/>
                </a:cubicBezTo>
                <a:cubicBezTo>
                  <a:pt x="1975023" y="1443895"/>
                  <a:pt x="1843097" y="1406664"/>
                  <a:pt x="1666123" y="1434632"/>
                </a:cubicBezTo>
                <a:cubicBezTo>
                  <a:pt x="1424207" y="1472865"/>
                  <a:pt x="1256719" y="1588674"/>
                  <a:pt x="1107328" y="1760704"/>
                </a:cubicBezTo>
                <a:cubicBezTo>
                  <a:pt x="1073540" y="1792949"/>
                  <a:pt x="1040095" y="1846923"/>
                  <a:pt x="1020713" y="1870303"/>
                </a:cubicBezTo>
                <a:cubicBezTo>
                  <a:pt x="1001330" y="1893683"/>
                  <a:pt x="995982" y="1895871"/>
                  <a:pt x="991036" y="1900985"/>
                </a:cubicBezTo>
                <a:cubicBezTo>
                  <a:pt x="990521" y="1723465"/>
                  <a:pt x="990006" y="1546119"/>
                  <a:pt x="989663" y="1368599"/>
                </a:cubicBezTo>
                <a:cubicBezTo>
                  <a:pt x="989492" y="1257286"/>
                  <a:pt x="995152" y="1145628"/>
                  <a:pt x="988120" y="1034657"/>
                </a:cubicBezTo>
                <a:cubicBezTo>
                  <a:pt x="981946" y="936894"/>
                  <a:pt x="998067" y="851993"/>
                  <a:pt x="1073192" y="784415"/>
                </a:cubicBezTo>
                <a:cubicBezTo>
                  <a:pt x="1074906" y="782871"/>
                  <a:pt x="1075936" y="780642"/>
                  <a:pt x="1077651" y="778926"/>
                </a:cubicBezTo>
                <a:cubicBezTo>
                  <a:pt x="1085712" y="771037"/>
                  <a:pt x="1084169" y="764177"/>
                  <a:pt x="1078508" y="754572"/>
                </a:cubicBezTo>
                <a:cubicBezTo>
                  <a:pt x="1066045" y="730902"/>
                  <a:pt x="1053259" y="720531"/>
                  <a:pt x="1041118" y="683563"/>
                </a:cubicBezTo>
                <a:cubicBezTo>
                  <a:pt x="1022099" y="625649"/>
                  <a:pt x="1021908" y="509132"/>
                  <a:pt x="1071305" y="428691"/>
                </a:cubicBezTo>
                <a:cubicBezTo>
                  <a:pt x="1140426" y="316347"/>
                  <a:pt x="1275237" y="265408"/>
                  <a:pt x="1407477" y="302455"/>
                </a:cubicBezTo>
                <a:cubicBezTo>
                  <a:pt x="1531825" y="337273"/>
                  <a:pt x="1614497" y="447215"/>
                  <a:pt x="1616382" y="578595"/>
                </a:cubicBezTo>
                <a:cubicBezTo>
                  <a:pt x="1618098" y="700202"/>
                  <a:pt x="1568187" y="793848"/>
                  <a:pt x="1460133" y="848562"/>
                </a:cubicBezTo>
                <a:cubicBezTo>
                  <a:pt x="1350876" y="903963"/>
                  <a:pt x="1242306" y="894529"/>
                  <a:pt x="1142656" y="821635"/>
                </a:cubicBezTo>
                <a:cubicBezTo>
                  <a:pt x="1121559" y="806198"/>
                  <a:pt x="1115555" y="812887"/>
                  <a:pt x="1100120" y="828323"/>
                </a:cubicBezTo>
                <a:cubicBezTo>
                  <a:pt x="1044377" y="884238"/>
                  <a:pt x="1024309" y="948899"/>
                  <a:pt x="1029970" y="1028140"/>
                </a:cubicBezTo>
                <a:cubicBezTo>
                  <a:pt x="1035972" y="1114411"/>
                  <a:pt x="1031513" y="1201542"/>
                  <a:pt x="1031342" y="1294675"/>
                </a:cubicBezTo>
                <a:cubicBezTo>
                  <a:pt x="1032199" y="1295361"/>
                  <a:pt x="1033228" y="1295876"/>
                  <a:pt x="1034258" y="1296391"/>
                </a:cubicBezTo>
                <a:cubicBezTo>
                  <a:pt x="1054496" y="1278554"/>
                  <a:pt x="1071134" y="1263287"/>
                  <a:pt x="1088286" y="1248709"/>
                </a:cubicBezTo>
                <a:cubicBezTo>
                  <a:pt x="1244022" y="1116814"/>
                  <a:pt x="1416738" y="1103778"/>
                  <a:pt x="1601289" y="1174958"/>
                </a:cubicBezTo>
                <a:cubicBezTo>
                  <a:pt x="1630448" y="1186106"/>
                  <a:pt x="1642626" y="1216122"/>
                  <a:pt x="1628904" y="1243391"/>
                </a:cubicBezTo>
                <a:cubicBezTo>
                  <a:pt x="1584996" y="1330866"/>
                  <a:pt x="1521705" y="1395698"/>
                  <a:pt x="1421884" y="1416966"/>
                </a:cubicBezTo>
                <a:cubicBezTo>
                  <a:pt x="1313657" y="1439950"/>
                  <a:pt x="1205773" y="1432918"/>
                  <a:pt x="1098062" y="1413708"/>
                </a:cubicBezTo>
                <a:cubicBezTo>
                  <a:pt x="1064787" y="1407876"/>
                  <a:pt x="1033057" y="1426571"/>
                  <a:pt x="1032370" y="1460361"/>
                </a:cubicBezTo>
                <a:cubicBezTo>
                  <a:pt x="1030483" y="1561898"/>
                  <a:pt x="1031684" y="1663778"/>
                  <a:pt x="1031684" y="1773377"/>
                </a:cubicBezTo>
                <a:cubicBezTo>
                  <a:pt x="1032885" y="1774063"/>
                  <a:pt x="1034258" y="1774749"/>
                  <a:pt x="1035801" y="1775264"/>
                </a:cubicBezTo>
                <a:cubicBezTo>
                  <a:pt x="1036145" y="1775435"/>
                  <a:pt x="1036316" y="1775435"/>
                  <a:pt x="1036658" y="1775435"/>
                </a:cubicBezTo>
                <a:cubicBezTo>
                  <a:pt x="1047293" y="1763772"/>
                  <a:pt x="1054668" y="1755881"/>
                  <a:pt x="1061529" y="1747993"/>
                </a:cubicBezTo>
                <a:cubicBezTo>
                  <a:pt x="1200285" y="1588655"/>
                  <a:pt x="1359623" y="1459331"/>
                  <a:pt x="1569730" y="1407876"/>
                </a:cubicBezTo>
                <a:cubicBezTo>
                  <a:pt x="1771262" y="1358479"/>
                  <a:pt x="1966448" y="1383521"/>
                  <a:pt x="2155115" y="1467563"/>
                </a:cubicBezTo>
                <a:cubicBezTo>
                  <a:pt x="2169694" y="1474082"/>
                  <a:pt x="2177240" y="1487974"/>
                  <a:pt x="2190962" y="1495006"/>
                </a:cubicBezTo>
                <a:cubicBezTo>
                  <a:pt x="2209439" y="1516258"/>
                  <a:pt x="2205333" y="1528267"/>
                  <a:pt x="2190962" y="1537200"/>
                </a:cubicBezTo>
                <a:cubicBezTo>
                  <a:pt x="2162662" y="1552464"/>
                  <a:pt x="2147054" y="1579221"/>
                  <a:pt x="2134533" y="1606492"/>
                </a:cubicBezTo>
                <a:cubicBezTo>
                  <a:pt x="2078103" y="1729469"/>
                  <a:pt x="1977252" y="1798246"/>
                  <a:pt x="1854104" y="1839068"/>
                </a:cubicBezTo>
                <a:cubicBezTo>
                  <a:pt x="1705228" y="1888292"/>
                  <a:pt x="1551892" y="1884175"/>
                  <a:pt x="1398558" y="1872341"/>
                </a:cubicBezTo>
                <a:cubicBezTo>
                  <a:pt x="1317944" y="1866167"/>
                  <a:pt x="1238361" y="1852103"/>
                  <a:pt x="1159636" y="1833922"/>
                </a:cubicBezTo>
                <a:cubicBezTo>
                  <a:pt x="1142827" y="1829976"/>
                  <a:pt x="1129620" y="1831348"/>
                  <a:pt x="1120873" y="1847643"/>
                </a:cubicBezTo>
                <a:cubicBezTo>
                  <a:pt x="1120358" y="1848673"/>
                  <a:pt x="1119330" y="1849530"/>
                  <a:pt x="1118643" y="1850387"/>
                </a:cubicBezTo>
                <a:cubicBezTo>
                  <a:pt x="1023623" y="1965817"/>
                  <a:pt x="1022079" y="1973022"/>
                  <a:pt x="1030483" y="2127557"/>
                </a:cubicBezTo>
                <a:cubicBezTo>
                  <a:pt x="1032028" y="2154485"/>
                  <a:pt x="1046949" y="2150368"/>
                  <a:pt x="1062901" y="2150368"/>
                </a:cubicBezTo>
                <a:lnTo>
                  <a:pt x="1761657" y="2150368"/>
                </a:lnTo>
                <a:cubicBezTo>
                  <a:pt x="1810196" y="2150368"/>
                  <a:pt x="1818258" y="2155171"/>
                  <a:pt x="1813112" y="2201652"/>
                </a:cubicBezTo>
                <a:cubicBezTo>
                  <a:pt x="1803678" y="2288953"/>
                  <a:pt x="1790129" y="2375741"/>
                  <a:pt x="1777265" y="2462700"/>
                </a:cubicBezTo>
                <a:cubicBezTo>
                  <a:pt x="1773491" y="2488598"/>
                  <a:pt x="1752738" y="2489457"/>
                  <a:pt x="1731641" y="2489457"/>
                </a:cubicBezTo>
                <a:cubicBezTo>
                  <a:pt x="1672983" y="2489284"/>
                  <a:pt x="1673326" y="2489799"/>
                  <a:pt x="1665266" y="2546913"/>
                </a:cubicBezTo>
                <a:cubicBezTo>
                  <a:pt x="1633192" y="2774344"/>
                  <a:pt x="1600947" y="3001774"/>
                  <a:pt x="1568873" y="3229205"/>
                </a:cubicBezTo>
                <a:cubicBezTo>
                  <a:pt x="1559612" y="3295409"/>
                  <a:pt x="1552407" y="3361957"/>
                  <a:pt x="1541430" y="3427820"/>
                </a:cubicBezTo>
                <a:cubicBezTo>
                  <a:pt x="1537485" y="3451146"/>
                  <a:pt x="1545718" y="3452862"/>
                  <a:pt x="1564241" y="3452518"/>
                </a:cubicBezTo>
                <a:lnTo>
                  <a:pt x="1697682" y="3452176"/>
                </a:lnTo>
                <a:cubicBezTo>
                  <a:pt x="1741932" y="3452176"/>
                  <a:pt x="1759428" y="3482878"/>
                  <a:pt x="1736443" y="3521810"/>
                </a:cubicBezTo>
                <a:cubicBezTo>
                  <a:pt x="1725810" y="3539821"/>
                  <a:pt x="1711918" y="3555771"/>
                  <a:pt x="1699396" y="3572579"/>
                </a:cubicBezTo>
                <a:lnTo>
                  <a:pt x="231392" y="3572579"/>
                </a:lnTo>
                <a:cubicBezTo>
                  <a:pt x="216984" y="3546509"/>
                  <a:pt x="196229" y="3523869"/>
                  <a:pt x="196916" y="3490595"/>
                </a:cubicBezTo>
                <a:cubicBezTo>
                  <a:pt x="197431" y="3464010"/>
                  <a:pt x="207379" y="3451661"/>
                  <a:pt x="234307" y="3452005"/>
                </a:cubicBezTo>
                <a:cubicBezTo>
                  <a:pt x="276499" y="3452691"/>
                  <a:pt x="318693" y="3451490"/>
                  <a:pt x="360714" y="3452518"/>
                </a:cubicBezTo>
                <a:cubicBezTo>
                  <a:pt x="380095" y="3453033"/>
                  <a:pt x="387641" y="3448574"/>
                  <a:pt x="384897" y="3426962"/>
                </a:cubicBezTo>
                <a:cubicBezTo>
                  <a:pt x="352310" y="3171061"/>
                  <a:pt x="320580" y="2915159"/>
                  <a:pt x="288677" y="2659257"/>
                </a:cubicBezTo>
                <a:cubicBezTo>
                  <a:pt x="283017" y="2612775"/>
                  <a:pt x="277014" y="2566296"/>
                  <a:pt x="272726" y="2519644"/>
                </a:cubicBezTo>
                <a:cubicBezTo>
                  <a:pt x="270668" y="2496660"/>
                  <a:pt x="262264" y="2487912"/>
                  <a:pt x="237908" y="2488598"/>
                </a:cubicBezTo>
                <a:cubicBezTo>
                  <a:pt x="151808" y="2491000"/>
                  <a:pt x="156611" y="2496660"/>
                  <a:pt x="147519" y="2406099"/>
                </a:cubicBezTo>
                <a:cubicBezTo>
                  <a:pt x="140658" y="2337322"/>
                  <a:pt x="132425" y="2268544"/>
                  <a:pt x="127281" y="2199594"/>
                </a:cubicBezTo>
                <a:cubicBezTo>
                  <a:pt x="124022" y="2155857"/>
                  <a:pt x="131226" y="2150368"/>
                  <a:pt x="174448" y="2150368"/>
                </a:cubicBezTo>
                <a:lnTo>
                  <a:pt x="883495" y="2151054"/>
                </a:lnTo>
                <a:cubicBezTo>
                  <a:pt x="913339" y="2151227"/>
                  <a:pt x="923457" y="2145224"/>
                  <a:pt x="922944" y="2112979"/>
                </a:cubicBezTo>
                <a:cubicBezTo>
                  <a:pt x="920886" y="1989829"/>
                  <a:pt x="922258" y="1866511"/>
                  <a:pt x="921914" y="1743361"/>
                </a:cubicBezTo>
                <a:cubicBezTo>
                  <a:pt x="921572" y="1685217"/>
                  <a:pt x="915911" y="1652801"/>
                  <a:pt x="898759" y="1601346"/>
                </a:cubicBezTo>
                <a:cubicBezTo>
                  <a:pt x="894987" y="1589683"/>
                  <a:pt x="832211" y="1596715"/>
                  <a:pt x="820892" y="1597230"/>
                </a:cubicBezTo>
                <a:cubicBezTo>
                  <a:pt x="660524" y="1605120"/>
                  <a:pt x="500671" y="1607178"/>
                  <a:pt x="344592" y="1559325"/>
                </a:cubicBezTo>
                <a:cubicBezTo>
                  <a:pt x="254718" y="1531711"/>
                  <a:pt x="174104" y="1488831"/>
                  <a:pt x="109785" y="1418338"/>
                </a:cubicBezTo>
                <a:cubicBezTo>
                  <a:pt x="79428" y="1385065"/>
                  <a:pt x="54214" y="1349045"/>
                  <a:pt x="42380" y="1304795"/>
                </a:cubicBezTo>
                <a:cubicBezTo>
                  <a:pt x="36377" y="1281811"/>
                  <a:pt x="25229" y="1261229"/>
                  <a:pt x="12537" y="1241506"/>
                </a:cubicBezTo>
                <a:cubicBezTo>
                  <a:pt x="-10962" y="1204972"/>
                  <a:pt x="-1184" y="1175644"/>
                  <a:pt x="39807" y="1164152"/>
                </a:cubicBezTo>
                <a:cubicBezTo>
                  <a:pt x="188170" y="1122473"/>
                  <a:pt x="337217" y="1117329"/>
                  <a:pt x="486607" y="1158835"/>
                </a:cubicBezTo>
                <a:cubicBezTo>
                  <a:pt x="531641" y="1169151"/>
                  <a:pt x="640457" y="1226240"/>
                  <a:pt x="640457" y="1226240"/>
                </a:cubicBezTo>
                <a:cubicBezTo>
                  <a:pt x="751599" y="1297419"/>
                  <a:pt x="839930" y="1392440"/>
                  <a:pt x="920542" y="1503410"/>
                </a:cubicBezTo>
                <a:cubicBezTo>
                  <a:pt x="921399" y="1486258"/>
                  <a:pt x="922085" y="1477168"/>
                  <a:pt x="922085" y="1468078"/>
                </a:cubicBezTo>
                <a:cubicBezTo>
                  <a:pt x="922085" y="1411821"/>
                  <a:pt x="922944" y="1355735"/>
                  <a:pt x="921572" y="1299478"/>
                </a:cubicBezTo>
                <a:cubicBezTo>
                  <a:pt x="916083" y="1206859"/>
                  <a:pt x="883838" y="1220238"/>
                  <a:pt x="864285" y="1220580"/>
                </a:cubicBezTo>
                <a:cubicBezTo>
                  <a:pt x="786073" y="1221610"/>
                  <a:pt x="707691" y="1225041"/>
                  <a:pt x="629651" y="1210804"/>
                </a:cubicBezTo>
                <a:cubicBezTo>
                  <a:pt x="629651" y="1210804"/>
                  <a:pt x="521597" y="1172556"/>
                  <a:pt x="487636" y="1133108"/>
                </a:cubicBezTo>
                <a:cubicBezTo>
                  <a:pt x="452646" y="1103607"/>
                  <a:pt x="439440" y="1061242"/>
                  <a:pt x="423317" y="1021966"/>
                </a:cubicBezTo>
                <a:cubicBezTo>
                  <a:pt x="408738" y="986461"/>
                  <a:pt x="422117" y="966737"/>
                  <a:pt x="460364" y="957818"/>
                </a:cubicBezTo>
                <a:cubicBezTo>
                  <a:pt x="624848" y="919398"/>
                  <a:pt x="771837" y="945469"/>
                  <a:pt x="889154" y="1077708"/>
                </a:cubicBezTo>
                <a:cubicBezTo>
                  <a:pt x="897560" y="1087142"/>
                  <a:pt x="906479" y="1096061"/>
                  <a:pt x="915225" y="1105493"/>
                </a:cubicBezTo>
                <a:cubicBezTo>
                  <a:pt x="916083" y="1103949"/>
                  <a:pt x="921914" y="1087828"/>
                  <a:pt x="921914" y="1079422"/>
                </a:cubicBezTo>
                <a:cubicBezTo>
                  <a:pt x="922085" y="936208"/>
                  <a:pt x="920371" y="792991"/>
                  <a:pt x="922600" y="649946"/>
                </a:cubicBezTo>
                <a:cubicBezTo>
                  <a:pt x="923286" y="604666"/>
                  <a:pt x="903219" y="572421"/>
                  <a:pt x="877664" y="539663"/>
                </a:cubicBezTo>
                <a:cubicBezTo>
                  <a:pt x="865486" y="524225"/>
                  <a:pt x="858454" y="534345"/>
                  <a:pt x="849362" y="540520"/>
                </a:cubicBezTo>
                <a:cubicBezTo>
                  <a:pt x="785045" y="583571"/>
                  <a:pt x="714381" y="596948"/>
                  <a:pt x="638570" y="587514"/>
                </a:cubicBezTo>
                <a:cubicBezTo>
                  <a:pt x="483519" y="568133"/>
                  <a:pt x="378380" y="436409"/>
                  <a:pt x="386955" y="272439"/>
                </a:cubicBezTo>
                <a:cubicBezTo>
                  <a:pt x="394846" y="122191"/>
                  <a:pt x="519366" y="6075"/>
                  <a:pt x="669958" y="2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121" name="그룹 120">
            <a:extLst>
              <a:ext uri="{FF2B5EF4-FFF2-40B4-BE49-F238E27FC236}">
                <a16:creationId xmlns:a16="http://schemas.microsoft.com/office/drawing/2014/main" id="{94998ACE-75F9-41C6-8423-5E01BC824492}"/>
              </a:ext>
            </a:extLst>
          </p:cNvPr>
          <p:cNvGrpSpPr/>
          <p:nvPr/>
        </p:nvGrpSpPr>
        <p:grpSpPr>
          <a:xfrm rot="5400000">
            <a:off x="10638022" y="2760918"/>
            <a:ext cx="1478015" cy="1348821"/>
            <a:chOff x="7089287" y="2892843"/>
            <a:chExt cx="2424193" cy="2212294"/>
          </a:xfrm>
        </p:grpSpPr>
        <p:sp>
          <p:nvSpPr>
            <p:cNvPr id="122" name="Freeform: Shape 235">
              <a:extLst>
                <a:ext uri="{FF2B5EF4-FFF2-40B4-BE49-F238E27FC236}">
                  <a16:creationId xmlns:a16="http://schemas.microsoft.com/office/drawing/2014/main" id="{AE106BEA-6A9A-4A63-A6A0-68DE406A788F}"/>
                </a:ext>
              </a:extLst>
            </p:cNvPr>
            <p:cNvSpPr/>
            <p:nvPr/>
          </p:nvSpPr>
          <p:spPr>
            <a:xfrm rot="16200000">
              <a:off x="6665100" y="3317030"/>
              <a:ext cx="2212294" cy="1363919"/>
            </a:xfrm>
            <a:custGeom>
              <a:avLst/>
              <a:gdLst>
                <a:gd name="connsiteX0" fmla="*/ 3883294 w 4242348"/>
                <a:gd name="connsiteY0" fmla="*/ 1288799 h 2615484"/>
                <a:gd name="connsiteX1" fmla="*/ 3966493 w 4242348"/>
                <a:gd name="connsiteY1" fmla="*/ 1297059 h 2615484"/>
                <a:gd name="connsiteX2" fmla="*/ 3978185 w 4242348"/>
                <a:gd name="connsiteY2" fmla="*/ 1307713 h 2615484"/>
                <a:gd name="connsiteX3" fmla="*/ 3982494 w 4242348"/>
                <a:gd name="connsiteY3" fmla="*/ 1320123 h 2615484"/>
                <a:gd name="connsiteX4" fmla="*/ 3980260 w 4242348"/>
                <a:gd name="connsiteY4" fmla="*/ 1333131 h 2615484"/>
                <a:gd name="connsiteX5" fmla="*/ 3831778 w 4242348"/>
                <a:gd name="connsiteY5" fmla="*/ 1513816 h 2615484"/>
                <a:gd name="connsiteX6" fmla="*/ 3818011 w 4242348"/>
                <a:gd name="connsiteY6" fmla="*/ 1514933 h 2615484"/>
                <a:gd name="connsiteX7" fmla="*/ 3708476 w 4242348"/>
                <a:gd name="connsiteY7" fmla="*/ 1424032 h 2615484"/>
                <a:gd name="connsiteX8" fmla="*/ 3706999 w 4242348"/>
                <a:gd name="connsiteY8" fmla="*/ 1410744 h 2615484"/>
                <a:gd name="connsiteX9" fmla="*/ 3778666 w 4242348"/>
                <a:gd name="connsiteY9" fmla="*/ 1328303 h 2615484"/>
                <a:gd name="connsiteX10" fmla="*/ 3860190 w 4242348"/>
                <a:gd name="connsiteY10" fmla="*/ 1288918 h 2615484"/>
                <a:gd name="connsiteX11" fmla="*/ 3883294 w 4242348"/>
                <a:gd name="connsiteY11" fmla="*/ 1288799 h 2615484"/>
                <a:gd name="connsiteX12" fmla="*/ 361550 w 4242348"/>
                <a:gd name="connsiteY12" fmla="*/ 1288320 h 2615484"/>
                <a:gd name="connsiteX13" fmla="*/ 417934 w 4242348"/>
                <a:gd name="connsiteY13" fmla="*/ 1295423 h 2615484"/>
                <a:gd name="connsiteX14" fmla="*/ 454805 w 4242348"/>
                <a:gd name="connsiteY14" fmla="*/ 1318368 h 2615484"/>
                <a:gd name="connsiteX15" fmla="*/ 536887 w 4242348"/>
                <a:gd name="connsiteY15" fmla="*/ 1412221 h 2615484"/>
                <a:gd name="connsiteX16" fmla="*/ 536128 w 4242348"/>
                <a:gd name="connsiteY16" fmla="*/ 1422437 h 2615484"/>
                <a:gd name="connsiteX17" fmla="*/ 423240 w 4242348"/>
                <a:gd name="connsiteY17" fmla="*/ 1516130 h 2615484"/>
                <a:gd name="connsiteX18" fmla="*/ 411868 w 4242348"/>
                <a:gd name="connsiteY18" fmla="*/ 1514814 h 2615484"/>
                <a:gd name="connsiteX19" fmla="*/ 261910 w 4242348"/>
                <a:gd name="connsiteY19" fmla="*/ 1332573 h 2615484"/>
                <a:gd name="connsiteX20" fmla="*/ 259994 w 4242348"/>
                <a:gd name="connsiteY20" fmla="*/ 1320443 h 2615484"/>
                <a:gd name="connsiteX21" fmla="*/ 263546 w 4242348"/>
                <a:gd name="connsiteY21" fmla="*/ 1310068 h 2615484"/>
                <a:gd name="connsiteX22" fmla="*/ 279148 w 4242348"/>
                <a:gd name="connsiteY22" fmla="*/ 1296261 h 2615484"/>
                <a:gd name="connsiteX23" fmla="*/ 361550 w 4242348"/>
                <a:gd name="connsiteY23" fmla="*/ 1288320 h 2615484"/>
                <a:gd name="connsiteX24" fmla="*/ 390709 w 4242348"/>
                <a:gd name="connsiteY24" fmla="*/ 128605 h 2615484"/>
                <a:gd name="connsiteX25" fmla="*/ 465538 w 4242348"/>
                <a:gd name="connsiteY25" fmla="*/ 156690 h 2615484"/>
                <a:gd name="connsiteX26" fmla="*/ 523318 w 4242348"/>
                <a:gd name="connsiteY26" fmla="*/ 295595 h 2615484"/>
                <a:gd name="connsiteX27" fmla="*/ 517014 w 4242348"/>
                <a:gd name="connsiteY27" fmla="*/ 325682 h 2615484"/>
                <a:gd name="connsiteX28" fmla="*/ 498698 w 4242348"/>
                <a:gd name="connsiteY28" fmla="*/ 409400 h 2615484"/>
                <a:gd name="connsiteX29" fmla="*/ 439361 w 4242348"/>
                <a:gd name="connsiteY29" fmla="*/ 574682 h 2615484"/>
                <a:gd name="connsiteX30" fmla="*/ 435370 w 4242348"/>
                <a:gd name="connsiteY30" fmla="*/ 583700 h 2615484"/>
                <a:gd name="connsiteX31" fmla="*/ 429345 w 4242348"/>
                <a:gd name="connsiteY31" fmla="*/ 659437 h 2615484"/>
                <a:gd name="connsiteX32" fmla="*/ 440837 w 4242348"/>
                <a:gd name="connsiteY32" fmla="*/ 779188 h 2615484"/>
                <a:gd name="connsiteX33" fmla="*/ 424996 w 4242348"/>
                <a:gd name="connsiteY33" fmla="*/ 913744 h 2615484"/>
                <a:gd name="connsiteX34" fmla="*/ 425714 w 4242348"/>
                <a:gd name="connsiteY34" fmla="*/ 922323 h 2615484"/>
                <a:gd name="connsiteX35" fmla="*/ 442713 w 4242348"/>
                <a:gd name="connsiteY35" fmla="*/ 1067572 h 2615484"/>
                <a:gd name="connsiteX36" fmla="*/ 437924 w 4242348"/>
                <a:gd name="connsiteY36" fmla="*/ 1151330 h 2615484"/>
                <a:gd name="connsiteX37" fmla="*/ 427549 w 4242348"/>
                <a:gd name="connsiteY37" fmla="*/ 1161546 h 2615484"/>
                <a:gd name="connsiteX38" fmla="*/ 241677 w 4242348"/>
                <a:gd name="connsiteY38" fmla="*/ 1232974 h 2615484"/>
                <a:gd name="connsiteX39" fmla="*/ 199699 w 4242348"/>
                <a:gd name="connsiteY39" fmla="*/ 1331416 h 2615484"/>
                <a:gd name="connsiteX40" fmla="*/ 235732 w 4242348"/>
                <a:gd name="connsiteY40" fmla="*/ 1417050 h 2615484"/>
                <a:gd name="connsiteX41" fmla="*/ 362666 w 4242348"/>
                <a:gd name="connsiteY41" fmla="*/ 1561182 h 2615484"/>
                <a:gd name="connsiteX42" fmla="*/ 564140 w 4242348"/>
                <a:gd name="connsiteY42" fmla="*/ 1776144 h 2615484"/>
                <a:gd name="connsiteX43" fmla="*/ 617092 w 4242348"/>
                <a:gd name="connsiteY43" fmla="*/ 1824547 h 2615484"/>
                <a:gd name="connsiteX44" fmla="*/ 627148 w 4242348"/>
                <a:gd name="connsiteY44" fmla="*/ 1822233 h 2615484"/>
                <a:gd name="connsiteX45" fmla="*/ 615975 w 4242348"/>
                <a:gd name="connsiteY45" fmla="*/ 1763175 h 2615484"/>
                <a:gd name="connsiteX46" fmla="*/ 442154 w 4242348"/>
                <a:gd name="connsiteY46" fmla="*/ 1551765 h 2615484"/>
                <a:gd name="connsiteX47" fmla="*/ 443830 w 4242348"/>
                <a:gd name="connsiteY47" fmla="*/ 1530137 h 2615484"/>
                <a:gd name="connsiteX48" fmla="*/ 568888 w 4242348"/>
                <a:gd name="connsiteY48" fmla="*/ 1426707 h 2615484"/>
                <a:gd name="connsiteX49" fmla="*/ 569966 w 4242348"/>
                <a:gd name="connsiteY49" fmla="*/ 1413898 h 2615484"/>
                <a:gd name="connsiteX50" fmla="*/ 474197 w 4242348"/>
                <a:gd name="connsiteY50" fmla="*/ 1304083 h 2615484"/>
                <a:gd name="connsiteX51" fmla="*/ 403208 w 4242348"/>
                <a:gd name="connsiteY51" fmla="*/ 1267889 h 2615484"/>
                <a:gd name="connsiteX52" fmla="*/ 286889 w 4242348"/>
                <a:gd name="connsiteY52" fmla="*/ 1271122 h 2615484"/>
                <a:gd name="connsiteX53" fmla="*/ 279626 w 4242348"/>
                <a:gd name="connsiteY53" fmla="*/ 1270523 h 2615484"/>
                <a:gd name="connsiteX54" fmla="*/ 281382 w 4242348"/>
                <a:gd name="connsiteY54" fmla="*/ 1263580 h 2615484"/>
                <a:gd name="connsiteX55" fmla="*/ 344789 w 4242348"/>
                <a:gd name="connsiteY55" fmla="*/ 1215815 h 2615484"/>
                <a:gd name="connsiteX56" fmla="*/ 449975 w 4242348"/>
                <a:gd name="connsiteY56" fmla="*/ 1205879 h 2615484"/>
                <a:gd name="connsiteX57" fmla="*/ 699174 w 4242348"/>
                <a:gd name="connsiteY57" fmla="*/ 1296700 h 2615484"/>
                <a:gd name="connsiteX58" fmla="*/ 868406 w 4242348"/>
                <a:gd name="connsiteY58" fmla="*/ 1453442 h 2615484"/>
                <a:gd name="connsiteX59" fmla="*/ 1099649 w 4242348"/>
                <a:gd name="connsiteY59" fmla="*/ 1611341 h 2615484"/>
                <a:gd name="connsiteX60" fmla="*/ 1288632 w 4242348"/>
                <a:gd name="connsiteY60" fmla="*/ 1675347 h 2615484"/>
                <a:gd name="connsiteX61" fmla="*/ 1439190 w 4242348"/>
                <a:gd name="connsiteY61" fmla="*/ 1702202 h 2615484"/>
                <a:gd name="connsiteX62" fmla="*/ 1580568 w 4242348"/>
                <a:gd name="connsiteY62" fmla="*/ 1724508 h 2615484"/>
                <a:gd name="connsiteX63" fmla="*/ 1762450 w 4242348"/>
                <a:gd name="connsiteY63" fmla="*/ 1766646 h 2615484"/>
                <a:gd name="connsiteX64" fmla="*/ 1855026 w 4242348"/>
                <a:gd name="connsiteY64" fmla="*/ 1811858 h 2615484"/>
                <a:gd name="connsiteX65" fmla="*/ 2052670 w 4242348"/>
                <a:gd name="connsiteY65" fmla="*/ 2002757 h 2615484"/>
                <a:gd name="connsiteX66" fmla="*/ 2117833 w 4242348"/>
                <a:gd name="connsiteY66" fmla="*/ 2150840 h 2615484"/>
                <a:gd name="connsiteX67" fmla="*/ 2121145 w 4242348"/>
                <a:gd name="connsiteY67" fmla="*/ 2155828 h 2615484"/>
                <a:gd name="connsiteX68" fmla="*/ 2125055 w 4242348"/>
                <a:gd name="connsiteY68" fmla="*/ 2150241 h 2615484"/>
                <a:gd name="connsiteX69" fmla="*/ 2355739 w 4242348"/>
                <a:gd name="connsiteY69" fmla="*/ 1831929 h 2615484"/>
                <a:gd name="connsiteX70" fmla="*/ 2472736 w 4242348"/>
                <a:gd name="connsiteY70" fmla="*/ 1769400 h 2615484"/>
                <a:gd name="connsiteX71" fmla="*/ 2557292 w 4242348"/>
                <a:gd name="connsiteY71" fmla="*/ 1745737 h 2615484"/>
                <a:gd name="connsiteX72" fmla="*/ 2645560 w 4242348"/>
                <a:gd name="connsiteY72" fmla="*/ 1727421 h 2615484"/>
                <a:gd name="connsiteX73" fmla="*/ 2743364 w 4242348"/>
                <a:gd name="connsiteY73" fmla="*/ 1711779 h 2615484"/>
                <a:gd name="connsiteX74" fmla="*/ 2855374 w 4242348"/>
                <a:gd name="connsiteY74" fmla="*/ 1693982 h 2615484"/>
                <a:gd name="connsiteX75" fmla="*/ 2939810 w 4242348"/>
                <a:gd name="connsiteY75" fmla="*/ 1678739 h 2615484"/>
                <a:gd name="connsiteX76" fmla="*/ 3032307 w 4242348"/>
                <a:gd name="connsiteY76" fmla="*/ 1654477 h 2615484"/>
                <a:gd name="connsiteX77" fmla="*/ 3398304 w 4242348"/>
                <a:gd name="connsiteY77" fmla="*/ 1431136 h 2615484"/>
                <a:gd name="connsiteX78" fmla="*/ 3526236 w 4242348"/>
                <a:gd name="connsiteY78" fmla="*/ 1310946 h 2615484"/>
                <a:gd name="connsiteX79" fmla="*/ 3672124 w 4242348"/>
                <a:gd name="connsiteY79" fmla="*/ 1224634 h 2615484"/>
                <a:gd name="connsiteX80" fmla="*/ 3836527 w 4242348"/>
                <a:gd name="connsiteY80" fmla="*/ 1207715 h 2615484"/>
                <a:gd name="connsiteX81" fmla="*/ 3895465 w 4242348"/>
                <a:gd name="connsiteY81" fmla="*/ 1215416 h 2615484"/>
                <a:gd name="connsiteX82" fmla="*/ 3961306 w 4242348"/>
                <a:gd name="connsiteY82" fmla="*/ 1263181 h 2615484"/>
                <a:gd name="connsiteX83" fmla="*/ 3963381 w 4242348"/>
                <a:gd name="connsiteY83" fmla="*/ 1270124 h 2615484"/>
                <a:gd name="connsiteX84" fmla="*/ 3955320 w 4242348"/>
                <a:gd name="connsiteY84" fmla="*/ 1271002 h 2615484"/>
                <a:gd name="connsiteX85" fmla="*/ 3859711 w 4242348"/>
                <a:gd name="connsiteY85" fmla="*/ 1265415 h 2615484"/>
                <a:gd name="connsiteX86" fmla="*/ 3772003 w 4242348"/>
                <a:gd name="connsiteY86" fmla="*/ 1300571 h 2615484"/>
                <a:gd name="connsiteX87" fmla="*/ 3670966 w 4242348"/>
                <a:gd name="connsiteY87" fmla="*/ 1416052 h 2615484"/>
                <a:gd name="connsiteX88" fmla="*/ 3674398 w 4242348"/>
                <a:gd name="connsiteY88" fmla="*/ 1426906 h 2615484"/>
                <a:gd name="connsiteX89" fmla="*/ 3801132 w 4242348"/>
                <a:gd name="connsiteY89" fmla="*/ 1531733 h 2615484"/>
                <a:gd name="connsiteX90" fmla="*/ 3802369 w 4242348"/>
                <a:gd name="connsiteY90" fmla="*/ 1549690 h 2615484"/>
                <a:gd name="connsiteX91" fmla="*/ 3626992 w 4242348"/>
                <a:gd name="connsiteY91" fmla="*/ 1762696 h 2615484"/>
                <a:gd name="connsiteX92" fmla="*/ 3614582 w 4242348"/>
                <a:gd name="connsiteY92" fmla="*/ 1819639 h 2615484"/>
                <a:gd name="connsiteX93" fmla="*/ 3627671 w 4242348"/>
                <a:gd name="connsiteY93" fmla="*/ 1822831 h 2615484"/>
                <a:gd name="connsiteX94" fmla="*/ 3843151 w 4242348"/>
                <a:gd name="connsiteY94" fmla="*/ 1603081 h 2615484"/>
                <a:gd name="connsiteX95" fmla="*/ 4000971 w 4242348"/>
                <a:gd name="connsiteY95" fmla="*/ 1424352 h 2615484"/>
                <a:gd name="connsiteX96" fmla="*/ 4041273 w 4242348"/>
                <a:gd name="connsiteY96" fmla="*/ 1346221 h 2615484"/>
                <a:gd name="connsiteX97" fmla="*/ 4018688 w 4242348"/>
                <a:gd name="connsiteY97" fmla="*/ 1254761 h 2615484"/>
                <a:gd name="connsiteX98" fmla="*/ 3908593 w 4242348"/>
                <a:gd name="connsiteY98" fmla="*/ 1174275 h 2615484"/>
                <a:gd name="connsiteX99" fmla="*/ 3814580 w 4242348"/>
                <a:gd name="connsiteY99" fmla="*/ 1161347 h 2615484"/>
                <a:gd name="connsiteX100" fmla="*/ 3804963 w 4242348"/>
                <a:gd name="connsiteY100" fmla="*/ 1155241 h 2615484"/>
                <a:gd name="connsiteX101" fmla="*/ 3798499 w 4242348"/>
                <a:gd name="connsiteY101" fmla="*/ 1017454 h 2615484"/>
                <a:gd name="connsiteX102" fmla="*/ 3811587 w 4242348"/>
                <a:gd name="connsiteY102" fmla="*/ 938524 h 2615484"/>
                <a:gd name="connsiteX103" fmla="*/ 3813582 w 4242348"/>
                <a:gd name="connsiteY103" fmla="*/ 888205 h 2615484"/>
                <a:gd name="connsiteX104" fmla="*/ 3802489 w 4242348"/>
                <a:gd name="connsiteY104" fmla="*/ 714664 h 2615484"/>
                <a:gd name="connsiteX105" fmla="*/ 3823239 w 4242348"/>
                <a:gd name="connsiteY105" fmla="*/ 632023 h 2615484"/>
                <a:gd name="connsiteX106" fmla="*/ 3822401 w 4242348"/>
                <a:gd name="connsiteY106" fmla="*/ 619693 h 2615484"/>
                <a:gd name="connsiteX107" fmla="*/ 3769928 w 4242348"/>
                <a:gd name="connsiteY107" fmla="*/ 490485 h 2615484"/>
                <a:gd name="connsiteX108" fmla="*/ 3731700 w 4242348"/>
                <a:gd name="connsiteY108" fmla="*/ 347390 h 2615484"/>
                <a:gd name="connsiteX109" fmla="*/ 3721086 w 4242348"/>
                <a:gd name="connsiteY109" fmla="*/ 307007 h 2615484"/>
                <a:gd name="connsiteX110" fmla="*/ 3787246 w 4242348"/>
                <a:gd name="connsiteY110" fmla="*/ 149188 h 2615484"/>
                <a:gd name="connsiteX111" fmla="*/ 3932057 w 4242348"/>
                <a:gd name="connsiteY111" fmla="*/ 167863 h 2615484"/>
                <a:gd name="connsiteX112" fmla="*/ 3961545 w 4242348"/>
                <a:gd name="connsiteY112" fmla="*/ 210240 h 2615484"/>
                <a:gd name="connsiteX113" fmla="*/ 4032733 w 4242348"/>
                <a:gd name="connsiteY113" fmla="*/ 322490 h 2615484"/>
                <a:gd name="connsiteX114" fmla="*/ 4105558 w 4242348"/>
                <a:gd name="connsiteY114" fmla="*/ 475401 h 2615484"/>
                <a:gd name="connsiteX115" fmla="*/ 4135406 w 4242348"/>
                <a:gd name="connsiteY115" fmla="*/ 613827 h 2615484"/>
                <a:gd name="connsiteX116" fmla="*/ 4136363 w 4242348"/>
                <a:gd name="connsiteY116" fmla="*/ 656844 h 2615484"/>
                <a:gd name="connsiteX117" fmla="*/ 4154241 w 4242348"/>
                <a:gd name="connsiteY117" fmla="*/ 755565 h 2615484"/>
                <a:gd name="connsiteX118" fmla="*/ 4213418 w 4242348"/>
                <a:gd name="connsiteY118" fmla="*/ 892395 h 2615484"/>
                <a:gd name="connsiteX119" fmla="*/ 4238677 w 4242348"/>
                <a:gd name="connsiteY119" fmla="*/ 978547 h 2615484"/>
                <a:gd name="connsiteX120" fmla="*/ 4242348 w 4242348"/>
                <a:gd name="connsiteY120" fmla="*/ 985331 h 2615484"/>
                <a:gd name="connsiteX121" fmla="*/ 4242269 w 4242348"/>
                <a:gd name="connsiteY121" fmla="*/ 1100094 h 2615484"/>
                <a:gd name="connsiteX122" fmla="*/ 4232612 w 4242348"/>
                <a:gd name="connsiteY122" fmla="*/ 1230859 h 2615484"/>
                <a:gd name="connsiteX123" fmla="*/ 4216211 w 4242348"/>
                <a:gd name="connsiteY123" fmla="*/ 1378742 h 2615484"/>
                <a:gd name="connsiteX124" fmla="*/ 4201886 w 4242348"/>
                <a:gd name="connsiteY124" fmla="*/ 1502444 h 2615484"/>
                <a:gd name="connsiteX125" fmla="*/ 4189875 w 4242348"/>
                <a:gd name="connsiteY125" fmla="*/ 1616489 h 2615484"/>
                <a:gd name="connsiteX126" fmla="*/ 4185326 w 4242348"/>
                <a:gd name="connsiteY126" fmla="*/ 1695818 h 2615484"/>
                <a:gd name="connsiteX127" fmla="*/ 4093827 w 4242348"/>
                <a:gd name="connsiteY127" fmla="*/ 1931728 h 2615484"/>
                <a:gd name="connsiteX128" fmla="*/ 3989119 w 4242348"/>
                <a:gd name="connsiteY128" fmla="*/ 2022430 h 2615484"/>
                <a:gd name="connsiteX129" fmla="*/ 3745387 w 4242348"/>
                <a:gd name="connsiteY129" fmla="*/ 2157664 h 2615484"/>
                <a:gd name="connsiteX130" fmla="*/ 3447665 w 4242348"/>
                <a:gd name="connsiteY130" fmla="*/ 2257981 h 2615484"/>
                <a:gd name="connsiteX131" fmla="*/ 3195753 w 4242348"/>
                <a:gd name="connsiteY131" fmla="*/ 2324222 h 2615484"/>
                <a:gd name="connsiteX132" fmla="*/ 3158523 w 4242348"/>
                <a:gd name="connsiteY132" fmla="*/ 2345291 h 2615484"/>
                <a:gd name="connsiteX133" fmla="*/ 3009402 w 4242348"/>
                <a:gd name="connsiteY133" fmla="*/ 2518433 h 2615484"/>
                <a:gd name="connsiteX134" fmla="*/ 2960520 w 4242348"/>
                <a:gd name="connsiteY134" fmla="*/ 2606780 h 2615484"/>
                <a:gd name="connsiteX135" fmla="*/ 2944918 w 4242348"/>
                <a:gd name="connsiteY135" fmla="*/ 2615320 h 2615484"/>
                <a:gd name="connsiteX136" fmla="*/ 2463319 w 4242348"/>
                <a:gd name="connsiteY136" fmla="*/ 2609174 h 2615484"/>
                <a:gd name="connsiteX137" fmla="*/ 2181638 w 4242348"/>
                <a:gd name="connsiteY137" fmla="*/ 2606301 h 2615484"/>
                <a:gd name="connsiteX138" fmla="*/ 2167792 w 4242348"/>
                <a:gd name="connsiteY138" fmla="*/ 2595168 h 2615484"/>
                <a:gd name="connsiteX139" fmla="*/ 2146643 w 4242348"/>
                <a:gd name="connsiteY139" fmla="*/ 2488425 h 2615484"/>
                <a:gd name="connsiteX140" fmla="*/ 2127888 w 4242348"/>
                <a:gd name="connsiteY140" fmla="*/ 2372226 h 2615484"/>
                <a:gd name="connsiteX141" fmla="*/ 2124696 w 4242348"/>
                <a:gd name="connsiteY141" fmla="*/ 2343735 h 2615484"/>
                <a:gd name="connsiteX142" fmla="*/ 2120905 w 4242348"/>
                <a:gd name="connsiteY142" fmla="*/ 2337230 h 2615484"/>
                <a:gd name="connsiteX143" fmla="*/ 2117833 w 4242348"/>
                <a:gd name="connsiteY143" fmla="*/ 2343335 h 2615484"/>
                <a:gd name="connsiteX144" fmla="*/ 2107936 w 4242348"/>
                <a:gd name="connsiteY144" fmla="*/ 2420909 h 2615484"/>
                <a:gd name="connsiteX145" fmla="*/ 2089461 w 4242348"/>
                <a:gd name="connsiteY145" fmla="*/ 2520389 h 2615484"/>
                <a:gd name="connsiteX146" fmla="*/ 2074656 w 4242348"/>
                <a:gd name="connsiteY146" fmla="*/ 2594769 h 2615484"/>
                <a:gd name="connsiteX147" fmla="*/ 2062326 w 4242348"/>
                <a:gd name="connsiteY147" fmla="*/ 2606301 h 2615484"/>
                <a:gd name="connsiteX148" fmla="*/ 1303517 w 4242348"/>
                <a:gd name="connsiteY148" fmla="*/ 2615479 h 2615484"/>
                <a:gd name="connsiteX149" fmla="*/ 1278697 w 4242348"/>
                <a:gd name="connsiteY149" fmla="*/ 2601593 h 2615484"/>
                <a:gd name="connsiteX150" fmla="*/ 1207189 w 4242348"/>
                <a:gd name="connsiteY150" fmla="*/ 2472983 h 2615484"/>
                <a:gd name="connsiteX151" fmla="*/ 1054118 w 4242348"/>
                <a:gd name="connsiteY151" fmla="*/ 2327454 h 2615484"/>
                <a:gd name="connsiteX152" fmla="*/ 1009905 w 4242348"/>
                <a:gd name="connsiteY152" fmla="*/ 2315004 h 2615484"/>
                <a:gd name="connsiteX153" fmla="*/ 748815 w 4242348"/>
                <a:gd name="connsiteY153" fmla="*/ 2244654 h 2615484"/>
                <a:gd name="connsiteX154" fmla="*/ 461108 w 4242348"/>
                <a:gd name="connsiteY154" fmla="*/ 2142381 h 2615484"/>
                <a:gd name="connsiteX155" fmla="*/ 275795 w 4242348"/>
                <a:gd name="connsiteY155" fmla="*/ 2039309 h 2615484"/>
                <a:gd name="connsiteX156" fmla="*/ 173681 w 4242348"/>
                <a:gd name="connsiteY156" fmla="*/ 1958743 h 2615484"/>
                <a:gd name="connsiteX157" fmla="*/ 100299 w 4242348"/>
                <a:gd name="connsiteY157" fmla="*/ 1861498 h 2615484"/>
                <a:gd name="connsiteX158" fmla="*/ 61113 w 4242348"/>
                <a:gd name="connsiteY158" fmla="*/ 1747972 h 2615484"/>
                <a:gd name="connsiteX159" fmla="*/ 57522 w 4242348"/>
                <a:gd name="connsiteY159" fmla="*/ 1699569 h 2615484"/>
                <a:gd name="connsiteX160" fmla="*/ 47905 w 4242348"/>
                <a:gd name="connsiteY160" fmla="*/ 1568644 h 2615484"/>
                <a:gd name="connsiteX161" fmla="*/ 33221 w 4242348"/>
                <a:gd name="connsiteY161" fmla="*/ 1437201 h 2615484"/>
                <a:gd name="connsiteX162" fmla="*/ 14545 w 4242348"/>
                <a:gd name="connsiteY162" fmla="*/ 1281816 h 2615484"/>
                <a:gd name="connsiteX163" fmla="*/ 3492 w 4242348"/>
                <a:gd name="connsiteY163" fmla="*/ 1147699 h 2615484"/>
                <a:gd name="connsiteX164" fmla="*/ 220 w 4242348"/>
                <a:gd name="connsiteY164" fmla="*/ 1047302 h 2615484"/>
                <a:gd name="connsiteX165" fmla="*/ 42359 w 4242348"/>
                <a:gd name="connsiteY165" fmla="*/ 861589 h 2615484"/>
                <a:gd name="connsiteX166" fmla="*/ 97785 w 4242348"/>
                <a:gd name="connsiteY166" fmla="*/ 726795 h 2615484"/>
                <a:gd name="connsiteX167" fmla="*/ 106284 w 4242348"/>
                <a:gd name="connsiteY167" fmla="*/ 663946 h 2615484"/>
                <a:gd name="connsiteX168" fmla="*/ 124121 w 4242348"/>
                <a:gd name="connsiteY168" fmla="*/ 521290 h 2615484"/>
                <a:gd name="connsiteX169" fmla="*/ 197863 w 4242348"/>
                <a:gd name="connsiteY169" fmla="*/ 340127 h 2615484"/>
                <a:gd name="connsiteX170" fmla="*/ 237208 w 4242348"/>
                <a:gd name="connsiteY170" fmla="*/ 284421 h 2615484"/>
                <a:gd name="connsiteX171" fmla="*/ 290280 w 4242348"/>
                <a:gd name="connsiteY171" fmla="*/ 194559 h 2615484"/>
                <a:gd name="connsiteX172" fmla="*/ 362786 w 4242348"/>
                <a:gd name="connsiteY172" fmla="*/ 133346 h 2615484"/>
                <a:gd name="connsiteX173" fmla="*/ 390709 w 4242348"/>
                <a:gd name="connsiteY173" fmla="*/ 128605 h 2615484"/>
                <a:gd name="connsiteX174" fmla="*/ 3404973 w 4242348"/>
                <a:gd name="connsiteY174" fmla="*/ 1263 h 2615484"/>
                <a:gd name="connsiteX175" fmla="*/ 3430268 w 4242348"/>
                <a:gd name="connsiteY175" fmla="*/ 2301 h 2615484"/>
                <a:gd name="connsiteX176" fmla="*/ 3545749 w 4242348"/>
                <a:gd name="connsiteY176" fmla="*/ 59244 h 2615484"/>
                <a:gd name="connsiteX177" fmla="*/ 3692476 w 4242348"/>
                <a:gd name="connsiteY177" fmla="*/ 184103 h 2615484"/>
                <a:gd name="connsiteX178" fmla="*/ 3692356 w 4242348"/>
                <a:gd name="connsiteY178" fmla="*/ 199745 h 2615484"/>
                <a:gd name="connsiteX179" fmla="*/ 3658877 w 4242348"/>
                <a:gd name="connsiteY179" fmla="*/ 247271 h 2615484"/>
                <a:gd name="connsiteX180" fmla="*/ 3657001 w 4242348"/>
                <a:gd name="connsiteY180" fmla="*/ 341962 h 2615484"/>
                <a:gd name="connsiteX181" fmla="*/ 3757798 w 4242348"/>
                <a:gd name="connsiteY181" fmla="*/ 606444 h 2615484"/>
                <a:gd name="connsiteX182" fmla="*/ 3761589 w 4242348"/>
                <a:gd name="connsiteY182" fmla="*/ 646588 h 2615484"/>
                <a:gd name="connsiteX183" fmla="*/ 3734255 w 4242348"/>
                <a:gd name="connsiteY183" fmla="*/ 773521 h 2615484"/>
                <a:gd name="connsiteX184" fmla="*/ 3593913 w 4242348"/>
                <a:gd name="connsiteY184" fmla="*/ 516422 h 2615484"/>
                <a:gd name="connsiteX185" fmla="*/ 3566779 w 4242348"/>
                <a:gd name="connsiteY185" fmla="*/ 432943 h 2615484"/>
                <a:gd name="connsiteX186" fmla="*/ 3557003 w 4242348"/>
                <a:gd name="connsiteY186" fmla="*/ 417500 h 2615484"/>
                <a:gd name="connsiteX187" fmla="*/ 3442997 w 4242348"/>
                <a:gd name="connsiteY187" fmla="*/ 299106 h 2615484"/>
                <a:gd name="connsiteX188" fmla="*/ 3366422 w 4242348"/>
                <a:gd name="connsiteY188" fmla="*/ 169339 h 2615484"/>
                <a:gd name="connsiteX189" fmla="*/ 3358201 w 4242348"/>
                <a:gd name="connsiteY189" fmla="*/ 48590 h 2615484"/>
                <a:gd name="connsiteX190" fmla="*/ 3404973 w 4242348"/>
                <a:gd name="connsiteY190" fmla="*/ 1263 h 2615484"/>
                <a:gd name="connsiteX191" fmla="*/ 819205 w 4242348"/>
                <a:gd name="connsiteY191" fmla="*/ 866 h 2615484"/>
                <a:gd name="connsiteX192" fmla="*/ 881774 w 4242348"/>
                <a:gd name="connsiteY192" fmla="*/ 39492 h 2615484"/>
                <a:gd name="connsiteX193" fmla="*/ 887042 w 4242348"/>
                <a:gd name="connsiteY193" fmla="*/ 115908 h 2615484"/>
                <a:gd name="connsiteX194" fmla="*/ 799413 w 4242348"/>
                <a:gd name="connsiteY194" fmla="*/ 299385 h 2615484"/>
                <a:gd name="connsiteX195" fmla="*/ 688360 w 4242348"/>
                <a:gd name="connsiteY195" fmla="*/ 414468 h 2615484"/>
                <a:gd name="connsiteX196" fmla="*/ 673516 w 4242348"/>
                <a:gd name="connsiteY196" fmla="*/ 440605 h 2615484"/>
                <a:gd name="connsiteX197" fmla="*/ 595384 w 4242348"/>
                <a:gd name="connsiteY197" fmla="*/ 625120 h 2615484"/>
                <a:gd name="connsiteX198" fmla="*/ 512504 w 4242348"/>
                <a:gd name="connsiteY198" fmla="*/ 766579 h 2615484"/>
                <a:gd name="connsiteX199" fmla="*/ 508474 w 4242348"/>
                <a:gd name="connsiteY199" fmla="*/ 772724 h 2615484"/>
                <a:gd name="connsiteX200" fmla="*/ 478108 w 4242348"/>
                <a:gd name="connsiteY200" fmla="*/ 632143 h 2615484"/>
                <a:gd name="connsiteX201" fmla="*/ 480023 w 4242348"/>
                <a:gd name="connsiteY201" fmla="*/ 618296 h 2615484"/>
                <a:gd name="connsiteX202" fmla="*/ 565297 w 4242348"/>
                <a:gd name="connsiteY202" fmla="*/ 408841 h 2615484"/>
                <a:gd name="connsiteX203" fmla="*/ 592312 w 4242348"/>
                <a:gd name="connsiteY203" fmla="*/ 310359 h 2615484"/>
                <a:gd name="connsiteX204" fmla="*/ 559751 w 4242348"/>
                <a:gd name="connsiteY204" fmla="*/ 209961 h 2615484"/>
                <a:gd name="connsiteX205" fmla="*/ 545545 w 4242348"/>
                <a:gd name="connsiteY205" fmla="*/ 190647 h 2615484"/>
                <a:gd name="connsiteX206" fmla="*/ 561307 w 4242348"/>
                <a:gd name="connsiteY206" fmla="*/ 172850 h 2615484"/>
                <a:gd name="connsiteX207" fmla="*/ 758192 w 4242348"/>
                <a:gd name="connsiteY207" fmla="*/ 21895 h 2615484"/>
                <a:gd name="connsiteX208" fmla="*/ 819205 w 4242348"/>
                <a:gd name="connsiteY208" fmla="*/ 866 h 261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4242348" h="2615484">
                  <a:moveTo>
                    <a:pt x="3883294" y="1288799"/>
                  </a:moveTo>
                  <a:cubicBezTo>
                    <a:pt x="3911386" y="1287880"/>
                    <a:pt x="3938919" y="1292509"/>
                    <a:pt x="3966493" y="1297059"/>
                  </a:cubicBezTo>
                  <a:cubicBezTo>
                    <a:pt x="3973038" y="1298136"/>
                    <a:pt x="3977068" y="1300690"/>
                    <a:pt x="3978185" y="1307713"/>
                  </a:cubicBezTo>
                  <a:cubicBezTo>
                    <a:pt x="3978863" y="1311983"/>
                    <a:pt x="3980898" y="1316053"/>
                    <a:pt x="3982494" y="1320123"/>
                  </a:cubicBezTo>
                  <a:cubicBezTo>
                    <a:pt x="3984410" y="1324991"/>
                    <a:pt x="3983891" y="1328742"/>
                    <a:pt x="3980260" y="1333131"/>
                  </a:cubicBezTo>
                  <a:cubicBezTo>
                    <a:pt x="3930580" y="1393227"/>
                    <a:pt x="3881059" y="1453441"/>
                    <a:pt x="3831778" y="1513816"/>
                  </a:cubicBezTo>
                  <a:cubicBezTo>
                    <a:pt x="3826949" y="1519722"/>
                    <a:pt x="3824037" y="1520041"/>
                    <a:pt x="3818011" y="1514933"/>
                  </a:cubicBezTo>
                  <a:cubicBezTo>
                    <a:pt x="3781778" y="1484287"/>
                    <a:pt x="3745227" y="1454040"/>
                    <a:pt x="3708476" y="1424032"/>
                  </a:cubicBezTo>
                  <a:cubicBezTo>
                    <a:pt x="3702769" y="1419364"/>
                    <a:pt x="3701453" y="1416890"/>
                    <a:pt x="3706999" y="1410744"/>
                  </a:cubicBezTo>
                  <a:cubicBezTo>
                    <a:pt x="3731340" y="1383650"/>
                    <a:pt x="3756320" y="1356994"/>
                    <a:pt x="3778666" y="1328303"/>
                  </a:cubicBezTo>
                  <a:cubicBezTo>
                    <a:pt x="3799895" y="1301049"/>
                    <a:pt x="3828267" y="1292031"/>
                    <a:pt x="3860190" y="1288918"/>
                  </a:cubicBezTo>
                  <a:cubicBezTo>
                    <a:pt x="3867771" y="1288160"/>
                    <a:pt x="3875552" y="1288799"/>
                    <a:pt x="3883294" y="1288799"/>
                  </a:cubicBezTo>
                  <a:close/>
                  <a:moveTo>
                    <a:pt x="361550" y="1288320"/>
                  </a:moveTo>
                  <a:cubicBezTo>
                    <a:pt x="379905" y="1286804"/>
                    <a:pt x="399099" y="1290555"/>
                    <a:pt x="417934" y="1295423"/>
                  </a:cubicBezTo>
                  <a:cubicBezTo>
                    <a:pt x="432259" y="1299134"/>
                    <a:pt x="444829" y="1306875"/>
                    <a:pt x="454805" y="1318368"/>
                  </a:cubicBezTo>
                  <a:cubicBezTo>
                    <a:pt x="482019" y="1349772"/>
                    <a:pt x="509353" y="1381096"/>
                    <a:pt x="536887" y="1412221"/>
                  </a:cubicBezTo>
                  <a:cubicBezTo>
                    <a:pt x="540717" y="1416531"/>
                    <a:pt x="540757" y="1418646"/>
                    <a:pt x="536128" y="1422437"/>
                  </a:cubicBezTo>
                  <a:cubicBezTo>
                    <a:pt x="498300" y="1453442"/>
                    <a:pt x="460631" y="1484646"/>
                    <a:pt x="423240" y="1516130"/>
                  </a:cubicBezTo>
                  <a:cubicBezTo>
                    <a:pt x="418013" y="1520520"/>
                    <a:pt x="415499" y="1519283"/>
                    <a:pt x="411868" y="1514814"/>
                  </a:cubicBezTo>
                  <a:cubicBezTo>
                    <a:pt x="361988" y="1454000"/>
                    <a:pt x="312029" y="1393187"/>
                    <a:pt x="261910" y="1332573"/>
                  </a:cubicBezTo>
                  <a:cubicBezTo>
                    <a:pt x="258518" y="1328463"/>
                    <a:pt x="258438" y="1324832"/>
                    <a:pt x="259994" y="1320443"/>
                  </a:cubicBezTo>
                  <a:cubicBezTo>
                    <a:pt x="261232" y="1317011"/>
                    <a:pt x="262947" y="1313619"/>
                    <a:pt x="263546" y="1310068"/>
                  </a:cubicBezTo>
                  <a:cubicBezTo>
                    <a:pt x="265062" y="1301049"/>
                    <a:pt x="270649" y="1297458"/>
                    <a:pt x="279148" y="1296261"/>
                  </a:cubicBezTo>
                  <a:cubicBezTo>
                    <a:pt x="306083" y="1292550"/>
                    <a:pt x="332858" y="1287482"/>
                    <a:pt x="361550" y="1288320"/>
                  </a:cubicBezTo>
                  <a:close/>
                  <a:moveTo>
                    <a:pt x="390709" y="128605"/>
                  </a:moveTo>
                  <a:cubicBezTo>
                    <a:pt x="417953" y="127652"/>
                    <a:pt x="443092" y="137805"/>
                    <a:pt x="465538" y="156690"/>
                  </a:cubicBezTo>
                  <a:cubicBezTo>
                    <a:pt x="508514" y="192843"/>
                    <a:pt x="526311" y="240168"/>
                    <a:pt x="523318" y="295595"/>
                  </a:cubicBezTo>
                  <a:cubicBezTo>
                    <a:pt x="522760" y="305730"/>
                    <a:pt x="520126" y="315986"/>
                    <a:pt x="517014" y="325682"/>
                  </a:cubicBezTo>
                  <a:cubicBezTo>
                    <a:pt x="508235" y="353016"/>
                    <a:pt x="506040" y="381747"/>
                    <a:pt x="498698" y="409400"/>
                  </a:cubicBezTo>
                  <a:cubicBezTo>
                    <a:pt x="483574" y="466183"/>
                    <a:pt x="461547" y="520452"/>
                    <a:pt x="439361" y="574682"/>
                  </a:cubicBezTo>
                  <a:cubicBezTo>
                    <a:pt x="438124" y="577714"/>
                    <a:pt x="436847" y="580787"/>
                    <a:pt x="435370" y="583700"/>
                  </a:cubicBezTo>
                  <a:cubicBezTo>
                    <a:pt x="423080" y="608081"/>
                    <a:pt x="416616" y="630347"/>
                    <a:pt x="429345" y="659437"/>
                  </a:cubicBezTo>
                  <a:cubicBezTo>
                    <a:pt x="445586" y="696627"/>
                    <a:pt x="442713" y="738686"/>
                    <a:pt x="440837" y="779188"/>
                  </a:cubicBezTo>
                  <a:cubicBezTo>
                    <a:pt x="438722" y="824399"/>
                    <a:pt x="432817" y="869211"/>
                    <a:pt x="424996" y="913744"/>
                  </a:cubicBezTo>
                  <a:cubicBezTo>
                    <a:pt x="424477" y="916696"/>
                    <a:pt x="424477" y="919370"/>
                    <a:pt x="425714" y="922323"/>
                  </a:cubicBezTo>
                  <a:cubicBezTo>
                    <a:pt x="445307" y="969090"/>
                    <a:pt x="446464" y="1017972"/>
                    <a:pt x="442713" y="1067572"/>
                  </a:cubicBezTo>
                  <a:cubicBezTo>
                    <a:pt x="440598" y="1095465"/>
                    <a:pt x="439002" y="1123398"/>
                    <a:pt x="437924" y="1151330"/>
                  </a:cubicBezTo>
                  <a:cubicBezTo>
                    <a:pt x="437605" y="1159191"/>
                    <a:pt x="436328" y="1162105"/>
                    <a:pt x="427549" y="1161546"/>
                  </a:cubicBezTo>
                  <a:cubicBezTo>
                    <a:pt x="354725" y="1156877"/>
                    <a:pt x="292755" y="1181578"/>
                    <a:pt x="241677" y="1232974"/>
                  </a:cubicBezTo>
                  <a:cubicBezTo>
                    <a:pt x="214942" y="1259869"/>
                    <a:pt x="198382" y="1292510"/>
                    <a:pt x="199699" y="1331416"/>
                  </a:cubicBezTo>
                  <a:cubicBezTo>
                    <a:pt x="200816" y="1364137"/>
                    <a:pt x="214503" y="1392629"/>
                    <a:pt x="235732" y="1417050"/>
                  </a:cubicBezTo>
                  <a:cubicBezTo>
                    <a:pt x="277750" y="1465373"/>
                    <a:pt x="320567" y="1512939"/>
                    <a:pt x="362666" y="1561182"/>
                  </a:cubicBezTo>
                  <a:cubicBezTo>
                    <a:pt x="427310" y="1635204"/>
                    <a:pt x="492752" y="1708467"/>
                    <a:pt x="564140" y="1776144"/>
                  </a:cubicBezTo>
                  <a:cubicBezTo>
                    <a:pt x="581498" y="1792584"/>
                    <a:pt x="599615" y="1808226"/>
                    <a:pt x="617092" y="1824547"/>
                  </a:cubicBezTo>
                  <a:cubicBezTo>
                    <a:pt x="622359" y="1829495"/>
                    <a:pt x="624993" y="1828418"/>
                    <a:pt x="627148" y="1822233"/>
                  </a:cubicBezTo>
                  <a:cubicBezTo>
                    <a:pt x="634730" y="1800405"/>
                    <a:pt x="629582" y="1779975"/>
                    <a:pt x="615975" y="1763175"/>
                  </a:cubicBezTo>
                  <a:cubicBezTo>
                    <a:pt x="558554" y="1692266"/>
                    <a:pt x="500214" y="1622155"/>
                    <a:pt x="442154" y="1551765"/>
                  </a:cubicBezTo>
                  <a:cubicBezTo>
                    <a:pt x="432218" y="1539714"/>
                    <a:pt x="432138" y="1539834"/>
                    <a:pt x="443830" y="1530137"/>
                  </a:cubicBezTo>
                  <a:cubicBezTo>
                    <a:pt x="485490" y="1495621"/>
                    <a:pt x="527070" y="1461024"/>
                    <a:pt x="568888" y="1426707"/>
                  </a:cubicBezTo>
                  <a:cubicBezTo>
                    <a:pt x="574355" y="1422238"/>
                    <a:pt x="575113" y="1419683"/>
                    <a:pt x="569966" y="1413898"/>
                  </a:cubicBezTo>
                  <a:cubicBezTo>
                    <a:pt x="537763" y="1377545"/>
                    <a:pt x="506120" y="1340674"/>
                    <a:pt x="474197" y="1304083"/>
                  </a:cubicBezTo>
                  <a:cubicBezTo>
                    <a:pt x="455402" y="1282574"/>
                    <a:pt x="431021" y="1271880"/>
                    <a:pt x="403208" y="1267889"/>
                  </a:cubicBezTo>
                  <a:cubicBezTo>
                    <a:pt x="364222" y="1262303"/>
                    <a:pt x="325476" y="1264178"/>
                    <a:pt x="286889" y="1271122"/>
                  </a:cubicBezTo>
                  <a:cubicBezTo>
                    <a:pt x="284455" y="1271561"/>
                    <a:pt x="281382" y="1272798"/>
                    <a:pt x="279626" y="1270523"/>
                  </a:cubicBezTo>
                  <a:cubicBezTo>
                    <a:pt x="277711" y="1268049"/>
                    <a:pt x="280344" y="1265854"/>
                    <a:pt x="281382" y="1263580"/>
                  </a:cubicBezTo>
                  <a:cubicBezTo>
                    <a:pt x="293792" y="1236046"/>
                    <a:pt x="316497" y="1221521"/>
                    <a:pt x="344789" y="1215815"/>
                  </a:cubicBezTo>
                  <a:cubicBezTo>
                    <a:pt x="379425" y="1208832"/>
                    <a:pt x="414541" y="1206079"/>
                    <a:pt x="449975" y="1205879"/>
                  </a:cubicBezTo>
                  <a:cubicBezTo>
                    <a:pt x="544387" y="1205320"/>
                    <a:pt x="626550" y="1237762"/>
                    <a:pt x="699174" y="1296700"/>
                  </a:cubicBezTo>
                  <a:cubicBezTo>
                    <a:pt x="758990" y="1345263"/>
                    <a:pt x="811663" y="1401567"/>
                    <a:pt x="868406" y="1453442"/>
                  </a:cubicBezTo>
                  <a:cubicBezTo>
                    <a:pt x="937998" y="1517088"/>
                    <a:pt x="1014534" y="1570679"/>
                    <a:pt x="1099649" y="1611341"/>
                  </a:cubicBezTo>
                  <a:cubicBezTo>
                    <a:pt x="1159983" y="1640152"/>
                    <a:pt x="1223390" y="1660583"/>
                    <a:pt x="1288632" y="1675347"/>
                  </a:cubicBezTo>
                  <a:cubicBezTo>
                    <a:pt x="1338433" y="1686639"/>
                    <a:pt x="1388911" y="1693822"/>
                    <a:pt x="1439190" y="1702202"/>
                  </a:cubicBezTo>
                  <a:cubicBezTo>
                    <a:pt x="1486236" y="1710063"/>
                    <a:pt x="1533522" y="1716528"/>
                    <a:pt x="1580568" y="1724508"/>
                  </a:cubicBezTo>
                  <a:cubicBezTo>
                    <a:pt x="1642100" y="1734963"/>
                    <a:pt x="1702913" y="1748211"/>
                    <a:pt x="1762450" y="1766646"/>
                  </a:cubicBezTo>
                  <a:cubicBezTo>
                    <a:pt x="1795330" y="1776822"/>
                    <a:pt x="1825378" y="1794340"/>
                    <a:pt x="1855026" y="1811858"/>
                  </a:cubicBezTo>
                  <a:cubicBezTo>
                    <a:pt x="1936151" y="1859663"/>
                    <a:pt x="2003269" y="1922072"/>
                    <a:pt x="2052670" y="2002757"/>
                  </a:cubicBezTo>
                  <a:cubicBezTo>
                    <a:pt x="2081081" y="2049165"/>
                    <a:pt x="2102988" y="2098447"/>
                    <a:pt x="2117833" y="2150840"/>
                  </a:cubicBezTo>
                  <a:cubicBezTo>
                    <a:pt x="2118391" y="2152875"/>
                    <a:pt x="2118391" y="2155708"/>
                    <a:pt x="2121145" y="2155828"/>
                  </a:cubicBezTo>
                  <a:cubicBezTo>
                    <a:pt x="2124776" y="2155948"/>
                    <a:pt x="2124377" y="2152516"/>
                    <a:pt x="2125055" y="2150241"/>
                  </a:cubicBezTo>
                  <a:cubicBezTo>
                    <a:pt x="2164440" y="2016963"/>
                    <a:pt x="2239898" y="1909821"/>
                    <a:pt x="2355739" y="1831929"/>
                  </a:cubicBezTo>
                  <a:cubicBezTo>
                    <a:pt x="2392650" y="1807149"/>
                    <a:pt x="2431356" y="1785362"/>
                    <a:pt x="2472736" y="1769400"/>
                  </a:cubicBezTo>
                  <a:cubicBezTo>
                    <a:pt x="2499911" y="1758906"/>
                    <a:pt x="2528841" y="1752561"/>
                    <a:pt x="2557292" y="1745737"/>
                  </a:cubicBezTo>
                  <a:cubicBezTo>
                    <a:pt x="2586502" y="1738714"/>
                    <a:pt x="2616031" y="1732928"/>
                    <a:pt x="2645560" y="1727421"/>
                  </a:cubicBezTo>
                  <a:cubicBezTo>
                    <a:pt x="2678001" y="1721356"/>
                    <a:pt x="2710643" y="1716328"/>
                    <a:pt x="2743364" y="1711779"/>
                  </a:cubicBezTo>
                  <a:cubicBezTo>
                    <a:pt x="2780794" y="1706592"/>
                    <a:pt x="2818104" y="1700207"/>
                    <a:pt x="2855374" y="1693982"/>
                  </a:cubicBezTo>
                  <a:cubicBezTo>
                    <a:pt x="2883586" y="1689273"/>
                    <a:pt x="2911877" y="1684764"/>
                    <a:pt x="2939810" y="1678739"/>
                  </a:cubicBezTo>
                  <a:cubicBezTo>
                    <a:pt x="2970975" y="1672035"/>
                    <a:pt x="3001820" y="1663974"/>
                    <a:pt x="3032307" y="1654477"/>
                  </a:cubicBezTo>
                  <a:cubicBezTo>
                    <a:pt x="3173007" y="1610623"/>
                    <a:pt x="3292639" y="1532531"/>
                    <a:pt x="3398304" y="1431136"/>
                  </a:cubicBezTo>
                  <a:cubicBezTo>
                    <a:pt x="3440522" y="1390634"/>
                    <a:pt x="3481743" y="1349054"/>
                    <a:pt x="3526236" y="1310946"/>
                  </a:cubicBezTo>
                  <a:cubicBezTo>
                    <a:pt x="3569771" y="1273636"/>
                    <a:pt x="3617137" y="1242670"/>
                    <a:pt x="3672124" y="1224634"/>
                  </a:cubicBezTo>
                  <a:cubicBezTo>
                    <a:pt x="3725674" y="1207036"/>
                    <a:pt x="3780622" y="1203086"/>
                    <a:pt x="3836527" y="1207715"/>
                  </a:cubicBezTo>
                  <a:cubicBezTo>
                    <a:pt x="3856320" y="1209350"/>
                    <a:pt x="3875992" y="1211585"/>
                    <a:pt x="3895465" y="1215416"/>
                  </a:cubicBezTo>
                  <a:cubicBezTo>
                    <a:pt x="3924714" y="1221162"/>
                    <a:pt x="3948177" y="1235128"/>
                    <a:pt x="3961306" y="1263181"/>
                  </a:cubicBezTo>
                  <a:cubicBezTo>
                    <a:pt x="3962383" y="1265455"/>
                    <a:pt x="3965017" y="1267530"/>
                    <a:pt x="3963381" y="1270124"/>
                  </a:cubicBezTo>
                  <a:cubicBezTo>
                    <a:pt x="3961386" y="1273237"/>
                    <a:pt x="3957954" y="1271521"/>
                    <a:pt x="3955320" y="1271002"/>
                  </a:cubicBezTo>
                  <a:cubicBezTo>
                    <a:pt x="3923717" y="1264577"/>
                    <a:pt x="3891714" y="1263619"/>
                    <a:pt x="3859711" y="1265415"/>
                  </a:cubicBezTo>
                  <a:cubicBezTo>
                    <a:pt x="3826791" y="1267251"/>
                    <a:pt x="3795147" y="1274873"/>
                    <a:pt x="3772003" y="1300571"/>
                  </a:cubicBezTo>
                  <a:cubicBezTo>
                    <a:pt x="3737766" y="1338559"/>
                    <a:pt x="3704765" y="1377665"/>
                    <a:pt x="3670966" y="1416052"/>
                  </a:cubicBezTo>
                  <a:cubicBezTo>
                    <a:pt x="3665180" y="1422637"/>
                    <a:pt x="3671246" y="1424273"/>
                    <a:pt x="3674398" y="1426906"/>
                  </a:cubicBezTo>
                  <a:cubicBezTo>
                    <a:pt x="3716497" y="1462022"/>
                    <a:pt x="3758475" y="1497296"/>
                    <a:pt x="3801132" y="1531733"/>
                  </a:cubicBezTo>
                  <a:cubicBezTo>
                    <a:pt x="3809672" y="1538637"/>
                    <a:pt x="3808435" y="1542388"/>
                    <a:pt x="3802369" y="1549690"/>
                  </a:cubicBezTo>
                  <a:cubicBezTo>
                    <a:pt x="3743671" y="1620480"/>
                    <a:pt x="3684973" y="1691308"/>
                    <a:pt x="3626992" y="1762696"/>
                  </a:cubicBezTo>
                  <a:cubicBezTo>
                    <a:pt x="3613824" y="1778897"/>
                    <a:pt x="3608717" y="1798410"/>
                    <a:pt x="3614582" y="1819639"/>
                  </a:cubicBezTo>
                  <a:cubicBezTo>
                    <a:pt x="3617216" y="1829096"/>
                    <a:pt x="3620368" y="1829255"/>
                    <a:pt x="3627671" y="1822831"/>
                  </a:cubicBezTo>
                  <a:cubicBezTo>
                    <a:pt x="3704725" y="1754715"/>
                    <a:pt x="3775275" y="1680255"/>
                    <a:pt x="3843151" y="1603081"/>
                  </a:cubicBezTo>
                  <a:cubicBezTo>
                    <a:pt x="3895624" y="1543425"/>
                    <a:pt x="3948377" y="1483969"/>
                    <a:pt x="4000971" y="1424352"/>
                  </a:cubicBezTo>
                  <a:cubicBezTo>
                    <a:pt x="4020922" y="1401727"/>
                    <a:pt x="4035886" y="1376587"/>
                    <a:pt x="4041273" y="1346221"/>
                  </a:cubicBezTo>
                  <a:cubicBezTo>
                    <a:pt x="4047338" y="1312183"/>
                    <a:pt x="4037522" y="1282135"/>
                    <a:pt x="4018688" y="1254761"/>
                  </a:cubicBezTo>
                  <a:cubicBezTo>
                    <a:pt x="3991513" y="1215296"/>
                    <a:pt x="3953365" y="1190157"/>
                    <a:pt x="3908593" y="1174275"/>
                  </a:cubicBezTo>
                  <a:cubicBezTo>
                    <a:pt x="3878107" y="1163461"/>
                    <a:pt x="3846942" y="1158194"/>
                    <a:pt x="3814580" y="1161347"/>
                  </a:cubicBezTo>
                  <a:cubicBezTo>
                    <a:pt x="3810111" y="1161785"/>
                    <a:pt x="3805043" y="1163421"/>
                    <a:pt x="3804963" y="1155241"/>
                  </a:cubicBezTo>
                  <a:cubicBezTo>
                    <a:pt x="3804405" y="1109232"/>
                    <a:pt x="3797741" y="1063542"/>
                    <a:pt x="3798499" y="1017454"/>
                  </a:cubicBezTo>
                  <a:cubicBezTo>
                    <a:pt x="3798978" y="990478"/>
                    <a:pt x="3801611" y="963584"/>
                    <a:pt x="3811587" y="938524"/>
                  </a:cubicBezTo>
                  <a:cubicBezTo>
                    <a:pt x="3818451" y="921326"/>
                    <a:pt x="3816216" y="905165"/>
                    <a:pt x="3813582" y="888205"/>
                  </a:cubicBezTo>
                  <a:cubicBezTo>
                    <a:pt x="3804644" y="830704"/>
                    <a:pt x="3798180" y="772963"/>
                    <a:pt x="3802489" y="714664"/>
                  </a:cubicBezTo>
                  <a:cubicBezTo>
                    <a:pt x="3804604" y="686053"/>
                    <a:pt x="3809472" y="657801"/>
                    <a:pt x="3823239" y="632023"/>
                  </a:cubicBezTo>
                  <a:cubicBezTo>
                    <a:pt x="3825793" y="627235"/>
                    <a:pt x="3824117" y="623883"/>
                    <a:pt x="3822401" y="619693"/>
                  </a:cubicBezTo>
                  <a:cubicBezTo>
                    <a:pt x="3804764" y="576677"/>
                    <a:pt x="3786448" y="533900"/>
                    <a:pt x="3769928" y="490485"/>
                  </a:cubicBezTo>
                  <a:cubicBezTo>
                    <a:pt x="3752330" y="444196"/>
                    <a:pt x="3738523" y="396711"/>
                    <a:pt x="3731700" y="347390"/>
                  </a:cubicBezTo>
                  <a:cubicBezTo>
                    <a:pt x="3729785" y="333663"/>
                    <a:pt x="3723679" y="320814"/>
                    <a:pt x="3721086" y="307007"/>
                  </a:cubicBezTo>
                  <a:cubicBezTo>
                    <a:pt x="3710152" y="248628"/>
                    <a:pt x="3737965" y="182707"/>
                    <a:pt x="3787246" y="149188"/>
                  </a:cubicBezTo>
                  <a:cubicBezTo>
                    <a:pt x="3835529" y="116347"/>
                    <a:pt x="3892711" y="124288"/>
                    <a:pt x="3932057" y="167863"/>
                  </a:cubicBezTo>
                  <a:cubicBezTo>
                    <a:pt x="3943708" y="180752"/>
                    <a:pt x="3953565" y="194917"/>
                    <a:pt x="3961545" y="210240"/>
                  </a:cubicBezTo>
                  <a:cubicBezTo>
                    <a:pt x="3982096" y="249705"/>
                    <a:pt x="4006876" y="286337"/>
                    <a:pt x="4032733" y="322490"/>
                  </a:cubicBezTo>
                  <a:cubicBezTo>
                    <a:pt x="4066013" y="368938"/>
                    <a:pt x="4088000" y="421252"/>
                    <a:pt x="4105558" y="475401"/>
                  </a:cubicBezTo>
                  <a:cubicBezTo>
                    <a:pt x="4120203" y="520492"/>
                    <a:pt x="4129740" y="566820"/>
                    <a:pt x="4135406" y="613827"/>
                  </a:cubicBezTo>
                  <a:cubicBezTo>
                    <a:pt x="4137122" y="627993"/>
                    <a:pt x="4137561" y="642598"/>
                    <a:pt x="4136363" y="656844"/>
                  </a:cubicBezTo>
                  <a:cubicBezTo>
                    <a:pt x="4133411" y="691520"/>
                    <a:pt x="4143068" y="723562"/>
                    <a:pt x="4154241" y="755565"/>
                  </a:cubicBezTo>
                  <a:cubicBezTo>
                    <a:pt x="4170641" y="802612"/>
                    <a:pt x="4194863" y="846267"/>
                    <a:pt x="4213418" y="892395"/>
                  </a:cubicBezTo>
                  <a:cubicBezTo>
                    <a:pt x="4224671" y="920328"/>
                    <a:pt x="4234327" y="948619"/>
                    <a:pt x="4238677" y="978547"/>
                  </a:cubicBezTo>
                  <a:cubicBezTo>
                    <a:pt x="4239037" y="980981"/>
                    <a:pt x="4237919" y="984812"/>
                    <a:pt x="4242348" y="985331"/>
                  </a:cubicBezTo>
                  <a:cubicBezTo>
                    <a:pt x="4242269" y="1023519"/>
                    <a:pt x="4242269" y="1061786"/>
                    <a:pt x="4242269" y="1100094"/>
                  </a:cubicBezTo>
                  <a:cubicBezTo>
                    <a:pt x="4238837" y="1143669"/>
                    <a:pt x="4236921" y="1187324"/>
                    <a:pt x="4232612" y="1230859"/>
                  </a:cubicBezTo>
                  <a:cubicBezTo>
                    <a:pt x="4227743" y="1280220"/>
                    <a:pt x="4222316" y="1329541"/>
                    <a:pt x="4216211" y="1378742"/>
                  </a:cubicBezTo>
                  <a:cubicBezTo>
                    <a:pt x="4211104" y="1419923"/>
                    <a:pt x="4207632" y="1461343"/>
                    <a:pt x="4201886" y="1502444"/>
                  </a:cubicBezTo>
                  <a:cubicBezTo>
                    <a:pt x="4196579" y="1540353"/>
                    <a:pt x="4193945" y="1578501"/>
                    <a:pt x="4189875" y="1616489"/>
                  </a:cubicBezTo>
                  <a:cubicBezTo>
                    <a:pt x="4187041" y="1642785"/>
                    <a:pt x="4185485" y="1669361"/>
                    <a:pt x="4185326" y="1695818"/>
                  </a:cubicBezTo>
                  <a:cubicBezTo>
                    <a:pt x="4184927" y="1786279"/>
                    <a:pt x="4150450" y="1863014"/>
                    <a:pt x="4093827" y="1931728"/>
                  </a:cubicBezTo>
                  <a:cubicBezTo>
                    <a:pt x="4063938" y="1968001"/>
                    <a:pt x="4025511" y="1994018"/>
                    <a:pt x="3989119" y="2022430"/>
                  </a:cubicBezTo>
                  <a:cubicBezTo>
                    <a:pt x="3915058" y="2080290"/>
                    <a:pt x="3831978" y="2122229"/>
                    <a:pt x="3745387" y="2157664"/>
                  </a:cubicBezTo>
                  <a:cubicBezTo>
                    <a:pt x="3648301" y="2197408"/>
                    <a:pt x="3548502" y="2229131"/>
                    <a:pt x="3447665" y="2257981"/>
                  </a:cubicBezTo>
                  <a:cubicBezTo>
                    <a:pt x="3364147" y="2281844"/>
                    <a:pt x="3280069" y="2303432"/>
                    <a:pt x="3195753" y="2324222"/>
                  </a:cubicBezTo>
                  <a:cubicBezTo>
                    <a:pt x="3181826" y="2327654"/>
                    <a:pt x="3170573" y="2337629"/>
                    <a:pt x="3158523" y="2345291"/>
                  </a:cubicBezTo>
                  <a:cubicBezTo>
                    <a:pt x="3091444" y="2388028"/>
                    <a:pt x="3045156" y="2448642"/>
                    <a:pt x="3009402" y="2518433"/>
                  </a:cubicBezTo>
                  <a:cubicBezTo>
                    <a:pt x="2994039" y="2548401"/>
                    <a:pt x="2978198" y="2578089"/>
                    <a:pt x="2960520" y="2606780"/>
                  </a:cubicBezTo>
                  <a:cubicBezTo>
                    <a:pt x="2956530" y="2613285"/>
                    <a:pt x="2952339" y="2615439"/>
                    <a:pt x="2944918" y="2615320"/>
                  </a:cubicBezTo>
                  <a:cubicBezTo>
                    <a:pt x="2784385" y="2613085"/>
                    <a:pt x="2623852" y="2610851"/>
                    <a:pt x="2463319" y="2609174"/>
                  </a:cubicBezTo>
                  <a:cubicBezTo>
                    <a:pt x="2369426" y="2608177"/>
                    <a:pt x="2275532" y="2608376"/>
                    <a:pt x="2181638" y="2606301"/>
                  </a:cubicBezTo>
                  <a:cubicBezTo>
                    <a:pt x="2173019" y="2606102"/>
                    <a:pt x="2169388" y="2603748"/>
                    <a:pt x="2167792" y="2595168"/>
                  </a:cubicBezTo>
                  <a:cubicBezTo>
                    <a:pt x="2161048" y="2559534"/>
                    <a:pt x="2153227" y="2524099"/>
                    <a:pt x="2146643" y="2488425"/>
                  </a:cubicBezTo>
                  <a:cubicBezTo>
                    <a:pt x="2139500" y="2449839"/>
                    <a:pt x="2131240" y="2411412"/>
                    <a:pt x="2127888" y="2372226"/>
                  </a:cubicBezTo>
                  <a:cubicBezTo>
                    <a:pt x="2127090" y="2362729"/>
                    <a:pt x="2125893" y="2353232"/>
                    <a:pt x="2124696" y="2343735"/>
                  </a:cubicBezTo>
                  <a:cubicBezTo>
                    <a:pt x="2124377" y="2341141"/>
                    <a:pt x="2125414" y="2336951"/>
                    <a:pt x="2120905" y="2337230"/>
                  </a:cubicBezTo>
                  <a:cubicBezTo>
                    <a:pt x="2117433" y="2337430"/>
                    <a:pt x="2118032" y="2340981"/>
                    <a:pt x="2117833" y="2343335"/>
                  </a:cubicBezTo>
                  <a:cubicBezTo>
                    <a:pt x="2115638" y="2369313"/>
                    <a:pt x="2112645" y="2395211"/>
                    <a:pt x="2107936" y="2420909"/>
                  </a:cubicBezTo>
                  <a:cubicBezTo>
                    <a:pt x="2101831" y="2454069"/>
                    <a:pt x="2095806" y="2487269"/>
                    <a:pt x="2089461" y="2520389"/>
                  </a:cubicBezTo>
                  <a:cubicBezTo>
                    <a:pt x="2084712" y="2545209"/>
                    <a:pt x="2079405" y="2569949"/>
                    <a:pt x="2074656" y="2594769"/>
                  </a:cubicBezTo>
                  <a:cubicBezTo>
                    <a:pt x="2073260" y="2601992"/>
                    <a:pt x="2071385" y="2606222"/>
                    <a:pt x="2062326" y="2606301"/>
                  </a:cubicBezTo>
                  <a:cubicBezTo>
                    <a:pt x="1809376" y="2609055"/>
                    <a:pt x="1556427" y="2612087"/>
                    <a:pt x="1303517" y="2615479"/>
                  </a:cubicBezTo>
                  <a:cubicBezTo>
                    <a:pt x="1291426" y="2615639"/>
                    <a:pt x="1285041" y="2612048"/>
                    <a:pt x="1278697" y="2601593"/>
                  </a:cubicBezTo>
                  <a:cubicBezTo>
                    <a:pt x="1253158" y="2559654"/>
                    <a:pt x="1232448" y="2515081"/>
                    <a:pt x="1207189" y="2472983"/>
                  </a:cubicBezTo>
                  <a:cubicBezTo>
                    <a:pt x="1169520" y="2410174"/>
                    <a:pt x="1117765" y="2362410"/>
                    <a:pt x="1054118" y="2327454"/>
                  </a:cubicBezTo>
                  <a:cubicBezTo>
                    <a:pt x="1041030" y="2320271"/>
                    <a:pt x="1024829" y="2318595"/>
                    <a:pt x="1009905" y="2315004"/>
                  </a:cubicBezTo>
                  <a:cubicBezTo>
                    <a:pt x="922276" y="2293775"/>
                    <a:pt x="835246" y="2270392"/>
                    <a:pt x="748815" y="2244654"/>
                  </a:cubicBezTo>
                  <a:cubicBezTo>
                    <a:pt x="651130" y="2215604"/>
                    <a:pt x="554563" y="2183322"/>
                    <a:pt x="461108" y="2142381"/>
                  </a:cubicBezTo>
                  <a:cubicBezTo>
                    <a:pt x="396065" y="2113889"/>
                    <a:pt x="333536" y="2080849"/>
                    <a:pt x="275795" y="2039309"/>
                  </a:cubicBezTo>
                  <a:cubicBezTo>
                    <a:pt x="240560" y="2013970"/>
                    <a:pt x="205565" y="1988073"/>
                    <a:pt x="173681" y="1958743"/>
                  </a:cubicBezTo>
                  <a:cubicBezTo>
                    <a:pt x="143594" y="1931050"/>
                    <a:pt x="120609" y="1897052"/>
                    <a:pt x="100299" y="1861498"/>
                  </a:cubicBezTo>
                  <a:cubicBezTo>
                    <a:pt x="80147" y="1826143"/>
                    <a:pt x="67219" y="1788115"/>
                    <a:pt x="61113" y="1747972"/>
                  </a:cubicBezTo>
                  <a:cubicBezTo>
                    <a:pt x="58679" y="1732050"/>
                    <a:pt x="58439" y="1715730"/>
                    <a:pt x="57522" y="1699569"/>
                  </a:cubicBezTo>
                  <a:cubicBezTo>
                    <a:pt x="55048" y="1655874"/>
                    <a:pt x="51895" y="1612259"/>
                    <a:pt x="47905" y="1568644"/>
                  </a:cubicBezTo>
                  <a:cubicBezTo>
                    <a:pt x="43875" y="1524710"/>
                    <a:pt x="37929" y="1481015"/>
                    <a:pt x="33221" y="1437201"/>
                  </a:cubicBezTo>
                  <a:cubicBezTo>
                    <a:pt x="27674" y="1385327"/>
                    <a:pt x="19973" y="1333691"/>
                    <a:pt x="14545" y="1281816"/>
                  </a:cubicBezTo>
                  <a:cubicBezTo>
                    <a:pt x="9877" y="1237203"/>
                    <a:pt x="6804" y="1192431"/>
                    <a:pt x="3492" y="1147699"/>
                  </a:cubicBezTo>
                  <a:cubicBezTo>
                    <a:pt x="978" y="1114300"/>
                    <a:pt x="1417" y="1080741"/>
                    <a:pt x="220" y="1047302"/>
                  </a:cubicBezTo>
                  <a:cubicBezTo>
                    <a:pt x="-2134" y="981460"/>
                    <a:pt x="14505" y="920488"/>
                    <a:pt x="42359" y="861589"/>
                  </a:cubicBezTo>
                  <a:cubicBezTo>
                    <a:pt x="63108" y="817655"/>
                    <a:pt x="84417" y="773841"/>
                    <a:pt x="97785" y="726795"/>
                  </a:cubicBezTo>
                  <a:cubicBezTo>
                    <a:pt x="103650" y="706244"/>
                    <a:pt x="107401" y="685654"/>
                    <a:pt x="106284" y="663946"/>
                  </a:cubicBezTo>
                  <a:cubicBezTo>
                    <a:pt x="103810" y="615463"/>
                    <a:pt x="112589" y="568137"/>
                    <a:pt x="124121" y="521290"/>
                  </a:cubicBezTo>
                  <a:cubicBezTo>
                    <a:pt x="139883" y="457325"/>
                    <a:pt x="163825" y="396671"/>
                    <a:pt x="197863" y="340127"/>
                  </a:cubicBezTo>
                  <a:cubicBezTo>
                    <a:pt x="209635" y="320575"/>
                    <a:pt x="223681" y="302698"/>
                    <a:pt x="237208" y="284421"/>
                  </a:cubicBezTo>
                  <a:cubicBezTo>
                    <a:pt x="258038" y="256290"/>
                    <a:pt x="271486" y="223848"/>
                    <a:pt x="290280" y="194559"/>
                  </a:cubicBezTo>
                  <a:cubicBezTo>
                    <a:pt x="308157" y="166705"/>
                    <a:pt x="330264" y="143162"/>
                    <a:pt x="362786" y="133346"/>
                  </a:cubicBezTo>
                  <a:cubicBezTo>
                    <a:pt x="372313" y="130473"/>
                    <a:pt x="381628" y="128922"/>
                    <a:pt x="390709" y="128605"/>
                  </a:cubicBezTo>
                  <a:close/>
                  <a:moveTo>
                    <a:pt x="3404973" y="1263"/>
                  </a:moveTo>
                  <a:cubicBezTo>
                    <a:pt x="3412822" y="82"/>
                    <a:pt x="3421329" y="386"/>
                    <a:pt x="3430268" y="2301"/>
                  </a:cubicBezTo>
                  <a:cubicBezTo>
                    <a:pt x="3473683" y="11559"/>
                    <a:pt x="3510195" y="34583"/>
                    <a:pt x="3545749" y="59244"/>
                  </a:cubicBezTo>
                  <a:cubicBezTo>
                    <a:pt x="3598742" y="95956"/>
                    <a:pt x="3647305" y="138054"/>
                    <a:pt x="3692476" y="184103"/>
                  </a:cubicBezTo>
                  <a:cubicBezTo>
                    <a:pt x="3698900" y="190647"/>
                    <a:pt x="3697943" y="193999"/>
                    <a:pt x="3692356" y="199745"/>
                  </a:cubicBezTo>
                  <a:cubicBezTo>
                    <a:pt x="3678709" y="213751"/>
                    <a:pt x="3667217" y="229473"/>
                    <a:pt x="3658877" y="247271"/>
                  </a:cubicBezTo>
                  <a:cubicBezTo>
                    <a:pt x="3644272" y="278515"/>
                    <a:pt x="3648302" y="310199"/>
                    <a:pt x="3657001" y="341962"/>
                  </a:cubicBezTo>
                  <a:cubicBezTo>
                    <a:pt x="3681981" y="433422"/>
                    <a:pt x="3718373" y="520531"/>
                    <a:pt x="3757798" y="606444"/>
                  </a:cubicBezTo>
                  <a:cubicBezTo>
                    <a:pt x="3763943" y="619892"/>
                    <a:pt x="3764462" y="632222"/>
                    <a:pt x="3761589" y="646588"/>
                  </a:cubicBezTo>
                  <a:cubicBezTo>
                    <a:pt x="3753369" y="688207"/>
                    <a:pt x="3744510" y="729587"/>
                    <a:pt x="3734255" y="773521"/>
                  </a:cubicBezTo>
                  <a:cubicBezTo>
                    <a:pt x="3683896" y="687529"/>
                    <a:pt x="3631183" y="606165"/>
                    <a:pt x="3593913" y="516422"/>
                  </a:cubicBezTo>
                  <a:cubicBezTo>
                    <a:pt x="3582701" y="489406"/>
                    <a:pt x="3573642" y="461474"/>
                    <a:pt x="3566779" y="432943"/>
                  </a:cubicBezTo>
                  <a:cubicBezTo>
                    <a:pt x="3565183" y="426239"/>
                    <a:pt x="3561471" y="421889"/>
                    <a:pt x="3557003" y="417500"/>
                  </a:cubicBezTo>
                  <a:cubicBezTo>
                    <a:pt x="3517936" y="379073"/>
                    <a:pt x="3478073" y="341403"/>
                    <a:pt x="3442997" y="299106"/>
                  </a:cubicBezTo>
                  <a:cubicBezTo>
                    <a:pt x="3410516" y="259960"/>
                    <a:pt x="3381346" y="218660"/>
                    <a:pt x="3366422" y="169339"/>
                  </a:cubicBezTo>
                  <a:cubicBezTo>
                    <a:pt x="3354491" y="129874"/>
                    <a:pt x="3349662" y="89651"/>
                    <a:pt x="3358201" y="48590"/>
                  </a:cubicBezTo>
                  <a:cubicBezTo>
                    <a:pt x="3363798" y="21714"/>
                    <a:pt x="3381425" y="4805"/>
                    <a:pt x="3404973" y="1263"/>
                  </a:cubicBezTo>
                  <a:close/>
                  <a:moveTo>
                    <a:pt x="819205" y="866"/>
                  </a:moveTo>
                  <a:cubicBezTo>
                    <a:pt x="847457" y="-3923"/>
                    <a:pt x="872157" y="11440"/>
                    <a:pt x="881774" y="39492"/>
                  </a:cubicBezTo>
                  <a:cubicBezTo>
                    <a:pt x="890314" y="64432"/>
                    <a:pt x="889356" y="90170"/>
                    <a:pt x="887042" y="115908"/>
                  </a:cubicBezTo>
                  <a:cubicBezTo>
                    <a:pt x="880577" y="187894"/>
                    <a:pt x="844145" y="245635"/>
                    <a:pt x="799413" y="299385"/>
                  </a:cubicBezTo>
                  <a:cubicBezTo>
                    <a:pt x="765215" y="340446"/>
                    <a:pt x="726748" y="377477"/>
                    <a:pt x="688360" y="414468"/>
                  </a:cubicBezTo>
                  <a:cubicBezTo>
                    <a:pt x="680539" y="422010"/>
                    <a:pt x="676070" y="430429"/>
                    <a:pt x="673516" y="440605"/>
                  </a:cubicBezTo>
                  <a:cubicBezTo>
                    <a:pt x="657155" y="506207"/>
                    <a:pt x="628305" y="566621"/>
                    <a:pt x="595384" y="625120"/>
                  </a:cubicBezTo>
                  <a:cubicBezTo>
                    <a:pt x="568569" y="672725"/>
                    <a:pt x="540198" y="719452"/>
                    <a:pt x="512504" y="766579"/>
                  </a:cubicBezTo>
                  <a:cubicBezTo>
                    <a:pt x="511547" y="768215"/>
                    <a:pt x="510470" y="769691"/>
                    <a:pt x="508474" y="772724"/>
                  </a:cubicBezTo>
                  <a:cubicBezTo>
                    <a:pt x="496024" y="724839"/>
                    <a:pt x="487604" y="678391"/>
                    <a:pt x="478108" y="632143"/>
                  </a:cubicBezTo>
                  <a:cubicBezTo>
                    <a:pt x="477150" y="627514"/>
                    <a:pt x="477868" y="623005"/>
                    <a:pt x="480023" y="618296"/>
                  </a:cubicBezTo>
                  <a:cubicBezTo>
                    <a:pt x="510988" y="549502"/>
                    <a:pt x="540876" y="480269"/>
                    <a:pt x="565297" y="408841"/>
                  </a:cubicBezTo>
                  <a:cubicBezTo>
                    <a:pt x="576310" y="376599"/>
                    <a:pt x="586925" y="344118"/>
                    <a:pt x="592312" y="310359"/>
                  </a:cubicBezTo>
                  <a:cubicBezTo>
                    <a:pt x="598457" y="271652"/>
                    <a:pt x="583932" y="239170"/>
                    <a:pt x="559751" y="209961"/>
                  </a:cubicBezTo>
                  <a:cubicBezTo>
                    <a:pt x="554523" y="203656"/>
                    <a:pt x="544068" y="198548"/>
                    <a:pt x="545545" y="190647"/>
                  </a:cubicBezTo>
                  <a:cubicBezTo>
                    <a:pt x="546782" y="183944"/>
                    <a:pt x="555481" y="178477"/>
                    <a:pt x="561307" y="172850"/>
                  </a:cubicBezTo>
                  <a:cubicBezTo>
                    <a:pt x="621242" y="115110"/>
                    <a:pt x="684091" y="61160"/>
                    <a:pt x="758192" y="21895"/>
                  </a:cubicBezTo>
                  <a:cubicBezTo>
                    <a:pt x="777426" y="11719"/>
                    <a:pt x="797777" y="4497"/>
                    <a:pt x="819205" y="866"/>
                  </a:cubicBezTo>
                  <a:close/>
                </a:path>
              </a:pathLst>
            </a:custGeom>
            <a:solidFill>
              <a:srgbClr val="F5B3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9516D7F4-C71F-4F31-AC6B-4C18FDEF60E6}"/>
                </a:ext>
              </a:extLst>
            </p:cNvPr>
            <p:cNvSpPr/>
            <p:nvPr/>
          </p:nvSpPr>
          <p:spPr>
            <a:xfrm>
              <a:off x="8424241" y="3531396"/>
              <a:ext cx="221032" cy="4673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직사각형 123">
              <a:extLst>
                <a:ext uri="{FF2B5EF4-FFF2-40B4-BE49-F238E27FC236}">
                  <a16:creationId xmlns:a16="http://schemas.microsoft.com/office/drawing/2014/main" id="{6E5502F2-A55B-4369-B9DB-B0DF4646CFD9}"/>
                </a:ext>
              </a:extLst>
            </p:cNvPr>
            <p:cNvSpPr/>
            <p:nvPr/>
          </p:nvSpPr>
          <p:spPr>
            <a:xfrm>
              <a:off x="8419055" y="4006493"/>
              <a:ext cx="221032" cy="4673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직사각형 124">
              <a:extLst>
                <a:ext uri="{FF2B5EF4-FFF2-40B4-BE49-F238E27FC236}">
                  <a16:creationId xmlns:a16="http://schemas.microsoft.com/office/drawing/2014/main" id="{54B6C53C-A256-4FC3-BDE7-3F12965EDA97}"/>
                </a:ext>
              </a:extLst>
            </p:cNvPr>
            <p:cNvSpPr/>
            <p:nvPr/>
          </p:nvSpPr>
          <p:spPr>
            <a:xfrm rot="21396034">
              <a:off x="8588598" y="3257561"/>
              <a:ext cx="898509" cy="7155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직사각형 125">
              <a:extLst>
                <a:ext uri="{FF2B5EF4-FFF2-40B4-BE49-F238E27FC236}">
                  <a16:creationId xmlns:a16="http://schemas.microsoft.com/office/drawing/2014/main" id="{181D7C47-143F-4E57-BDA7-ACC371116328}"/>
                </a:ext>
              </a:extLst>
            </p:cNvPr>
            <p:cNvSpPr/>
            <p:nvPr/>
          </p:nvSpPr>
          <p:spPr>
            <a:xfrm rot="203966" flipH="1">
              <a:off x="8588576" y="4042014"/>
              <a:ext cx="924904" cy="7155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1" name="Freeform: Shape 6">
            <a:extLst>
              <a:ext uri="{FF2B5EF4-FFF2-40B4-BE49-F238E27FC236}">
                <a16:creationId xmlns:a16="http://schemas.microsoft.com/office/drawing/2014/main" id="{FC5B9AC0-D772-46BC-9972-60F08752E5B4}"/>
              </a:ext>
            </a:extLst>
          </p:cNvPr>
          <p:cNvSpPr/>
          <p:nvPr/>
        </p:nvSpPr>
        <p:spPr>
          <a:xfrm rot="4230337" flipH="1">
            <a:off x="6709961" y="5835694"/>
            <a:ext cx="1551155" cy="711089"/>
          </a:xfrm>
          <a:custGeom>
            <a:avLst/>
            <a:gdLst>
              <a:gd name="connsiteX0" fmla="*/ 3983468 w 5286428"/>
              <a:gd name="connsiteY0" fmla="*/ 488159 h 2423436"/>
              <a:gd name="connsiteX1" fmla="*/ 3912464 w 5286428"/>
              <a:gd name="connsiteY1" fmla="*/ 402272 h 2423436"/>
              <a:gd name="connsiteX2" fmla="*/ 3560961 w 5286428"/>
              <a:gd name="connsiteY2" fmla="*/ 447897 h 2423436"/>
              <a:gd name="connsiteX3" fmla="*/ 3058909 w 5286428"/>
              <a:gd name="connsiteY3" fmla="*/ 1099716 h 2423436"/>
              <a:gd name="connsiteX4" fmla="*/ 3008921 w 5286428"/>
              <a:gd name="connsiteY4" fmla="*/ 1284917 h 2423436"/>
              <a:gd name="connsiteX5" fmla="*/ 3016713 w 5286428"/>
              <a:gd name="connsiteY5" fmla="*/ 1308331 h 2423436"/>
              <a:gd name="connsiteX6" fmla="*/ 3015656 w 5286428"/>
              <a:gd name="connsiteY6" fmla="*/ 1352485 h 2423436"/>
              <a:gd name="connsiteX7" fmla="*/ 3175556 w 5286428"/>
              <a:gd name="connsiteY7" fmla="*/ 2255341 h 2423436"/>
              <a:gd name="connsiteX8" fmla="*/ 3411496 w 5286428"/>
              <a:gd name="connsiteY8" fmla="*/ 2420283 h 2423436"/>
              <a:gd name="connsiteX9" fmla="*/ 3576437 w 5286428"/>
              <a:gd name="connsiteY9" fmla="*/ 2184345 h 2423436"/>
              <a:gd name="connsiteX10" fmla="*/ 3441285 w 5286428"/>
              <a:gd name="connsiteY10" fmla="*/ 1421218 h 2423436"/>
              <a:gd name="connsiteX11" fmla="*/ 3456036 w 5286428"/>
              <a:gd name="connsiteY11" fmla="*/ 1405598 h 2423436"/>
              <a:gd name="connsiteX12" fmla="*/ 3958088 w 5286428"/>
              <a:gd name="connsiteY12" fmla="*/ 753778 h 2423436"/>
              <a:gd name="connsiteX13" fmla="*/ 4002016 w 5286428"/>
              <a:gd name="connsiteY13" fmla="*/ 664470 h 2423436"/>
              <a:gd name="connsiteX14" fmla="*/ 4010030 w 5286428"/>
              <a:gd name="connsiteY14" fmla="*/ 592549 h 2423436"/>
              <a:gd name="connsiteX15" fmla="*/ 3983468 w 5286428"/>
              <a:gd name="connsiteY15" fmla="*/ 488159 h 2423436"/>
              <a:gd name="connsiteX16" fmla="*/ 4170030 w 5286428"/>
              <a:gd name="connsiteY16" fmla="*/ 419181 h 2423436"/>
              <a:gd name="connsiteX17" fmla="*/ 3815793 w 5286428"/>
              <a:gd name="connsiteY17" fmla="*/ 189898 h 2423436"/>
              <a:gd name="connsiteX18" fmla="*/ 2483738 w 5286428"/>
              <a:gd name="connsiteY18" fmla="*/ 204436 h 2423436"/>
              <a:gd name="connsiteX19" fmla="*/ 2379630 w 5286428"/>
              <a:gd name="connsiteY19" fmla="*/ 226640 h 2423436"/>
              <a:gd name="connsiteX20" fmla="*/ 2377740 w 5286428"/>
              <a:gd name="connsiteY20" fmla="*/ 248749 h 2423436"/>
              <a:gd name="connsiteX21" fmla="*/ 2364284 w 5286428"/>
              <a:gd name="connsiteY21" fmla="*/ 227803 h 2423436"/>
              <a:gd name="connsiteX22" fmla="*/ 2297355 w 5286428"/>
              <a:gd name="connsiteY22" fmla="*/ 306568 h 2423436"/>
              <a:gd name="connsiteX23" fmla="*/ 2253459 w 5286428"/>
              <a:gd name="connsiteY23" fmla="*/ 296426 h 2423436"/>
              <a:gd name="connsiteX24" fmla="*/ 1600064 w 5286428"/>
              <a:gd name="connsiteY24" fmla="*/ 405573 h 2423436"/>
              <a:gd name="connsiteX25" fmla="*/ 1577377 w 5286428"/>
              <a:gd name="connsiteY25" fmla="*/ 414238 h 2423436"/>
              <a:gd name="connsiteX26" fmla="*/ 1545396 w 5286428"/>
              <a:gd name="connsiteY26" fmla="*/ 396768 h 2423436"/>
              <a:gd name="connsiteX27" fmla="*/ 255440 w 5286428"/>
              <a:gd name="connsiteY27" fmla="*/ 257952 h 2423436"/>
              <a:gd name="connsiteX28" fmla="*/ 3767 w 5286428"/>
              <a:gd name="connsiteY28" fmla="*/ 460722 h 2423436"/>
              <a:gd name="connsiteX29" fmla="*/ 1331 w 5286428"/>
              <a:gd name="connsiteY29" fmla="*/ 483373 h 2423436"/>
              <a:gd name="connsiteX30" fmla="*/ 204102 w 5286428"/>
              <a:gd name="connsiteY30" fmla="*/ 735045 h 2423436"/>
              <a:gd name="connsiteX31" fmla="*/ 1494058 w 5286428"/>
              <a:gd name="connsiteY31" fmla="*/ 873863 h 2423436"/>
              <a:gd name="connsiteX32" fmla="*/ 1584423 w 5286428"/>
              <a:gd name="connsiteY32" fmla="*/ 865525 h 2423436"/>
              <a:gd name="connsiteX33" fmla="*/ 1595683 w 5286428"/>
              <a:gd name="connsiteY33" fmla="*/ 859575 h 2423436"/>
              <a:gd name="connsiteX34" fmla="*/ 1679130 w 5286428"/>
              <a:gd name="connsiteY34" fmla="*/ 878863 h 2423436"/>
              <a:gd name="connsiteX35" fmla="*/ 2227107 w 5286428"/>
              <a:gd name="connsiteY35" fmla="*/ 787324 h 2423436"/>
              <a:gd name="connsiteX36" fmla="*/ 1969185 w 5286428"/>
              <a:gd name="connsiteY36" fmla="*/ 1117092 h 2423436"/>
              <a:gd name="connsiteX37" fmla="*/ 932923 w 5286428"/>
              <a:gd name="connsiteY37" fmla="*/ 1472666 h 2423436"/>
              <a:gd name="connsiteX38" fmla="*/ 783856 w 5286428"/>
              <a:gd name="connsiteY38" fmla="*/ 1777471 h 2423436"/>
              <a:gd name="connsiteX39" fmla="*/ 1088661 w 5286428"/>
              <a:gd name="connsiteY39" fmla="*/ 1926538 h 2423436"/>
              <a:gd name="connsiteX40" fmla="*/ 2140074 w 5286428"/>
              <a:gd name="connsiteY40" fmla="*/ 1565766 h 2423436"/>
              <a:gd name="connsiteX41" fmla="*/ 2148899 w 5286428"/>
              <a:gd name="connsiteY41" fmla="*/ 1560601 h 2423436"/>
              <a:gd name="connsiteX42" fmla="*/ 2227514 w 5286428"/>
              <a:gd name="connsiteY42" fmla="*/ 1535084 h 2423436"/>
              <a:gd name="connsiteX43" fmla="*/ 2299902 w 5286428"/>
              <a:gd name="connsiteY43" fmla="*/ 1473133 h 2423436"/>
              <a:gd name="connsiteX44" fmla="*/ 2696870 w 5286428"/>
              <a:gd name="connsiteY44" fmla="*/ 965575 h 2423436"/>
              <a:gd name="connsiteX45" fmla="*/ 3047815 w 5286428"/>
              <a:gd name="connsiteY45" fmla="*/ 961742 h 2423436"/>
              <a:gd name="connsiteX46" fmla="*/ 3492182 w 5286428"/>
              <a:gd name="connsiteY46" fmla="*/ 396482 h 2423436"/>
              <a:gd name="connsiteX47" fmla="*/ 3969472 w 5286428"/>
              <a:gd name="connsiteY47" fmla="*/ 339323 h 2423436"/>
              <a:gd name="connsiteX48" fmla="*/ 4026625 w 5286428"/>
              <a:gd name="connsiteY48" fmla="*/ 816609 h 2423436"/>
              <a:gd name="connsiteX49" fmla="*/ 3938334 w 5286428"/>
              <a:gd name="connsiteY49" fmla="*/ 928914 h 2423436"/>
              <a:gd name="connsiteX50" fmla="*/ 3972369 w 5286428"/>
              <a:gd name="connsiteY50" fmla="*/ 921658 h 2423436"/>
              <a:gd name="connsiteX51" fmla="*/ 4197881 w 5286428"/>
              <a:gd name="connsiteY51" fmla="*/ 625599 h 2423436"/>
              <a:gd name="connsiteX52" fmla="*/ 4201645 w 5286428"/>
              <a:gd name="connsiteY52" fmla="*/ 567423 h 2423436"/>
              <a:gd name="connsiteX53" fmla="*/ 4170030 w 5286428"/>
              <a:gd name="connsiteY53" fmla="*/ 419181 h 2423436"/>
              <a:gd name="connsiteX54" fmla="*/ 5221384 w 5286428"/>
              <a:gd name="connsiteY54" fmla="*/ 264694 h 2423436"/>
              <a:gd name="connsiteX55" fmla="*/ 4814977 w 5286428"/>
              <a:gd name="connsiteY55" fmla="*/ 1904 h 2423436"/>
              <a:gd name="connsiteX56" fmla="*/ 4257612 w 5286428"/>
              <a:gd name="connsiteY56" fmla="*/ 471443 h 2423436"/>
              <a:gd name="connsiteX57" fmla="*/ 4727158 w 5286428"/>
              <a:gd name="connsiteY57" fmla="*/ 1028814 h 2423436"/>
              <a:gd name="connsiteX58" fmla="*/ 5284525 w 5286428"/>
              <a:gd name="connsiteY58" fmla="*/ 559272 h 2423436"/>
              <a:gd name="connsiteX59" fmla="*/ 5221384 w 5286428"/>
              <a:gd name="connsiteY59" fmla="*/ 264694 h 242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286428" h="2423436">
                <a:moveTo>
                  <a:pt x="3983468" y="488159"/>
                </a:moveTo>
                <a:cubicBezTo>
                  <a:pt x="3967091" y="455552"/>
                  <a:pt x="3943307" y="426029"/>
                  <a:pt x="3912464" y="402272"/>
                </a:cubicBezTo>
                <a:cubicBezTo>
                  <a:pt x="3802801" y="317807"/>
                  <a:pt x="3645426" y="338233"/>
                  <a:pt x="3560961" y="447897"/>
                </a:cubicBezTo>
                <a:lnTo>
                  <a:pt x="3058909" y="1099716"/>
                </a:lnTo>
                <a:cubicBezTo>
                  <a:pt x="3016675" y="1154549"/>
                  <a:pt x="3000665" y="1221308"/>
                  <a:pt x="3008921" y="1284917"/>
                </a:cubicBezTo>
                <a:lnTo>
                  <a:pt x="3016713" y="1308331"/>
                </a:lnTo>
                <a:lnTo>
                  <a:pt x="3015656" y="1352485"/>
                </a:lnTo>
                <a:lnTo>
                  <a:pt x="3175556" y="2255341"/>
                </a:lnTo>
                <a:cubicBezTo>
                  <a:pt x="3195160" y="2366042"/>
                  <a:pt x="3300795" y="2439889"/>
                  <a:pt x="3411496" y="2420283"/>
                </a:cubicBezTo>
                <a:cubicBezTo>
                  <a:pt x="3522194" y="2400678"/>
                  <a:pt x="3596042" y="2295044"/>
                  <a:pt x="3576437" y="2184345"/>
                </a:cubicBezTo>
                <a:lnTo>
                  <a:pt x="3441285" y="1421218"/>
                </a:lnTo>
                <a:lnTo>
                  <a:pt x="3456036" y="1405598"/>
                </a:lnTo>
                <a:lnTo>
                  <a:pt x="3958088" y="753778"/>
                </a:lnTo>
                <a:cubicBezTo>
                  <a:pt x="3979204" y="726361"/>
                  <a:pt x="3993766" y="695964"/>
                  <a:pt x="4002016" y="664470"/>
                </a:cubicBezTo>
                <a:cubicBezTo>
                  <a:pt x="4008202" y="640847"/>
                  <a:pt x="4010839" y="616609"/>
                  <a:pt x="4010030" y="592549"/>
                </a:cubicBezTo>
                <a:cubicBezTo>
                  <a:pt x="4008815" y="556457"/>
                  <a:pt x="3999846" y="520766"/>
                  <a:pt x="3983468" y="488159"/>
                </a:cubicBezTo>
                <a:close/>
                <a:moveTo>
                  <a:pt x="4170030" y="419181"/>
                </a:moveTo>
                <a:cubicBezTo>
                  <a:pt x="4110593" y="282820"/>
                  <a:pt x="3973894" y="188175"/>
                  <a:pt x="3815793" y="189898"/>
                </a:cubicBezTo>
                <a:lnTo>
                  <a:pt x="2483738" y="204436"/>
                </a:lnTo>
                <a:lnTo>
                  <a:pt x="2379630" y="226640"/>
                </a:lnTo>
                <a:lnTo>
                  <a:pt x="2377740" y="248749"/>
                </a:lnTo>
                <a:lnTo>
                  <a:pt x="2364284" y="227803"/>
                </a:lnTo>
                <a:lnTo>
                  <a:pt x="2297355" y="306568"/>
                </a:lnTo>
                <a:lnTo>
                  <a:pt x="2253459" y="296426"/>
                </a:lnTo>
                <a:lnTo>
                  <a:pt x="1600064" y="405573"/>
                </a:lnTo>
                <a:cubicBezTo>
                  <a:pt x="1592502" y="408459"/>
                  <a:pt x="1584940" y="411349"/>
                  <a:pt x="1577377" y="414238"/>
                </a:cubicBezTo>
                <a:lnTo>
                  <a:pt x="1545396" y="396768"/>
                </a:lnTo>
                <a:lnTo>
                  <a:pt x="255440" y="257952"/>
                </a:lnTo>
                <a:cubicBezTo>
                  <a:pt x="129955" y="244451"/>
                  <a:pt x="17273" y="335231"/>
                  <a:pt x="3767" y="460722"/>
                </a:cubicBezTo>
                <a:lnTo>
                  <a:pt x="1331" y="483373"/>
                </a:lnTo>
                <a:cubicBezTo>
                  <a:pt x="-12174" y="608863"/>
                  <a:pt x="78612" y="721541"/>
                  <a:pt x="204102" y="735045"/>
                </a:cubicBezTo>
                <a:lnTo>
                  <a:pt x="1494058" y="873863"/>
                </a:lnTo>
                <a:cubicBezTo>
                  <a:pt x="1525430" y="877235"/>
                  <a:pt x="1556002" y="874092"/>
                  <a:pt x="1584423" y="865525"/>
                </a:cubicBezTo>
                <a:lnTo>
                  <a:pt x="1595683" y="859575"/>
                </a:lnTo>
                <a:lnTo>
                  <a:pt x="1679130" y="878863"/>
                </a:lnTo>
                <a:lnTo>
                  <a:pt x="2227107" y="787324"/>
                </a:lnTo>
                <a:lnTo>
                  <a:pt x="1969185" y="1117092"/>
                </a:lnTo>
                <a:lnTo>
                  <a:pt x="932923" y="1472666"/>
                </a:lnTo>
                <a:cubicBezTo>
                  <a:pt x="807591" y="1515671"/>
                  <a:pt x="740851" y="1652141"/>
                  <a:pt x="783856" y="1777471"/>
                </a:cubicBezTo>
                <a:cubicBezTo>
                  <a:pt x="826861" y="1902804"/>
                  <a:pt x="963332" y="1969545"/>
                  <a:pt x="1088661" y="1926538"/>
                </a:cubicBezTo>
                <a:lnTo>
                  <a:pt x="2140074" y="1565766"/>
                </a:lnTo>
                <a:cubicBezTo>
                  <a:pt x="2143016" y="1564043"/>
                  <a:pt x="2145958" y="1562324"/>
                  <a:pt x="2148899" y="1560601"/>
                </a:cubicBezTo>
                <a:cubicBezTo>
                  <a:pt x="2175104" y="1552092"/>
                  <a:pt x="2201309" y="1543589"/>
                  <a:pt x="2227514" y="1535084"/>
                </a:cubicBezTo>
                <a:cubicBezTo>
                  <a:pt x="2254766" y="1519953"/>
                  <a:pt x="2279493" y="1499228"/>
                  <a:pt x="2299902" y="1473133"/>
                </a:cubicBezTo>
                <a:lnTo>
                  <a:pt x="2696870" y="965575"/>
                </a:lnTo>
                <a:lnTo>
                  <a:pt x="3047815" y="961742"/>
                </a:lnTo>
                <a:lnTo>
                  <a:pt x="3492182" y="396482"/>
                </a:lnTo>
                <a:cubicBezTo>
                  <a:pt x="3608201" y="248897"/>
                  <a:pt x="3821889" y="223314"/>
                  <a:pt x="3969472" y="339323"/>
                </a:cubicBezTo>
                <a:cubicBezTo>
                  <a:pt x="4117056" y="455344"/>
                  <a:pt x="4142639" y="669033"/>
                  <a:pt x="4026625" y="816609"/>
                </a:cubicBezTo>
                <a:lnTo>
                  <a:pt x="3938334" y="928914"/>
                </a:lnTo>
                <a:lnTo>
                  <a:pt x="3972369" y="921658"/>
                </a:lnTo>
                <a:cubicBezTo>
                  <a:pt x="4091682" y="869647"/>
                  <a:pt x="4179056" y="758489"/>
                  <a:pt x="4197881" y="625599"/>
                </a:cubicBezTo>
                <a:cubicBezTo>
                  <a:pt x="4200570" y="606614"/>
                  <a:pt x="4201861" y="587186"/>
                  <a:pt x="4201645" y="567423"/>
                </a:cubicBezTo>
                <a:cubicBezTo>
                  <a:pt x="4201071" y="514723"/>
                  <a:pt x="4189843" y="464635"/>
                  <a:pt x="4170030" y="419181"/>
                </a:cubicBezTo>
                <a:close/>
                <a:moveTo>
                  <a:pt x="5221384" y="264694"/>
                </a:moveTo>
                <a:cubicBezTo>
                  <a:pt x="5140792" y="120222"/>
                  <a:pt x="4992212" y="17060"/>
                  <a:pt x="4814977" y="1904"/>
                </a:cubicBezTo>
                <a:cubicBezTo>
                  <a:pt x="4531406" y="-22349"/>
                  <a:pt x="4281864" y="187877"/>
                  <a:pt x="4257612" y="471443"/>
                </a:cubicBezTo>
                <a:cubicBezTo>
                  <a:pt x="4233362" y="755019"/>
                  <a:pt x="4443584" y="1004564"/>
                  <a:pt x="4727158" y="1028814"/>
                </a:cubicBezTo>
                <a:cubicBezTo>
                  <a:pt x="5010729" y="1053068"/>
                  <a:pt x="5260270" y="842845"/>
                  <a:pt x="5284525" y="559272"/>
                </a:cubicBezTo>
                <a:cubicBezTo>
                  <a:pt x="5293618" y="452932"/>
                  <a:pt x="5269739" y="351377"/>
                  <a:pt x="5221384" y="2646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자유형: 도형 50">
            <a:extLst>
              <a:ext uri="{FF2B5EF4-FFF2-40B4-BE49-F238E27FC236}">
                <a16:creationId xmlns:a16="http://schemas.microsoft.com/office/drawing/2014/main" id="{DB1FE175-EC63-48C1-8781-3E2219CB408C}"/>
              </a:ext>
            </a:extLst>
          </p:cNvPr>
          <p:cNvSpPr/>
          <p:nvPr/>
        </p:nvSpPr>
        <p:spPr>
          <a:xfrm rot="432250" flipH="1">
            <a:off x="6370764" y="5568509"/>
            <a:ext cx="697767" cy="1355248"/>
          </a:xfrm>
          <a:custGeom>
            <a:avLst/>
            <a:gdLst>
              <a:gd name="connsiteX0" fmla="*/ 47611 w 597083"/>
              <a:gd name="connsiteY0" fmla="*/ 164963 h 1159692"/>
              <a:gd name="connsiteX1" fmla="*/ 78613 w 597083"/>
              <a:gd name="connsiteY1" fmla="*/ 179967 h 1159692"/>
              <a:gd name="connsiteX2" fmla="*/ 220124 w 597083"/>
              <a:gd name="connsiteY2" fmla="*/ 338945 h 1159692"/>
              <a:gd name="connsiteX3" fmla="*/ 384960 w 597083"/>
              <a:gd name="connsiteY3" fmla="*/ 280555 h 1159692"/>
              <a:gd name="connsiteX4" fmla="*/ 442403 w 597083"/>
              <a:gd name="connsiteY4" fmla="*/ 307947 h 1159692"/>
              <a:gd name="connsiteX5" fmla="*/ 415012 w 597083"/>
              <a:gd name="connsiteY5" fmla="*/ 365390 h 1159692"/>
              <a:gd name="connsiteX6" fmla="*/ 219889 w 597083"/>
              <a:gd name="connsiteY6" fmla="*/ 434509 h 1159692"/>
              <a:gd name="connsiteX7" fmla="*/ 185495 w 597083"/>
              <a:gd name="connsiteY7" fmla="*/ 432710 h 1159692"/>
              <a:gd name="connsiteX8" fmla="*/ 164104 w 597083"/>
              <a:gd name="connsiteY8" fmla="*/ 408958 h 1159692"/>
              <a:gd name="connsiteX9" fmla="*/ 160328 w 597083"/>
              <a:gd name="connsiteY9" fmla="*/ 407131 h 1159692"/>
              <a:gd name="connsiteX10" fmla="*/ 11387 w 597083"/>
              <a:gd name="connsiteY10" fmla="*/ 239806 h 1159692"/>
              <a:gd name="connsiteX11" fmla="*/ 15080 w 597083"/>
              <a:gd name="connsiteY11" fmla="*/ 176274 h 1159692"/>
              <a:gd name="connsiteX12" fmla="*/ 47611 w 597083"/>
              <a:gd name="connsiteY12" fmla="*/ 164963 h 1159692"/>
              <a:gd name="connsiteX13" fmla="*/ 428951 w 597083"/>
              <a:gd name="connsiteY13" fmla="*/ 233682 h 1159692"/>
              <a:gd name="connsiteX14" fmla="*/ 481657 w 597083"/>
              <a:gd name="connsiteY14" fmla="*/ 343153 h 1159692"/>
              <a:gd name="connsiteX15" fmla="*/ 382604 w 597083"/>
              <a:gd name="connsiteY15" fmla="*/ 626143 h 1159692"/>
              <a:gd name="connsiteX16" fmla="*/ 366582 w 597083"/>
              <a:gd name="connsiteY16" fmla="*/ 653121 h 1159692"/>
              <a:gd name="connsiteX17" fmla="*/ 371948 w 597083"/>
              <a:gd name="connsiteY17" fmla="*/ 661725 h 1159692"/>
              <a:gd name="connsiteX18" fmla="*/ 396441 w 597083"/>
              <a:gd name="connsiteY18" fmla="*/ 808797 h 1159692"/>
              <a:gd name="connsiteX19" fmla="*/ 396254 w 597083"/>
              <a:gd name="connsiteY19" fmla="*/ 814260 h 1159692"/>
              <a:gd name="connsiteX20" fmla="*/ 402309 w 597083"/>
              <a:gd name="connsiteY20" fmla="*/ 819792 h 1159692"/>
              <a:gd name="connsiteX21" fmla="*/ 526090 w 597083"/>
              <a:gd name="connsiteY21" fmla="*/ 1084267 h 1159692"/>
              <a:gd name="connsiteX22" fmla="*/ 501307 w 597083"/>
              <a:gd name="connsiteY22" fmla="*/ 1152657 h 1159692"/>
              <a:gd name="connsiteX23" fmla="*/ 496663 w 597083"/>
              <a:gd name="connsiteY23" fmla="*/ 1154830 h 1159692"/>
              <a:gd name="connsiteX24" fmla="*/ 428273 w 597083"/>
              <a:gd name="connsiteY24" fmla="*/ 1130047 h 1159692"/>
              <a:gd name="connsiteX25" fmla="*/ 304492 w 597083"/>
              <a:gd name="connsiteY25" fmla="*/ 865572 h 1159692"/>
              <a:gd name="connsiteX26" fmla="*/ 299666 w 597083"/>
              <a:gd name="connsiteY26" fmla="*/ 845726 h 1159692"/>
              <a:gd name="connsiteX27" fmla="*/ 300110 w 597083"/>
              <a:gd name="connsiteY27" fmla="*/ 842894 h 1159692"/>
              <a:gd name="connsiteX28" fmla="*/ 289908 w 597083"/>
              <a:gd name="connsiteY28" fmla="*/ 826538 h 1159692"/>
              <a:gd name="connsiteX29" fmla="*/ 269367 w 597083"/>
              <a:gd name="connsiteY29" fmla="*/ 703194 h 1159692"/>
              <a:gd name="connsiteX30" fmla="*/ 218004 w 597083"/>
              <a:gd name="connsiteY30" fmla="*/ 782191 h 1159692"/>
              <a:gd name="connsiteX31" fmla="*/ 218004 w 597083"/>
              <a:gd name="connsiteY31" fmla="*/ 1028772 h 1159692"/>
              <a:gd name="connsiteX32" fmla="*/ 164004 w 597083"/>
              <a:gd name="connsiteY32" fmla="*/ 1082772 h 1159692"/>
              <a:gd name="connsiteX33" fmla="*/ 110004 w 597083"/>
              <a:gd name="connsiteY33" fmla="*/ 1028772 h 1159692"/>
              <a:gd name="connsiteX34" fmla="*/ 110004 w 597083"/>
              <a:gd name="connsiteY34" fmla="*/ 778586 h 1159692"/>
              <a:gd name="connsiteX35" fmla="*/ 110459 w 597083"/>
              <a:gd name="connsiteY35" fmla="*/ 776330 h 1159692"/>
              <a:gd name="connsiteX36" fmla="*/ 110149 w 597083"/>
              <a:gd name="connsiteY36" fmla="*/ 757730 h 1159692"/>
              <a:gd name="connsiteX37" fmla="*/ 118049 w 597083"/>
              <a:gd name="connsiteY37" fmla="*/ 737794 h 1159692"/>
              <a:gd name="connsiteX38" fmla="*/ 216650 w 597083"/>
              <a:gd name="connsiteY38" fmla="*/ 586147 h 1159692"/>
              <a:gd name="connsiteX39" fmla="*/ 217408 w 597083"/>
              <a:gd name="connsiteY39" fmla="*/ 585374 h 1159692"/>
              <a:gd name="connsiteX40" fmla="*/ 220428 w 597083"/>
              <a:gd name="connsiteY40" fmla="*/ 569377 h 1159692"/>
              <a:gd name="connsiteX41" fmla="*/ 261754 w 597083"/>
              <a:gd name="connsiteY41" fmla="*/ 451312 h 1159692"/>
              <a:gd name="connsiteX42" fmla="*/ 414296 w 597083"/>
              <a:gd name="connsiteY42" fmla="*/ 397276 h 1159692"/>
              <a:gd name="connsiteX43" fmla="*/ 460865 w 597083"/>
              <a:gd name="connsiteY43" fmla="*/ 299620 h 1159692"/>
              <a:gd name="connsiteX44" fmla="*/ 363209 w 597083"/>
              <a:gd name="connsiteY44" fmla="*/ 253052 h 1159692"/>
              <a:gd name="connsiteX45" fmla="*/ 332902 w 597083"/>
              <a:gd name="connsiteY45" fmla="*/ 263789 h 1159692"/>
              <a:gd name="connsiteX46" fmla="*/ 336901 w 597083"/>
              <a:gd name="connsiteY46" fmla="*/ 257054 h 1159692"/>
              <a:gd name="connsiteX47" fmla="*/ 428951 w 597083"/>
              <a:gd name="connsiteY47" fmla="*/ 233682 h 1159692"/>
              <a:gd name="connsiteX48" fmla="*/ 191979 w 597083"/>
              <a:gd name="connsiteY48" fmla="*/ 95591 h 1159692"/>
              <a:gd name="connsiteX49" fmla="*/ 218674 w 597083"/>
              <a:gd name="connsiteY49" fmla="*/ 117354 h 1159692"/>
              <a:gd name="connsiteX50" fmla="*/ 309401 w 597083"/>
              <a:gd name="connsiteY50" fmla="*/ 285777 h 1159692"/>
              <a:gd name="connsiteX51" fmla="*/ 309770 w 597083"/>
              <a:gd name="connsiteY51" fmla="*/ 289402 h 1159692"/>
              <a:gd name="connsiteX52" fmla="*/ 222763 w 597083"/>
              <a:gd name="connsiteY52" fmla="*/ 314716 h 1159692"/>
              <a:gd name="connsiteX53" fmla="*/ 139439 w 597083"/>
              <a:gd name="connsiteY53" fmla="*/ 160037 h 1159692"/>
              <a:gd name="connsiteX54" fmla="*/ 157715 w 597083"/>
              <a:gd name="connsiteY54" fmla="*/ 99078 h 1159692"/>
              <a:gd name="connsiteX55" fmla="*/ 191979 w 597083"/>
              <a:gd name="connsiteY55" fmla="*/ 95591 h 1159692"/>
              <a:gd name="connsiteX56" fmla="*/ 508693 w 597083"/>
              <a:gd name="connsiteY56" fmla="*/ 3364 h 1159692"/>
              <a:gd name="connsiteX57" fmla="*/ 593719 w 597083"/>
              <a:gd name="connsiteY57" fmla="*/ 143636 h 1159692"/>
              <a:gd name="connsiteX58" fmla="*/ 453448 w 597083"/>
              <a:gd name="connsiteY58" fmla="*/ 228662 h 1159692"/>
              <a:gd name="connsiteX59" fmla="*/ 368422 w 597083"/>
              <a:gd name="connsiteY59" fmla="*/ 88390 h 1159692"/>
              <a:gd name="connsiteX60" fmla="*/ 508693 w 597083"/>
              <a:gd name="connsiteY60" fmla="*/ 3364 h 11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97083" h="1159692">
                <a:moveTo>
                  <a:pt x="47611" y="164963"/>
                </a:moveTo>
                <a:cubicBezTo>
                  <a:pt x="59108" y="165631"/>
                  <a:pt x="70350" y="170686"/>
                  <a:pt x="78613" y="179967"/>
                </a:cubicBezTo>
                <a:lnTo>
                  <a:pt x="220124" y="338945"/>
                </a:lnTo>
                <a:lnTo>
                  <a:pt x="384960" y="280555"/>
                </a:lnTo>
                <a:cubicBezTo>
                  <a:pt x="408387" y="272256"/>
                  <a:pt x="434105" y="284520"/>
                  <a:pt x="442403" y="307947"/>
                </a:cubicBezTo>
                <a:cubicBezTo>
                  <a:pt x="450702" y="331374"/>
                  <a:pt x="438438" y="357091"/>
                  <a:pt x="415012" y="365390"/>
                </a:cubicBezTo>
                <a:lnTo>
                  <a:pt x="219889" y="434509"/>
                </a:lnTo>
                <a:cubicBezTo>
                  <a:pt x="208176" y="438658"/>
                  <a:pt x="195890" y="437667"/>
                  <a:pt x="185495" y="432710"/>
                </a:cubicBezTo>
                <a:lnTo>
                  <a:pt x="164104" y="408958"/>
                </a:lnTo>
                <a:lnTo>
                  <a:pt x="160328" y="407131"/>
                </a:lnTo>
                <a:lnTo>
                  <a:pt x="11387" y="239806"/>
                </a:lnTo>
                <a:cubicBezTo>
                  <a:pt x="-5137" y="221243"/>
                  <a:pt x="-3484" y="192799"/>
                  <a:pt x="15080" y="176274"/>
                </a:cubicBezTo>
                <a:cubicBezTo>
                  <a:pt x="24362" y="168012"/>
                  <a:pt x="36114" y="164295"/>
                  <a:pt x="47611" y="164963"/>
                </a:cubicBezTo>
                <a:close/>
                <a:moveTo>
                  <a:pt x="428951" y="233682"/>
                </a:moveTo>
                <a:cubicBezTo>
                  <a:pt x="473735" y="249357"/>
                  <a:pt x="497332" y="298369"/>
                  <a:pt x="481657" y="343153"/>
                </a:cubicBezTo>
                <a:cubicBezTo>
                  <a:pt x="448639" y="437483"/>
                  <a:pt x="415621" y="531813"/>
                  <a:pt x="382604" y="626143"/>
                </a:cubicBezTo>
                <a:lnTo>
                  <a:pt x="366582" y="653121"/>
                </a:lnTo>
                <a:lnTo>
                  <a:pt x="371948" y="661725"/>
                </a:lnTo>
                <a:lnTo>
                  <a:pt x="396441" y="808797"/>
                </a:lnTo>
                <a:lnTo>
                  <a:pt x="396254" y="814260"/>
                </a:lnTo>
                <a:lnTo>
                  <a:pt x="402309" y="819792"/>
                </a:lnTo>
                <a:lnTo>
                  <a:pt x="526090" y="1084267"/>
                </a:lnTo>
                <a:cubicBezTo>
                  <a:pt x="538131" y="1109995"/>
                  <a:pt x="527036" y="1140615"/>
                  <a:pt x="501307" y="1152657"/>
                </a:cubicBezTo>
                <a:lnTo>
                  <a:pt x="496663" y="1154830"/>
                </a:lnTo>
                <a:cubicBezTo>
                  <a:pt x="470934" y="1166872"/>
                  <a:pt x="440315" y="1155776"/>
                  <a:pt x="428273" y="1130047"/>
                </a:cubicBezTo>
                <a:lnTo>
                  <a:pt x="304492" y="865572"/>
                </a:lnTo>
                <a:cubicBezTo>
                  <a:pt x="301482" y="859140"/>
                  <a:pt x="299918" y="852402"/>
                  <a:pt x="299666" y="845726"/>
                </a:cubicBezTo>
                <a:lnTo>
                  <a:pt x="300110" y="842894"/>
                </a:lnTo>
                <a:lnTo>
                  <a:pt x="289908" y="826538"/>
                </a:lnTo>
                <a:lnTo>
                  <a:pt x="269367" y="703194"/>
                </a:lnTo>
                <a:lnTo>
                  <a:pt x="218004" y="782191"/>
                </a:lnTo>
                <a:lnTo>
                  <a:pt x="218004" y="1028772"/>
                </a:lnTo>
                <a:cubicBezTo>
                  <a:pt x="218004" y="1058595"/>
                  <a:pt x="193827" y="1082772"/>
                  <a:pt x="164004" y="1082772"/>
                </a:cubicBezTo>
                <a:cubicBezTo>
                  <a:pt x="134181" y="1082772"/>
                  <a:pt x="110004" y="1058595"/>
                  <a:pt x="110004" y="1028772"/>
                </a:cubicBezTo>
                <a:lnTo>
                  <a:pt x="110004" y="778586"/>
                </a:lnTo>
                <a:lnTo>
                  <a:pt x="110459" y="776330"/>
                </a:lnTo>
                <a:lnTo>
                  <a:pt x="110149" y="757730"/>
                </a:lnTo>
                <a:cubicBezTo>
                  <a:pt x="111379" y="750823"/>
                  <a:pt x="113985" y="744045"/>
                  <a:pt x="118049" y="737794"/>
                </a:cubicBezTo>
                <a:lnTo>
                  <a:pt x="216650" y="586147"/>
                </a:lnTo>
                <a:lnTo>
                  <a:pt x="217408" y="585374"/>
                </a:lnTo>
                <a:lnTo>
                  <a:pt x="220428" y="569377"/>
                </a:lnTo>
                <a:lnTo>
                  <a:pt x="261754" y="451312"/>
                </a:lnTo>
                <a:lnTo>
                  <a:pt x="414296" y="397276"/>
                </a:lnTo>
                <a:cubicBezTo>
                  <a:pt x="454123" y="383168"/>
                  <a:pt x="474971" y="339446"/>
                  <a:pt x="460865" y="299620"/>
                </a:cubicBezTo>
                <a:cubicBezTo>
                  <a:pt x="446757" y="259793"/>
                  <a:pt x="403034" y="238945"/>
                  <a:pt x="363209" y="253052"/>
                </a:cubicBezTo>
                <a:lnTo>
                  <a:pt x="332902" y="263789"/>
                </a:lnTo>
                <a:lnTo>
                  <a:pt x="336901" y="257054"/>
                </a:lnTo>
                <a:cubicBezTo>
                  <a:pt x="359398" y="232260"/>
                  <a:pt x="395363" y="221926"/>
                  <a:pt x="428951" y="233682"/>
                </a:cubicBezTo>
                <a:close/>
                <a:moveTo>
                  <a:pt x="191979" y="95591"/>
                </a:moveTo>
                <a:cubicBezTo>
                  <a:pt x="203011" y="98899"/>
                  <a:pt x="212781" y="106414"/>
                  <a:pt x="218674" y="117354"/>
                </a:cubicBezTo>
                <a:lnTo>
                  <a:pt x="309401" y="285777"/>
                </a:lnTo>
                <a:lnTo>
                  <a:pt x="309770" y="289402"/>
                </a:lnTo>
                <a:lnTo>
                  <a:pt x="222763" y="314716"/>
                </a:lnTo>
                <a:lnTo>
                  <a:pt x="139439" y="160037"/>
                </a:lnTo>
                <a:cubicBezTo>
                  <a:pt x="127652" y="138156"/>
                  <a:pt x="135835" y="110864"/>
                  <a:pt x="157715" y="99078"/>
                </a:cubicBezTo>
                <a:cubicBezTo>
                  <a:pt x="168655" y="93184"/>
                  <a:pt x="180949" y="92283"/>
                  <a:pt x="191979" y="95591"/>
                </a:cubicBezTo>
                <a:close/>
                <a:moveTo>
                  <a:pt x="508693" y="3364"/>
                </a:moveTo>
                <a:cubicBezTo>
                  <a:pt x="570907" y="18620"/>
                  <a:pt x="608975" y="81422"/>
                  <a:pt x="593719" y="143636"/>
                </a:cubicBezTo>
                <a:cubicBezTo>
                  <a:pt x="578463" y="205850"/>
                  <a:pt x="515661" y="243917"/>
                  <a:pt x="453448" y="228662"/>
                </a:cubicBezTo>
                <a:cubicBezTo>
                  <a:pt x="391234" y="213406"/>
                  <a:pt x="353166" y="150604"/>
                  <a:pt x="368422" y="88390"/>
                </a:cubicBezTo>
                <a:cubicBezTo>
                  <a:pt x="383677" y="26176"/>
                  <a:pt x="446479" y="-11891"/>
                  <a:pt x="508693" y="3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Oval 32">
            <a:extLst>
              <a:ext uri="{FF2B5EF4-FFF2-40B4-BE49-F238E27FC236}">
                <a16:creationId xmlns:a16="http://schemas.microsoft.com/office/drawing/2014/main" id="{23E5F545-4CFF-4932-A5A9-9A6BF5EDB197}"/>
              </a:ext>
            </a:extLst>
          </p:cNvPr>
          <p:cNvSpPr/>
          <p:nvPr/>
        </p:nvSpPr>
        <p:spPr>
          <a:xfrm>
            <a:off x="5684742" y="4956374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2E4FCB58-D121-4C9E-9D64-FF590D3041AA}"/>
              </a:ext>
            </a:extLst>
          </p:cNvPr>
          <p:cNvGrpSpPr/>
          <p:nvPr/>
        </p:nvGrpSpPr>
        <p:grpSpPr>
          <a:xfrm>
            <a:off x="6934959" y="2475595"/>
            <a:ext cx="5026980" cy="2761985"/>
            <a:chOff x="-548507" y="477868"/>
            <a:chExt cx="11570449" cy="6357177"/>
          </a:xfrm>
        </p:grpSpPr>
        <p:sp>
          <p:nvSpPr>
            <p:cNvPr id="5" name="Freeform: Shape 20">
              <a:extLst>
                <a:ext uri="{FF2B5EF4-FFF2-40B4-BE49-F238E27FC236}">
                  <a16:creationId xmlns:a16="http://schemas.microsoft.com/office/drawing/2014/main" id="{5E1270BB-3B5E-4263-BD2F-61026BD5D3C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1">
              <a:extLst>
                <a:ext uri="{FF2B5EF4-FFF2-40B4-BE49-F238E27FC236}">
                  <a16:creationId xmlns:a16="http://schemas.microsoft.com/office/drawing/2014/main" id="{4F37B347-14A2-45F6-BE65-CCBD079C811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2">
              <a:extLst>
                <a:ext uri="{FF2B5EF4-FFF2-40B4-BE49-F238E27FC236}">
                  <a16:creationId xmlns:a16="http://schemas.microsoft.com/office/drawing/2014/main" id="{23BBF600-6B8B-4EC8-A9EE-930E8303691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1D040757-C516-4963-9D07-B577DC6B972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C464719B-38BB-4628-9076-F4C710079E9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25">
              <a:extLst>
                <a:ext uri="{FF2B5EF4-FFF2-40B4-BE49-F238E27FC236}">
                  <a16:creationId xmlns:a16="http://schemas.microsoft.com/office/drawing/2014/main" id="{D3128CFF-6696-4611-9DF6-E76666A2B32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0">
                <a:extLst>
                  <a:ext uri="{FF2B5EF4-FFF2-40B4-BE49-F238E27FC236}">
                    <a16:creationId xmlns:a16="http://schemas.microsoft.com/office/drawing/2014/main" id="{A8123579-27B2-4E48-9C65-AC511F651AA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31">
                <a:extLst>
                  <a:ext uri="{FF2B5EF4-FFF2-40B4-BE49-F238E27FC236}">
                    <a16:creationId xmlns:a16="http://schemas.microsoft.com/office/drawing/2014/main" id="{F8FB84E6-8A21-43E3-9710-228949ABF88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9A38669B-2F3E-4E33-8305-D7A0A4C0984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28">
                <a:extLst>
                  <a:ext uri="{FF2B5EF4-FFF2-40B4-BE49-F238E27FC236}">
                    <a16:creationId xmlns:a16="http://schemas.microsoft.com/office/drawing/2014/main" id="{06D43729-3CF9-4E81-8E48-35C9B41EE47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29">
                <a:extLst>
                  <a:ext uri="{FF2B5EF4-FFF2-40B4-BE49-F238E27FC236}">
                    <a16:creationId xmlns:a16="http://schemas.microsoft.com/office/drawing/2014/main" id="{B788054C-EDF5-4FB3-B63D-24AF735EC1B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3097E26E-2FB5-44CB-BD32-2C1149263C4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E5276910-E09E-4227-9B0F-73F7ECF01E90}"/>
              </a:ext>
            </a:extLst>
          </p:cNvPr>
          <p:cNvGrpSpPr/>
          <p:nvPr/>
        </p:nvGrpSpPr>
        <p:grpSpPr>
          <a:xfrm>
            <a:off x="230061" y="1477723"/>
            <a:ext cx="2151895" cy="4934362"/>
            <a:chOff x="194438" y="673094"/>
            <a:chExt cx="2501118" cy="5735142"/>
          </a:xfrm>
        </p:grpSpPr>
        <p:sp>
          <p:nvSpPr>
            <p:cNvPr id="59" name="Freeform: Shape 39">
              <a:extLst>
                <a:ext uri="{FF2B5EF4-FFF2-40B4-BE49-F238E27FC236}">
                  <a16:creationId xmlns:a16="http://schemas.microsoft.com/office/drawing/2014/main" id="{674D6595-114D-4A3C-9A0D-5C6AAE9D5950}"/>
                </a:ext>
              </a:extLst>
            </p:cNvPr>
            <p:cNvSpPr/>
            <p:nvPr/>
          </p:nvSpPr>
          <p:spPr>
            <a:xfrm>
              <a:off x="194438" y="1489119"/>
              <a:ext cx="1705740" cy="2218581"/>
            </a:xfrm>
            <a:custGeom>
              <a:avLst/>
              <a:gdLst>
                <a:gd name="connsiteX0" fmla="*/ 1505319 w 1705740"/>
                <a:gd name="connsiteY0" fmla="*/ 1275492 h 2218581"/>
                <a:gd name="connsiteX1" fmla="*/ 1701005 w 1705740"/>
                <a:gd name="connsiteY1" fmla="*/ 1242140 h 2218581"/>
                <a:gd name="connsiteX2" fmla="*/ 1671903 w 1705740"/>
                <a:gd name="connsiteY2" fmla="*/ 1183877 h 2218581"/>
                <a:gd name="connsiteX3" fmla="*/ 1537904 w 1705740"/>
                <a:gd name="connsiteY3" fmla="*/ 978215 h 2218581"/>
                <a:gd name="connsiteX4" fmla="*/ 1379348 w 1705740"/>
                <a:gd name="connsiteY4" fmla="*/ 446469 h 2218581"/>
                <a:gd name="connsiteX5" fmla="*/ 1261346 w 1705740"/>
                <a:gd name="connsiteY5" fmla="*/ 313709 h 2218581"/>
                <a:gd name="connsiteX6" fmla="*/ 1063771 w 1705740"/>
                <a:gd name="connsiteY6" fmla="*/ 215837 h 2218581"/>
                <a:gd name="connsiteX7" fmla="*/ 1004092 w 1705740"/>
                <a:gd name="connsiteY7" fmla="*/ 132427 h 2218581"/>
                <a:gd name="connsiteX8" fmla="*/ 991577 w 1705740"/>
                <a:gd name="connsiteY8" fmla="*/ 105096 h 2218581"/>
                <a:gd name="connsiteX9" fmla="*/ 897778 w 1705740"/>
                <a:gd name="connsiteY9" fmla="*/ 29891 h 2218581"/>
                <a:gd name="connsiteX10" fmla="*/ 901320 w 1705740"/>
                <a:gd name="connsiteY10" fmla="*/ 199013 h 2218581"/>
                <a:gd name="connsiteX11" fmla="*/ 915664 w 1705740"/>
                <a:gd name="connsiteY11" fmla="*/ 349069 h 2218581"/>
                <a:gd name="connsiteX12" fmla="*/ 754393 w 1705740"/>
                <a:gd name="connsiteY12" fmla="*/ 163477 h 2218581"/>
                <a:gd name="connsiteX13" fmla="*/ 704925 w 1705740"/>
                <a:gd name="connsiteY13" fmla="*/ 91814 h 2218581"/>
                <a:gd name="connsiteX14" fmla="*/ 516382 w 1705740"/>
                <a:gd name="connsiteY14" fmla="*/ 848 h 2218581"/>
                <a:gd name="connsiteX15" fmla="*/ 457942 w 1705740"/>
                <a:gd name="connsiteY15" fmla="*/ 64424 h 2218581"/>
                <a:gd name="connsiteX16" fmla="*/ 392536 w 1705740"/>
                <a:gd name="connsiteY16" fmla="*/ 151376 h 2218581"/>
                <a:gd name="connsiteX17" fmla="*/ 67928 w 1705740"/>
                <a:gd name="connsiteY17" fmla="*/ 458983 h 2218581"/>
                <a:gd name="connsiteX18" fmla="*/ 25485 w 1705740"/>
                <a:gd name="connsiteY18" fmla="*/ 815586 h 2218581"/>
                <a:gd name="connsiteX19" fmla="*/ 41010 w 1705740"/>
                <a:gd name="connsiteY19" fmla="*/ 928924 h 2218581"/>
                <a:gd name="connsiteX20" fmla="*/ 34163 w 1705740"/>
                <a:gd name="connsiteY20" fmla="*/ 1160147 h 2218581"/>
                <a:gd name="connsiteX21" fmla="*/ 107478 w 1705740"/>
                <a:gd name="connsiteY21" fmla="*/ 1507659 h 2218581"/>
                <a:gd name="connsiteX22" fmla="*/ 308182 w 1705740"/>
                <a:gd name="connsiteY22" fmla="*/ 1623299 h 2218581"/>
                <a:gd name="connsiteX23" fmla="*/ 384921 w 1705740"/>
                <a:gd name="connsiteY23" fmla="*/ 1606121 h 2218581"/>
                <a:gd name="connsiteX24" fmla="*/ 485627 w 1705740"/>
                <a:gd name="connsiteY24" fmla="*/ 1653169 h 2218581"/>
                <a:gd name="connsiteX25" fmla="*/ 495308 w 1705740"/>
                <a:gd name="connsiteY25" fmla="*/ 1740947 h 2218581"/>
                <a:gd name="connsiteX26" fmla="*/ 468686 w 1705740"/>
                <a:gd name="connsiteY26" fmla="*/ 1901274 h 2218581"/>
                <a:gd name="connsiteX27" fmla="*/ 498024 w 1705740"/>
                <a:gd name="connsiteY27" fmla="*/ 2215198 h 2218581"/>
                <a:gd name="connsiteX28" fmla="*/ 638398 w 1705740"/>
                <a:gd name="connsiteY28" fmla="*/ 2176179 h 2218581"/>
                <a:gd name="connsiteX29" fmla="*/ 694477 w 1705740"/>
                <a:gd name="connsiteY29" fmla="*/ 2188457 h 2218581"/>
                <a:gd name="connsiteX30" fmla="*/ 1263235 w 1705740"/>
                <a:gd name="connsiteY30" fmla="*/ 2165730 h 2218581"/>
                <a:gd name="connsiteX31" fmla="*/ 1431295 w 1705740"/>
                <a:gd name="connsiteY31" fmla="*/ 2132260 h 2218581"/>
                <a:gd name="connsiteX32" fmla="*/ 1589260 w 1705740"/>
                <a:gd name="connsiteY32" fmla="*/ 2100088 h 2218581"/>
                <a:gd name="connsiteX33" fmla="*/ 1592153 w 1705740"/>
                <a:gd name="connsiteY33" fmla="*/ 2084917 h 2218581"/>
                <a:gd name="connsiteX34" fmla="*/ 1502013 w 1705740"/>
                <a:gd name="connsiteY34" fmla="*/ 1555119 h 2218581"/>
                <a:gd name="connsiteX35" fmla="*/ 1552897 w 1705740"/>
                <a:gd name="connsiteY35" fmla="*/ 1488828 h 2218581"/>
                <a:gd name="connsiteX36" fmla="*/ 1577513 w 1705740"/>
                <a:gd name="connsiteY36" fmla="*/ 1483397 h 2218581"/>
                <a:gd name="connsiteX37" fmla="*/ 1678691 w 1705740"/>
                <a:gd name="connsiteY37" fmla="*/ 1454000 h 2218581"/>
                <a:gd name="connsiteX38" fmla="*/ 1601952 w 1705740"/>
                <a:gd name="connsiteY38" fmla="*/ 1346270 h 2218581"/>
                <a:gd name="connsiteX39" fmla="*/ 1589851 w 1705740"/>
                <a:gd name="connsiteY39" fmla="*/ 1345030 h 2218581"/>
                <a:gd name="connsiteX40" fmla="*/ 1544338 w 1705740"/>
                <a:gd name="connsiteY40" fmla="*/ 1329210 h 2218581"/>
                <a:gd name="connsiteX41" fmla="*/ 1436312 w 1705740"/>
                <a:gd name="connsiteY41" fmla="*/ 1283874 h 2218581"/>
                <a:gd name="connsiteX42" fmla="*/ 1494575 w 1705740"/>
                <a:gd name="connsiteY42" fmla="*/ 1269530 h 2218581"/>
                <a:gd name="connsiteX43" fmla="*/ 1505319 w 1705740"/>
                <a:gd name="connsiteY43" fmla="*/ 1275492 h 221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05740" h="2218581">
                  <a:moveTo>
                    <a:pt x="1505319" y="1275492"/>
                  </a:moveTo>
                  <a:cubicBezTo>
                    <a:pt x="1572437" y="1275374"/>
                    <a:pt x="1640263" y="1279624"/>
                    <a:pt x="1701005" y="1242140"/>
                  </a:cubicBezTo>
                  <a:cubicBezTo>
                    <a:pt x="1716589" y="1210263"/>
                    <a:pt x="1690261" y="1191374"/>
                    <a:pt x="1671903" y="1183877"/>
                  </a:cubicBezTo>
                  <a:cubicBezTo>
                    <a:pt x="1577985" y="1145271"/>
                    <a:pt x="1559155" y="1069063"/>
                    <a:pt x="1537904" y="978215"/>
                  </a:cubicBezTo>
                  <a:cubicBezTo>
                    <a:pt x="1495815" y="798467"/>
                    <a:pt x="1433538" y="623383"/>
                    <a:pt x="1379348" y="446469"/>
                  </a:cubicBezTo>
                  <a:cubicBezTo>
                    <a:pt x="1360340" y="384310"/>
                    <a:pt x="1320790" y="341217"/>
                    <a:pt x="1261346" y="313709"/>
                  </a:cubicBezTo>
                  <a:cubicBezTo>
                    <a:pt x="1194701" y="282836"/>
                    <a:pt x="1129826" y="248067"/>
                    <a:pt x="1063771" y="215837"/>
                  </a:cubicBezTo>
                  <a:cubicBezTo>
                    <a:pt x="1028353" y="198600"/>
                    <a:pt x="991164" y="184315"/>
                    <a:pt x="1004092" y="132427"/>
                  </a:cubicBezTo>
                  <a:cubicBezTo>
                    <a:pt x="1006748" y="121801"/>
                    <a:pt x="1000727" y="111117"/>
                    <a:pt x="991577" y="105096"/>
                  </a:cubicBezTo>
                  <a:cubicBezTo>
                    <a:pt x="957930" y="82900"/>
                    <a:pt x="935557" y="46774"/>
                    <a:pt x="897778" y="29891"/>
                  </a:cubicBezTo>
                  <a:cubicBezTo>
                    <a:pt x="872631" y="87151"/>
                    <a:pt x="864780" y="154032"/>
                    <a:pt x="901320" y="199013"/>
                  </a:cubicBezTo>
                  <a:cubicBezTo>
                    <a:pt x="946950" y="255210"/>
                    <a:pt x="922334" y="299660"/>
                    <a:pt x="915664" y="349069"/>
                  </a:cubicBezTo>
                  <a:cubicBezTo>
                    <a:pt x="820448" y="318137"/>
                    <a:pt x="768501" y="257926"/>
                    <a:pt x="754393" y="163477"/>
                  </a:cubicBezTo>
                  <a:cubicBezTo>
                    <a:pt x="750143" y="134906"/>
                    <a:pt x="732847" y="106749"/>
                    <a:pt x="704925" y="91814"/>
                  </a:cubicBezTo>
                  <a:cubicBezTo>
                    <a:pt x="643416" y="58875"/>
                    <a:pt x="582083" y="25287"/>
                    <a:pt x="516382" y="848"/>
                  </a:cubicBezTo>
                  <a:cubicBezTo>
                    <a:pt x="466324" y="-6413"/>
                    <a:pt x="463727" y="34495"/>
                    <a:pt x="457942" y="64424"/>
                  </a:cubicBezTo>
                  <a:cubicBezTo>
                    <a:pt x="449973" y="105981"/>
                    <a:pt x="429371" y="130361"/>
                    <a:pt x="392536" y="151376"/>
                  </a:cubicBezTo>
                  <a:cubicBezTo>
                    <a:pt x="259659" y="227171"/>
                    <a:pt x="146084" y="324099"/>
                    <a:pt x="67928" y="458983"/>
                  </a:cubicBezTo>
                  <a:cubicBezTo>
                    <a:pt x="2109" y="572558"/>
                    <a:pt x="-23451" y="689379"/>
                    <a:pt x="25485" y="815586"/>
                  </a:cubicBezTo>
                  <a:cubicBezTo>
                    <a:pt x="39771" y="852362"/>
                    <a:pt x="46677" y="890082"/>
                    <a:pt x="41010" y="928924"/>
                  </a:cubicBezTo>
                  <a:cubicBezTo>
                    <a:pt x="29853" y="1005782"/>
                    <a:pt x="29676" y="1083348"/>
                    <a:pt x="34163" y="1160147"/>
                  </a:cubicBezTo>
                  <a:cubicBezTo>
                    <a:pt x="41128" y="1279152"/>
                    <a:pt x="59546" y="1397095"/>
                    <a:pt x="107478" y="1507659"/>
                  </a:cubicBezTo>
                  <a:cubicBezTo>
                    <a:pt x="147737" y="1600514"/>
                    <a:pt x="210368" y="1635696"/>
                    <a:pt x="308182" y="1623299"/>
                  </a:cubicBezTo>
                  <a:cubicBezTo>
                    <a:pt x="334096" y="1619994"/>
                    <a:pt x="359715" y="1613323"/>
                    <a:pt x="384921" y="1606121"/>
                  </a:cubicBezTo>
                  <a:cubicBezTo>
                    <a:pt x="443893" y="1589357"/>
                    <a:pt x="460657" y="1597267"/>
                    <a:pt x="485627" y="1653169"/>
                  </a:cubicBezTo>
                  <a:cubicBezTo>
                    <a:pt x="498378" y="1681739"/>
                    <a:pt x="499204" y="1711609"/>
                    <a:pt x="495308" y="1740947"/>
                  </a:cubicBezTo>
                  <a:cubicBezTo>
                    <a:pt x="488225" y="1794606"/>
                    <a:pt x="478721" y="1848028"/>
                    <a:pt x="468686" y="1901274"/>
                  </a:cubicBezTo>
                  <a:cubicBezTo>
                    <a:pt x="448497" y="2008827"/>
                    <a:pt x="456880" y="2113488"/>
                    <a:pt x="498024" y="2215198"/>
                  </a:cubicBezTo>
                  <a:cubicBezTo>
                    <a:pt x="534150" y="2163841"/>
                    <a:pt x="580430" y="2151622"/>
                    <a:pt x="638398" y="2176179"/>
                  </a:cubicBezTo>
                  <a:cubicBezTo>
                    <a:pt x="655694" y="2183498"/>
                    <a:pt x="675705" y="2184679"/>
                    <a:pt x="694477" y="2188457"/>
                  </a:cubicBezTo>
                  <a:cubicBezTo>
                    <a:pt x="885913" y="2227181"/>
                    <a:pt x="1076935" y="2237275"/>
                    <a:pt x="1263235" y="2165730"/>
                  </a:cubicBezTo>
                  <a:cubicBezTo>
                    <a:pt x="1318311" y="2144597"/>
                    <a:pt x="1373858" y="2133263"/>
                    <a:pt x="1431295" y="2132260"/>
                  </a:cubicBezTo>
                  <a:cubicBezTo>
                    <a:pt x="1486547" y="2131256"/>
                    <a:pt x="1538199" y="2118565"/>
                    <a:pt x="1589260" y="2100088"/>
                  </a:cubicBezTo>
                  <a:cubicBezTo>
                    <a:pt x="1590323" y="2095012"/>
                    <a:pt x="1593392" y="2089404"/>
                    <a:pt x="1592153" y="2084917"/>
                  </a:cubicBezTo>
                  <a:cubicBezTo>
                    <a:pt x="1545637" y="1911073"/>
                    <a:pt x="1521670" y="1733509"/>
                    <a:pt x="1502013" y="1555119"/>
                  </a:cubicBezTo>
                  <a:cubicBezTo>
                    <a:pt x="1497527" y="1514329"/>
                    <a:pt x="1484304" y="1472181"/>
                    <a:pt x="1552897" y="1488828"/>
                  </a:cubicBezTo>
                  <a:cubicBezTo>
                    <a:pt x="1560453" y="1490658"/>
                    <a:pt x="1573676" y="1488592"/>
                    <a:pt x="1577513" y="1483397"/>
                  </a:cubicBezTo>
                  <a:cubicBezTo>
                    <a:pt x="1604195" y="1447330"/>
                    <a:pt x="1643509" y="1458368"/>
                    <a:pt x="1678691" y="1454000"/>
                  </a:cubicBezTo>
                  <a:cubicBezTo>
                    <a:pt x="1653249" y="1417992"/>
                    <a:pt x="1618775" y="1388358"/>
                    <a:pt x="1601952" y="1346270"/>
                  </a:cubicBezTo>
                  <a:cubicBezTo>
                    <a:pt x="1597997" y="1344971"/>
                    <a:pt x="1593924" y="1344558"/>
                    <a:pt x="1589851" y="1345030"/>
                  </a:cubicBezTo>
                  <a:cubicBezTo>
                    <a:pt x="1579815" y="1327793"/>
                    <a:pt x="1562224" y="1328443"/>
                    <a:pt x="1544338" y="1329210"/>
                  </a:cubicBezTo>
                  <a:cubicBezTo>
                    <a:pt x="1502131" y="1331040"/>
                    <a:pt x="1469074" y="1312150"/>
                    <a:pt x="1436312" y="1283874"/>
                  </a:cubicBezTo>
                  <a:cubicBezTo>
                    <a:pt x="1457681" y="1275610"/>
                    <a:pt x="1479405" y="1283107"/>
                    <a:pt x="1494575" y="1269530"/>
                  </a:cubicBezTo>
                  <a:cubicBezTo>
                    <a:pt x="1498117" y="1271596"/>
                    <a:pt x="1501718" y="1273544"/>
                    <a:pt x="1505319" y="1275492"/>
                  </a:cubicBezTo>
                  <a:close/>
                </a:path>
              </a:pathLst>
            </a:custGeom>
            <a:solidFill>
              <a:srgbClr val="00AEEF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40">
              <a:extLst>
                <a:ext uri="{FF2B5EF4-FFF2-40B4-BE49-F238E27FC236}">
                  <a16:creationId xmlns:a16="http://schemas.microsoft.com/office/drawing/2014/main" id="{6B4E7A05-E499-4FC9-BE7F-21CDD1747B4C}"/>
                </a:ext>
              </a:extLst>
            </p:cNvPr>
            <p:cNvSpPr/>
            <p:nvPr/>
          </p:nvSpPr>
          <p:spPr>
            <a:xfrm>
              <a:off x="1561019" y="1832907"/>
              <a:ext cx="1134537" cy="1011918"/>
            </a:xfrm>
            <a:custGeom>
              <a:avLst/>
              <a:gdLst>
                <a:gd name="connsiteX0" fmla="*/ 131772 w 1134537"/>
                <a:gd name="connsiteY0" fmla="*/ 921787 h 1011918"/>
                <a:gd name="connsiteX1" fmla="*/ 360043 w 1134537"/>
                <a:gd name="connsiteY1" fmla="*/ 894161 h 1011918"/>
                <a:gd name="connsiteX2" fmla="*/ 500417 w 1134537"/>
                <a:gd name="connsiteY2" fmla="*/ 770374 h 1011918"/>
                <a:gd name="connsiteX3" fmla="*/ 702301 w 1134537"/>
                <a:gd name="connsiteY3" fmla="*/ 39991 h 1011918"/>
                <a:gd name="connsiteX4" fmla="*/ 760505 w 1134537"/>
                <a:gd name="connsiteY4" fmla="*/ 3628 h 1011918"/>
                <a:gd name="connsiteX5" fmla="*/ 1096979 w 1134537"/>
                <a:gd name="connsiteY5" fmla="*/ 81371 h 1011918"/>
                <a:gd name="connsiteX6" fmla="*/ 1132161 w 1134537"/>
                <a:gd name="connsiteY6" fmla="*/ 123755 h 1011918"/>
                <a:gd name="connsiteX7" fmla="*/ 914456 w 1134537"/>
                <a:gd name="connsiteY7" fmla="*/ 876157 h 1011918"/>
                <a:gd name="connsiteX8" fmla="*/ 824317 w 1134537"/>
                <a:gd name="connsiteY8" fmla="*/ 960216 h 1011918"/>
                <a:gd name="connsiteX9" fmla="*/ 102670 w 1134537"/>
                <a:gd name="connsiteY9" fmla="*/ 1011868 h 1011918"/>
                <a:gd name="connsiteX10" fmla="*/ 6746 w 1134537"/>
                <a:gd name="connsiteY10" fmla="*/ 932885 h 1011918"/>
                <a:gd name="connsiteX11" fmla="*/ 131772 w 1134537"/>
                <a:gd name="connsiteY11" fmla="*/ 921787 h 10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4537" h="1011918">
                  <a:moveTo>
                    <a:pt x="131772" y="921787"/>
                  </a:moveTo>
                  <a:cubicBezTo>
                    <a:pt x="199303" y="913995"/>
                    <a:pt x="351837" y="895400"/>
                    <a:pt x="360043" y="894161"/>
                  </a:cubicBezTo>
                  <a:cubicBezTo>
                    <a:pt x="490795" y="873913"/>
                    <a:pt x="473086" y="878341"/>
                    <a:pt x="500417" y="770374"/>
                  </a:cubicBezTo>
                  <a:cubicBezTo>
                    <a:pt x="564406" y="526047"/>
                    <a:pt x="635124" y="283491"/>
                    <a:pt x="702301" y="39991"/>
                  </a:cubicBezTo>
                  <a:cubicBezTo>
                    <a:pt x="711274" y="7524"/>
                    <a:pt x="719184" y="-7470"/>
                    <a:pt x="760505" y="3628"/>
                  </a:cubicBezTo>
                  <a:cubicBezTo>
                    <a:pt x="871600" y="33379"/>
                    <a:pt x="984821" y="55457"/>
                    <a:pt x="1096979" y="81371"/>
                  </a:cubicBezTo>
                  <a:cubicBezTo>
                    <a:pt x="1117934" y="86211"/>
                    <a:pt x="1142314" y="88986"/>
                    <a:pt x="1132161" y="123755"/>
                  </a:cubicBezTo>
                  <a:cubicBezTo>
                    <a:pt x="1059022" y="374398"/>
                    <a:pt x="986887" y="625336"/>
                    <a:pt x="914456" y="876157"/>
                  </a:cubicBezTo>
                  <a:cubicBezTo>
                    <a:pt x="897338" y="937312"/>
                    <a:pt x="889959" y="957264"/>
                    <a:pt x="824317" y="960216"/>
                  </a:cubicBezTo>
                  <a:cubicBezTo>
                    <a:pt x="786715" y="961928"/>
                    <a:pt x="140568" y="1009743"/>
                    <a:pt x="102670" y="1011868"/>
                  </a:cubicBezTo>
                  <a:cubicBezTo>
                    <a:pt x="63533" y="1014111"/>
                    <a:pt x="-25013" y="941031"/>
                    <a:pt x="6746" y="932885"/>
                  </a:cubicBezTo>
                  <a:cubicBezTo>
                    <a:pt x="56154" y="926037"/>
                    <a:pt x="97475" y="926037"/>
                    <a:pt x="131772" y="921787"/>
                  </a:cubicBezTo>
                  <a:close/>
                </a:path>
              </a:pathLst>
            </a:custGeom>
            <a:solidFill>
              <a:srgbClr val="010101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1">
              <a:extLst>
                <a:ext uri="{FF2B5EF4-FFF2-40B4-BE49-F238E27FC236}">
                  <a16:creationId xmlns:a16="http://schemas.microsoft.com/office/drawing/2014/main" id="{36CDDDC3-8105-4F51-9802-37F37E2AAB0F}"/>
                </a:ext>
              </a:extLst>
            </p:cNvPr>
            <p:cNvSpPr/>
            <p:nvPr/>
          </p:nvSpPr>
          <p:spPr>
            <a:xfrm>
              <a:off x="616764" y="821115"/>
              <a:ext cx="591897" cy="1059339"/>
            </a:xfrm>
            <a:custGeom>
              <a:avLst/>
              <a:gdLst>
                <a:gd name="connsiteX0" fmla="*/ 475451 w 591897"/>
                <a:gd name="connsiteY0" fmla="*/ 697955 h 1059339"/>
                <a:gd name="connsiteX1" fmla="*/ 474920 w 591897"/>
                <a:gd name="connsiteY1" fmla="*/ 813537 h 1059339"/>
                <a:gd name="connsiteX2" fmla="*/ 511459 w 591897"/>
                <a:gd name="connsiteY2" fmla="*/ 881008 h 1059339"/>
                <a:gd name="connsiteX3" fmla="*/ 526512 w 591897"/>
                <a:gd name="connsiteY3" fmla="*/ 925813 h 1059339"/>
                <a:gd name="connsiteX4" fmla="*/ 501896 w 591897"/>
                <a:gd name="connsiteY4" fmla="*/ 1059339 h 1059339"/>
                <a:gd name="connsiteX5" fmla="*/ 383009 w 591897"/>
                <a:gd name="connsiteY5" fmla="*/ 976461 h 1059339"/>
                <a:gd name="connsiteX6" fmla="*/ 338795 w 591897"/>
                <a:gd name="connsiteY6" fmla="*/ 903617 h 1059339"/>
                <a:gd name="connsiteX7" fmla="*/ 195174 w 591897"/>
                <a:gd name="connsiteY7" fmla="*/ 730363 h 1059339"/>
                <a:gd name="connsiteX8" fmla="*/ 94055 w 591897"/>
                <a:gd name="connsiteY8" fmla="*/ 668912 h 1059339"/>
                <a:gd name="connsiteX9" fmla="*/ 84315 w 591897"/>
                <a:gd name="connsiteY9" fmla="*/ 486449 h 1059339"/>
                <a:gd name="connsiteX10" fmla="*/ 49723 w 591897"/>
                <a:gd name="connsiteY10" fmla="*/ 446781 h 1059339"/>
                <a:gd name="connsiteX11" fmla="*/ 31129 w 591897"/>
                <a:gd name="connsiteY11" fmla="*/ 267800 h 1059339"/>
                <a:gd name="connsiteX12" fmla="*/ 73690 w 591897"/>
                <a:gd name="connsiteY12" fmla="*/ 306997 h 1059339"/>
                <a:gd name="connsiteX13" fmla="*/ 92698 w 591897"/>
                <a:gd name="connsiteY13" fmla="*/ 194957 h 1059339"/>
                <a:gd name="connsiteX14" fmla="*/ 113181 w 591897"/>
                <a:gd name="connsiteY14" fmla="*/ 119693 h 1059339"/>
                <a:gd name="connsiteX15" fmla="*/ 240687 w 591897"/>
                <a:gd name="connsiteY15" fmla="*/ 2045 h 1059339"/>
                <a:gd name="connsiteX16" fmla="*/ 419018 w 591897"/>
                <a:gd name="connsiteY16" fmla="*/ 2340 h 1059339"/>
                <a:gd name="connsiteX17" fmla="*/ 563111 w 591897"/>
                <a:gd name="connsiteY17" fmla="*/ 128134 h 1059339"/>
                <a:gd name="connsiteX18" fmla="*/ 587550 w 591897"/>
                <a:gd name="connsiteY18" fmla="*/ 270398 h 1059339"/>
                <a:gd name="connsiteX19" fmla="*/ 497115 w 591897"/>
                <a:gd name="connsiteY19" fmla="*/ 651262 h 1059339"/>
                <a:gd name="connsiteX20" fmla="*/ 475451 w 591897"/>
                <a:gd name="connsiteY20" fmla="*/ 697955 h 10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1897" h="1059339">
                  <a:moveTo>
                    <a:pt x="475451" y="697955"/>
                  </a:moveTo>
                  <a:cubicBezTo>
                    <a:pt x="475333" y="736502"/>
                    <a:pt x="475923" y="774990"/>
                    <a:pt x="474920" y="813537"/>
                  </a:cubicBezTo>
                  <a:cubicBezTo>
                    <a:pt x="474152" y="843524"/>
                    <a:pt x="478107" y="869438"/>
                    <a:pt x="511459" y="881008"/>
                  </a:cubicBezTo>
                  <a:cubicBezTo>
                    <a:pt x="534658" y="889037"/>
                    <a:pt x="528932" y="909756"/>
                    <a:pt x="526512" y="925813"/>
                  </a:cubicBezTo>
                  <a:cubicBezTo>
                    <a:pt x="520137" y="968078"/>
                    <a:pt x="511164" y="1009990"/>
                    <a:pt x="501896" y="1059339"/>
                  </a:cubicBezTo>
                  <a:cubicBezTo>
                    <a:pt x="467009" y="1017428"/>
                    <a:pt x="425511" y="996000"/>
                    <a:pt x="383009" y="976461"/>
                  </a:cubicBezTo>
                  <a:cubicBezTo>
                    <a:pt x="351428" y="961939"/>
                    <a:pt x="342160" y="932660"/>
                    <a:pt x="338795" y="903617"/>
                  </a:cubicBezTo>
                  <a:cubicBezTo>
                    <a:pt x="328347" y="813773"/>
                    <a:pt x="280060" y="759170"/>
                    <a:pt x="195174" y="730363"/>
                  </a:cubicBezTo>
                  <a:cubicBezTo>
                    <a:pt x="158044" y="717789"/>
                    <a:pt x="120088" y="701969"/>
                    <a:pt x="94055" y="668912"/>
                  </a:cubicBezTo>
                  <a:cubicBezTo>
                    <a:pt x="90632" y="608111"/>
                    <a:pt x="86322" y="547309"/>
                    <a:pt x="84315" y="486449"/>
                  </a:cubicBezTo>
                  <a:cubicBezTo>
                    <a:pt x="83489" y="461715"/>
                    <a:pt x="66429" y="456875"/>
                    <a:pt x="49723" y="446781"/>
                  </a:cubicBezTo>
                  <a:cubicBezTo>
                    <a:pt x="-7595" y="412248"/>
                    <a:pt x="-17453" y="309476"/>
                    <a:pt x="31129" y="267800"/>
                  </a:cubicBezTo>
                  <a:cubicBezTo>
                    <a:pt x="60703" y="266561"/>
                    <a:pt x="67492" y="287694"/>
                    <a:pt x="73690" y="306997"/>
                  </a:cubicBezTo>
                  <a:cubicBezTo>
                    <a:pt x="65425" y="269335"/>
                    <a:pt x="73158" y="231024"/>
                    <a:pt x="92698" y="194957"/>
                  </a:cubicBezTo>
                  <a:cubicBezTo>
                    <a:pt x="105507" y="171345"/>
                    <a:pt x="109875" y="146021"/>
                    <a:pt x="113181" y="119693"/>
                  </a:cubicBezTo>
                  <a:cubicBezTo>
                    <a:pt x="123039" y="40533"/>
                    <a:pt x="160583" y="5410"/>
                    <a:pt x="240687" y="2045"/>
                  </a:cubicBezTo>
                  <a:cubicBezTo>
                    <a:pt x="300071" y="-434"/>
                    <a:pt x="359692" y="-1024"/>
                    <a:pt x="419018" y="2340"/>
                  </a:cubicBezTo>
                  <a:cubicBezTo>
                    <a:pt x="504258" y="7181"/>
                    <a:pt x="543277" y="45078"/>
                    <a:pt x="563111" y="128134"/>
                  </a:cubicBezTo>
                  <a:cubicBezTo>
                    <a:pt x="574327" y="175241"/>
                    <a:pt x="564115" y="225712"/>
                    <a:pt x="587550" y="270398"/>
                  </a:cubicBezTo>
                  <a:cubicBezTo>
                    <a:pt x="609745" y="409709"/>
                    <a:pt x="541978" y="527888"/>
                    <a:pt x="497115" y="651262"/>
                  </a:cubicBezTo>
                  <a:cubicBezTo>
                    <a:pt x="491271" y="667200"/>
                    <a:pt x="474979" y="678770"/>
                    <a:pt x="475451" y="697955"/>
                  </a:cubicBezTo>
                  <a:close/>
                </a:path>
              </a:pathLst>
            </a:custGeom>
            <a:solidFill>
              <a:srgbClr val="FCCDB7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42">
              <a:extLst>
                <a:ext uri="{FF2B5EF4-FFF2-40B4-BE49-F238E27FC236}">
                  <a16:creationId xmlns:a16="http://schemas.microsoft.com/office/drawing/2014/main" id="{1101E172-7CBD-4EE7-84DC-07F511C77014}"/>
                </a:ext>
              </a:extLst>
            </p:cNvPr>
            <p:cNvSpPr/>
            <p:nvPr/>
          </p:nvSpPr>
          <p:spPr>
            <a:xfrm>
              <a:off x="1797065" y="2574855"/>
              <a:ext cx="745882" cy="368323"/>
            </a:xfrm>
            <a:custGeom>
              <a:avLst/>
              <a:gdLst>
                <a:gd name="connsiteX0" fmla="*/ 682 w 745882"/>
                <a:gd name="connsiteY0" fmla="*/ 262836 h 368323"/>
                <a:gd name="connsiteX1" fmla="*/ 36101 w 745882"/>
                <a:gd name="connsiteY1" fmla="*/ 223699 h 368323"/>
                <a:gd name="connsiteX2" fmla="*/ 233912 w 745882"/>
                <a:gd name="connsiteY2" fmla="*/ 201916 h 368323"/>
                <a:gd name="connsiteX3" fmla="*/ 317676 w 745882"/>
                <a:gd name="connsiteY3" fmla="*/ 169273 h 368323"/>
                <a:gd name="connsiteX4" fmla="*/ 369091 w 745882"/>
                <a:gd name="connsiteY4" fmla="*/ 173818 h 368323"/>
                <a:gd name="connsiteX5" fmla="*/ 420094 w 745882"/>
                <a:gd name="connsiteY5" fmla="*/ 220747 h 368323"/>
                <a:gd name="connsiteX6" fmla="*/ 459349 w 745882"/>
                <a:gd name="connsiteY6" fmla="*/ 129309 h 368323"/>
                <a:gd name="connsiteX7" fmla="*/ 503385 w 745882"/>
                <a:gd name="connsiteY7" fmla="*/ 218858 h 368323"/>
                <a:gd name="connsiteX8" fmla="*/ 524813 w 745882"/>
                <a:gd name="connsiteY8" fmla="*/ 59476 h 368323"/>
                <a:gd name="connsiteX9" fmla="*/ 583313 w 745882"/>
                <a:gd name="connsiteY9" fmla="*/ 209 h 368323"/>
                <a:gd name="connsiteX10" fmla="*/ 634256 w 745882"/>
                <a:gd name="connsiteY10" fmla="*/ 67799 h 368323"/>
                <a:gd name="connsiteX11" fmla="*/ 678470 w 745882"/>
                <a:gd name="connsiteY11" fmla="*/ 134386 h 368323"/>
                <a:gd name="connsiteX12" fmla="*/ 745882 w 745882"/>
                <a:gd name="connsiteY12" fmla="*/ 165200 h 368323"/>
                <a:gd name="connsiteX13" fmla="*/ 679060 w 745882"/>
                <a:gd name="connsiteY13" fmla="*/ 201621 h 368323"/>
                <a:gd name="connsiteX14" fmla="*/ 643701 w 745882"/>
                <a:gd name="connsiteY14" fmla="*/ 243120 h 368323"/>
                <a:gd name="connsiteX15" fmla="*/ 587917 w 745882"/>
                <a:gd name="connsiteY15" fmla="*/ 316908 h 368323"/>
                <a:gd name="connsiteX16" fmla="*/ 388512 w 745882"/>
                <a:gd name="connsiteY16" fmla="*/ 323342 h 368323"/>
                <a:gd name="connsiteX17" fmla="*/ 126653 w 745882"/>
                <a:gd name="connsiteY17" fmla="*/ 355454 h 368323"/>
                <a:gd name="connsiteX18" fmla="*/ 76182 w 745882"/>
                <a:gd name="connsiteY18" fmla="*/ 368323 h 368323"/>
                <a:gd name="connsiteX19" fmla="*/ 682 w 745882"/>
                <a:gd name="connsiteY19" fmla="*/ 262836 h 36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5882" h="368323">
                  <a:moveTo>
                    <a:pt x="682" y="262836"/>
                  </a:moveTo>
                  <a:cubicBezTo>
                    <a:pt x="-3391" y="235446"/>
                    <a:pt x="11072" y="226178"/>
                    <a:pt x="36101" y="223699"/>
                  </a:cubicBezTo>
                  <a:cubicBezTo>
                    <a:pt x="102096" y="217146"/>
                    <a:pt x="167974" y="209118"/>
                    <a:pt x="233912" y="201916"/>
                  </a:cubicBezTo>
                  <a:cubicBezTo>
                    <a:pt x="264607" y="198552"/>
                    <a:pt x="297192" y="207524"/>
                    <a:pt x="317676" y="169273"/>
                  </a:cubicBezTo>
                  <a:cubicBezTo>
                    <a:pt x="328242" y="149556"/>
                    <a:pt x="353743" y="162602"/>
                    <a:pt x="369091" y="173818"/>
                  </a:cubicBezTo>
                  <a:cubicBezTo>
                    <a:pt x="386859" y="186805"/>
                    <a:pt x="401794" y="203628"/>
                    <a:pt x="420094" y="220747"/>
                  </a:cubicBezTo>
                  <a:cubicBezTo>
                    <a:pt x="427945" y="184620"/>
                    <a:pt x="411003" y="130608"/>
                    <a:pt x="459349" y="129309"/>
                  </a:cubicBezTo>
                  <a:cubicBezTo>
                    <a:pt x="504979" y="128069"/>
                    <a:pt x="489454" y="182377"/>
                    <a:pt x="503385" y="218858"/>
                  </a:cubicBezTo>
                  <a:cubicBezTo>
                    <a:pt x="510941" y="161658"/>
                    <a:pt x="516667" y="110360"/>
                    <a:pt x="524813" y="59476"/>
                  </a:cubicBezTo>
                  <a:cubicBezTo>
                    <a:pt x="530008" y="27127"/>
                    <a:pt x="540516" y="-2801"/>
                    <a:pt x="583313" y="209"/>
                  </a:cubicBezTo>
                  <a:cubicBezTo>
                    <a:pt x="626582" y="3279"/>
                    <a:pt x="626936" y="37576"/>
                    <a:pt x="634256" y="67799"/>
                  </a:cubicBezTo>
                  <a:cubicBezTo>
                    <a:pt x="640808" y="94953"/>
                    <a:pt x="618318" y="142414"/>
                    <a:pt x="678470" y="134386"/>
                  </a:cubicBezTo>
                  <a:cubicBezTo>
                    <a:pt x="702200" y="143653"/>
                    <a:pt x="746060" y="125118"/>
                    <a:pt x="745882" y="165200"/>
                  </a:cubicBezTo>
                  <a:cubicBezTo>
                    <a:pt x="745764" y="198138"/>
                    <a:pt x="706096" y="198434"/>
                    <a:pt x="679060" y="201621"/>
                  </a:cubicBezTo>
                  <a:cubicBezTo>
                    <a:pt x="652614" y="204750"/>
                    <a:pt x="643406" y="217500"/>
                    <a:pt x="643701" y="243120"/>
                  </a:cubicBezTo>
                  <a:cubicBezTo>
                    <a:pt x="644114" y="281312"/>
                    <a:pt x="628294" y="300379"/>
                    <a:pt x="587917" y="316908"/>
                  </a:cubicBezTo>
                  <a:cubicBezTo>
                    <a:pt x="519147" y="345065"/>
                    <a:pt x="461592" y="347663"/>
                    <a:pt x="388512" y="323342"/>
                  </a:cubicBezTo>
                  <a:cubicBezTo>
                    <a:pt x="302977" y="294889"/>
                    <a:pt x="213487" y="337037"/>
                    <a:pt x="126653" y="355454"/>
                  </a:cubicBezTo>
                  <a:cubicBezTo>
                    <a:pt x="109652" y="359055"/>
                    <a:pt x="93006" y="364014"/>
                    <a:pt x="76182" y="368323"/>
                  </a:cubicBezTo>
                  <a:cubicBezTo>
                    <a:pt x="32795" y="346069"/>
                    <a:pt x="-3922" y="319210"/>
                    <a:pt x="682" y="262836"/>
                  </a:cubicBezTo>
                  <a:close/>
                </a:path>
              </a:pathLst>
            </a:custGeom>
            <a:solidFill>
              <a:srgbClr val="FCCDB7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3">
              <a:extLst>
                <a:ext uri="{FF2B5EF4-FFF2-40B4-BE49-F238E27FC236}">
                  <a16:creationId xmlns:a16="http://schemas.microsoft.com/office/drawing/2014/main" id="{BD38DEAE-A9ED-4F77-9FF7-B86F11BFC9E7}"/>
                </a:ext>
              </a:extLst>
            </p:cNvPr>
            <p:cNvSpPr/>
            <p:nvPr/>
          </p:nvSpPr>
          <p:spPr>
            <a:xfrm>
              <a:off x="637352" y="673094"/>
              <a:ext cx="570835" cy="494685"/>
            </a:xfrm>
            <a:custGeom>
              <a:avLst/>
              <a:gdLst>
                <a:gd name="connsiteX0" fmla="*/ 566844 w 570835"/>
                <a:gd name="connsiteY0" fmla="*/ 418477 h 494685"/>
                <a:gd name="connsiteX1" fmla="*/ 540458 w 570835"/>
                <a:gd name="connsiteY1" fmla="*/ 404369 h 494685"/>
                <a:gd name="connsiteX2" fmla="*/ 520446 w 570835"/>
                <a:gd name="connsiteY2" fmla="*/ 254550 h 494685"/>
                <a:gd name="connsiteX3" fmla="*/ 413188 w 570835"/>
                <a:gd name="connsiteY3" fmla="*/ 165945 h 494685"/>
                <a:gd name="connsiteX4" fmla="*/ 208589 w 570835"/>
                <a:gd name="connsiteY4" fmla="*/ 165532 h 494685"/>
                <a:gd name="connsiteX5" fmla="*/ 109122 w 570835"/>
                <a:gd name="connsiteY5" fmla="*/ 262814 h 494685"/>
                <a:gd name="connsiteX6" fmla="*/ 81260 w 570835"/>
                <a:gd name="connsiteY6" fmla="*/ 356141 h 494685"/>
                <a:gd name="connsiteX7" fmla="*/ 65617 w 570835"/>
                <a:gd name="connsiteY7" fmla="*/ 421488 h 494685"/>
                <a:gd name="connsiteX8" fmla="*/ 65676 w 570835"/>
                <a:gd name="connsiteY8" fmla="*/ 494686 h 494685"/>
                <a:gd name="connsiteX9" fmla="*/ 10482 w 570835"/>
                <a:gd name="connsiteY9" fmla="*/ 415880 h 494685"/>
                <a:gd name="connsiteX10" fmla="*/ 110598 w 570835"/>
                <a:gd name="connsiteY10" fmla="*/ 69372 h 494685"/>
                <a:gd name="connsiteX11" fmla="*/ 528475 w 570835"/>
                <a:gd name="connsiteY11" fmla="*/ 163702 h 494685"/>
                <a:gd name="connsiteX12" fmla="*/ 566844 w 570835"/>
                <a:gd name="connsiteY12" fmla="*/ 418477 h 49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0835" h="494685">
                  <a:moveTo>
                    <a:pt x="566844" y="418477"/>
                  </a:moveTo>
                  <a:cubicBezTo>
                    <a:pt x="547837" y="432822"/>
                    <a:pt x="540517" y="428099"/>
                    <a:pt x="540458" y="404369"/>
                  </a:cubicBezTo>
                  <a:cubicBezTo>
                    <a:pt x="540340" y="353662"/>
                    <a:pt x="531249" y="304195"/>
                    <a:pt x="520446" y="254550"/>
                  </a:cubicBezTo>
                  <a:cubicBezTo>
                    <a:pt x="507401" y="194634"/>
                    <a:pt x="468204" y="168838"/>
                    <a:pt x="413188" y="165945"/>
                  </a:cubicBezTo>
                  <a:cubicBezTo>
                    <a:pt x="345126" y="162404"/>
                    <a:pt x="276651" y="162285"/>
                    <a:pt x="208589" y="165532"/>
                  </a:cubicBezTo>
                  <a:cubicBezTo>
                    <a:pt x="141766" y="168661"/>
                    <a:pt x="114494" y="196051"/>
                    <a:pt x="109122" y="262814"/>
                  </a:cubicBezTo>
                  <a:cubicBezTo>
                    <a:pt x="106407" y="296757"/>
                    <a:pt x="99973" y="327157"/>
                    <a:pt x="81260" y="356141"/>
                  </a:cubicBezTo>
                  <a:cubicBezTo>
                    <a:pt x="68982" y="375090"/>
                    <a:pt x="65440" y="398348"/>
                    <a:pt x="65617" y="421488"/>
                  </a:cubicBezTo>
                  <a:cubicBezTo>
                    <a:pt x="65794" y="444097"/>
                    <a:pt x="65676" y="466705"/>
                    <a:pt x="65676" y="494686"/>
                  </a:cubicBezTo>
                  <a:cubicBezTo>
                    <a:pt x="38227" y="471015"/>
                    <a:pt x="40470" y="431582"/>
                    <a:pt x="10482" y="415880"/>
                  </a:cubicBezTo>
                  <a:cubicBezTo>
                    <a:pt x="-12894" y="284006"/>
                    <a:pt x="-4275" y="161813"/>
                    <a:pt x="110598" y="69372"/>
                  </a:cubicBezTo>
                  <a:cubicBezTo>
                    <a:pt x="260358" y="-51228"/>
                    <a:pt x="440991" y="-11323"/>
                    <a:pt x="528475" y="163702"/>
                  </a:cubicBezTo>
                  <a:cubicBezTo>
                    <a:pt x="568674" y="244043"/>
                    <a:pt x="577116" y="330050"/>
                    <a:pt x="566844" y="418477"/>
                  </a:cubicBezTo>
                  <a:close/>
                </a:path>
              </a:pathLst>
            </a:custGeom>
            <a:solidFill>
              <a:srgbClr val="020202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44">
              <a:extLst>
                <a:ext uri="{FF2B5EF4-FFF2-40B4-BE49-F238E27FC236}">
                  <a16:creationId xmlns:a16="http://schemas.microsoft.com/office/drawing/2014/main" id="{3B4AAE08-C73A-401E-983F-F68837A44BDA}"/>
                </a:ext>
              </a:extLst>
            </p:cNvPr>
            <p:cNvSpPr/>
            <p:nvPr/>
          </p:nvSpPr>
          <p:spPr>
            <a:xfrm>
              <a:off x="692402" y="3581976"/>
              <a:ext cx="1472640" cy="2826260"/>
            </a:xfrm>
            <a:custGeom>
              <a:avLst/>
              <a:gdLst>
                <a:gd name="connsiteX0" fmla="*/ 1424286 w 1472640"/>
                <a:gd name="connsiteY0" fmla="*/ 2432615 h 2826260"/>
                <a:gd name="connsiteX1" fmla="*/ 1179664 w 1472640"/>
                <a:gd name="connsiteY1" fmla="*/ 2302335 h 2826260"/>
                <a:gd name="connsiteX2" fmla="*/ 1086042 w 1472640"/>
                <a:gd name="connsiteY2" fmla="*/ 2236870 h 2826260"/>
                <a:gd name="connsiteX3" fmla="*/ 1043599 w 1472640"/>
                <a:gd name="connsiteY3" fmla="*/ 2100038 h 2826260"/>
                <a:gd name="connsiteX4" fmla="*/ 1289343 w 1472640"/>
                <a:gd name="connsiteY4" fmla="*/ 1441081 h 2826260"/>
                <a:gd name="connsiteX5" fmla="*/ 1343946 w 1472640"/>
                <a:gd name="connsiteY5" fmla="*/ 802608 h 2826260"/>
                <a:gd name="connsiteX6" fmla="*/ 1091295 w 1472640"/>
                <a:gd name="connsiteY6" fmla="*/ 7232 h 2826260"/>
                <a:gd name="connsiteX7" fmla="*/ 1041592 w 1472640"/>
                <a:gd name="connsiteY7" fmla="*/ 7468 h 2826260"/>
                <a:gd name="connsiteX8" fmla="*/ 958831 w 1472640"/>
                <a:gd name="connsiteY8" fmla="*/ 21281 h 2826260"/>
                <a:gd name="connsiteX9" fmla="*/ 753405 w 1472640"/>
                <a:gd name="connsiteY9" fmla="*/ 60418 h 2826260"/>
                <a:gd name="connsiteX10" fmla="*/ 495856 w 1472640"/>
                <a:gd name="connsiteY10" fmla="*/ 106462 h 2826260"/>
                <a:gd name="connsiteX11" fmla="*/ 115641 w 1472640"/>
                <a:gd name="connsiteY11" fmla="*/ 62484 h 2826260"/>
                <a:gd name="connsiteX12" fmla="*/ 0 w 1472640"/>
                <a:gd name="connsiteY12" fmla="*/ 122400 h 2826260"/>
                <a:gd name="connsiteX13" fmla="*/ 88782 w 1472640"/>
                <a:gd name="connsiteY13" fmla="*/ 775926 h 2826260"/>
                <a:gd name="connsiteX14" fmla="*/ 78392 w 1472640"/>
                <a:gd name="connsiteY14" fmla="*/ 1934162 h 2826260"/>
                <a:gd name="connsiteX15" fmla="*/ 101296 w 1472640"/>
                <a:gd name="connsiteY15" fmla="*/ 2210365 h 2826260"/>
                <a:gd name="connsiteX16" fmla="*/ 113929 w 1472640"/>
                <a:gd name="connsiteY16" fmla="*/ 2312665 h 2826260"/>
                <a:gd name="connsiteX17" fmla="*/ 136242 w 1472640"/>
                <a:gd name="connsiteY17" fmla="*/ 2508351 h 2826260"/>
                <a:gd name="connsiteX18" fmla="*/ 155899 w 1472640"/>
                <a:gd name="connsiteY18" fmla="*/ 2549909 h 2826260"/>
                <a:gd name="connsiteX19" fmla="*/ 700396 w 1472640"/>
                <a:gd name="connsiteY19" fmla="*/ 2825876 h 2826260"/>
                <a:gd name="connsiteX20" fmla="*/ 828433 w 1472640"/>
                <a:gd name="connsiteY20" fmla="*/ 2760824 h 2826260"/>
                <a:gd name="connsiteX21" fmla="*/ 777195 w 1472640"/>
                <a:gd name="connsiteY21" fmla="*/ 2644357 h 2826260"/>
                <a:gd name="connsiteX22" fmla="*/ 643668 w 1472640"/>
                <a:gd name="connsiteY22" fmla="*/ 2506639 h 2826260"/>
                <a:gd name="connsiteX23" fmla="*/ 1149027 w 1472640"/>
                <a:gd name="connsiteY23" fmla="*/ 2571632 h 2826260"/>
                <a:gd name="connsiteX24" fmla="*/ 1425526 w 1472640"/>
                <a:gd name="connsiteY24" fmla="*/ 2540051 h 2826260"/>
                <a:gd name="connsiteX25" fmla="*/ 1472573 w 1472640"/>
                <a:gd name="connsiteY25" fmla="*/ 2481374 h 2826260"/>
                <a:gd name="connsiteX26" fmla="*/ 1424286 w 1472640"/>
                <a:gd name="connsiteY26" fmla="*/ 2432615 h 2826260"/>
                <a:gd name="connsiteX27" fmla="*/ 894606 w 1472640"/>
                <a:gd name="connsiteY27" fmla="*/ 1315700 h 2826260"/>
                <a:gd name="connsiteX28" fmla="*/ 641661 w 1472640"/>
                <a:gd name="connsiteY28" fmla="*/ 2192243 h 2826260"/>
                <a:gd name="connsiteX29" fmla="*/ 609135 w 1472640"/>
                <a:gd name="connsiteY29" fmla="*/ 2302276 h 2826260"/>
                <a:gd name="connsiteX30" fmla="*/ 595558 w 1472640"/>
                <a:gd name="connsiteY30" fmla="*/ 2439935 h 2826260"/>
                <a:gd name="connsiteX31" fmla="*/ 506422 w 1472640"/>
                <a:gd name="connsiteY31" fmla="*/ 2292005 h 2826260"/>
                <a:gd name="connsiteX32" fmla="*/ 492727 w 1472640"/>
                <a:gd name="connsiteY32" fmla="*/ 2157770 h 2826260"/>
                <a:gd name="connsiteX33" fmla="*/ 471063 w 1472640"/>
                <a:gd name="connsiteY33" fmla="*/ 1875427 h 2826260"/>
                <a:gd name="connsiteX34" fmla="*/ 493317 w 1472640"/>
                <a:gd name="connsiteY34" fmla="*/ 1485118 h 2826260"/>
                <a:gd name="connsiteX35" fmla="*/ 610020 w 1472640"/>
                <a:gd name="connsiteY35" fmla="*/ 943336 h 2826260"/>
                <a:gd name="connsiteX36" fmla="*/ 664210 w 1472640"/>
                <a:gd name="connsiteY36" fmla="*/ 805028 h 2826260"/>
                <a:gd name="connsiteX37" fmla="*/ 840239 w 1472640"/>
                <a:gd name="connsiteY37" fmla="*/ 1097347 h 2826260"/>
                <a:gd name="connsiteX38" fmla="*/ 872352 w 1472640"/>
                <a:gd name="connsiteY38" fmla="*/ 1144984 h 2826260"/>
                <a:gd name="connsiteX39" fmla="*/ 894606 w 1472640"/>
                <a:gd name="connsiteY39" fmla="*/ 1315700 h 282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72640" h="2826260">
                  <a:moveTo>
                    <a:pt x="1424286" y="2432615"/>
                  </a:moveTo>
                  <a:cubicBezTo>
                    <a:pt x="1342352" y="2389877"/>
                    <a:pt x="1255991" y="2355581"/>
                    <a:pt x="1179664" y="2302335"/>
                  </a:cubicBezTo>
                  <a:cubicBezTo>
                    <a:pt x="1143537" y="2287518"/>
                    <a:pt x="1113727" y="2263788"/>
                    <a:pt x="1086042" y="2236870"/>
                  </a:cubicBezTo>
                  <a:cubicBezTo>
                    <a:pt x="1047023" y="2198973"/>
                    <a:pt x="1027366" y="2164145"/>
                    <a:pt x="1043599" y="2100038"/>
                  </a:cubicBezTo>
                  <a:cubicBezTo>
                    <a:pt x="1101626" y="1870881"/>
                    <a:pt x="1180963" y="1649813"/>
                    <a:pt x="1289343" y="1441081"/>
                  </a:cubicBezTo>
                  <a:cubicBezTo>
                    <a:pt x="1397486" y="1232881"/>
                    <a:pt x="1406636" y="1023677"/>
                    <a:pt x="1343946" y="802608"/>
                  </a:cubicBezTo>
                  <a:cubicBezTo>
                    <a:pt x="1267974" y="534787"/>
                    <a:pt x="1182675" y="270094"/>
                    <a:pt x="1091295" y="7232"/>
                  </a:cubicBezTo>
                  <a:cubicBezTo>
                    <a:pt x="1074708" y="-6876"/>
                    <a:pt x="1057884" y="3277"/>
                    <a:pt x="1041592" y="7468"/>
                  </a:cubicBezTo>
                  <a:cubicBezTo>
                    <a:pt x="1014320" y="14433"/>
                    <a:pt x="987107" y="20160"/>
                    <a:pt x="958831" y="21281"/>
                  </a:cubicBezTo>
                  <a:cubicBezTo>
                    <a:pt x="888467" y="24115"/>
                    <a:pt x="820346" y="35921"/>
                    <a:pt x="753405" y="60418"/>
                  </a:cubicBezTo>
                  <a:cubicBezTo>
                    <a:pt x="670822" y="90642"/>
                    <a:pt x="584519" y="103511"/>
                    <a:pt x="495856" y="106462"/>
                  </a:cubicBezTo>
                  <a:cubicBezTo>
                    <a:pt x="366461" y="110771"/>
                    <a:pt x="241198" y="88104"/>
                    <a:pt x="115641" y="62484"/>
                  </a:cubicBezTo>
                  <a:cubicBezTo>
                    <a:pt x="50825" y="49262"/>
                    <a:pt x="26209" y="63547"/>
                    <a:pt x="0" y="122400"/>
                  </a:cubicBezTo>
                  <a:cubicBezTo>
                    <a:pt x="49822" y="337507"/>
                    <a:pt x="87424" y="555507"/>
                    <a:pt x="88782" y="775926"/>
                  </a:cubicBezTo>
                  <a:cubicBezTo>
                    <a:pt x="91202" y="1161926"/>
                    <a:pt x="80518" y="1548044"/>
                    <a:pt x="78392" y="1934162"/>
                  </a:cubicBezTo>
                  <a:cubicBezTo>
                    <a:pt x="77861" y="2026427"/>
                    <a:pt x="70659" y="2120639"/>
                    <a:pt x="101296" y="2210365"/>
                  </a:cubicBezTo>
                  <a:cubicBezTo>
                    <a:pt x="112866" y="2244367"/>
                    <a:pt x="120127" y="2277247"/>
                    <a:pt x="113929" y="2312665"/>
                  </a:cubicBezTo>
                  <a:cubicBezTo>
                    <a:pt x="109029" y="2379193"/>
                    <a:pt x="147576" y="2440702"/>
                    <a:pt x="136242" y="2508351"/>
                  </a:cubicBezTo>
                  <a:cubicBezTo>
                    <a:pt x="133645" y="2523994"/>
                    <a:pt x="145864" y="2537630"/>
                    <a:pt x="155899" y="2549909"/>
                  </a:cubicBezTo>
                  <a:cubicBezTo>
                    <a:pt x="296392" y="2722632"/>
                    <a:pt x="468406" y="2833668"/>
                    <a:pt x="700396" y="2825876"/>
                  </a:cubicBezTo>
                  <a:cubicBezTo>
                    <a:pt x="752874" y="2824105"/>
                    <a:pt x="805647" y="2814660"/>
                    <a:pt x="828433" y="2760824"/>
                  </a:cubicBezTo>
                  <a:cubicBezTo>
                    <a:pt x="850451" y="2708818"/>
                    <a:pt x="808540" y="2677001"/>
                    <a:pt x="777195" y="2644357"/>
                  </a:cubicBezTo>
                  <a:cubicBezTo>
                    <a:pt x="732272" y="2597546"/>
                    <a:pt x="686878" y="2551207"/>
                    <a:pt x="643668" y="2506639"/>
                  </a:cubicBezTo>
                  <a:cubicBezTo>
                    <a:pt x="819401" y="2493121"/>
                    <a:pt x="983565" y="2531255"/>
                    <a:pt x="1149027" y="2571632"/>
                  </a:cubicBezTo>
                  <a:cubicBezTo>
                    <a:pt x="1239698" y="2593768"/>
                    <a:pt x="1337748" y="2588633"/>
                    <a:pt x="1425526" y="2540051"/>
                  </a:cubicBezTo>
                  <a:cubicBezTo>
                    <a:pt x="1449374" y="2526827"/>
                    <a:pt x="1471038" y="2510122"/>
                    <a:pt x="1472573" y="2481374"/>
                  </a:cubicBezTo>
                  <a:cubicBezTo>
                    <a:pt x="1474226" y="2450560"/>
                    <a:pt x="1445124" y="2443477"/>
                    <a:pt x="1424286" y="2432615"/>
                  </a:cubicBezTo>
                  <a:close/>
                  <a:moveTo>
                    <a:pt x="894606" y="1315700"/>
                  </a:moveTo>
                  <a:cubicBezTo>
                    <a:pt x="773830" y="1597157"/>
                    <a:pt x="699924" y="1892487"/>
                    <a:pt x="641661" y="2192243"/>
                  </a:cubicBezTo>
                  <a:cubicBezTo>
                    <a:pt x="634400" y="2229609"/>
                    <a:pt x="620174" y="2265618"/>
                    <a:pt x="609135" y="2302276"/>
                  </a:cubicBezTo>
                  <a:cubicBezTo>
                    <a:pt x="603291" y="2347198"/>
                    <a:pt x="595735" y="2392002"/>
                    <a:pt x="595558" y="2439935"/>
                  </a:cubicBezTo>
                  <a:cubicBezTo>
                    <a:pt x="563741" y="2391648"/>
                    <a:pt x="507426" y="2359299"/>
                    <a:pt x="506422" y="2292005"/>
                  </a:cubicBezTo>
                  <a:cubicBezTo>
                    <a:pt x="482751" y="2249089"/>
                    <a:pt x="488949" y="2204876"/>
                    <a:pt x="492727" y="2157770"/>
                  </a:cubicBezTo>
                  <a:cubicBezTo>
                    <a:pt x="500401" y="2063321"/>
                    <a:pt x="482810" y="1968872"/>
                    <a:pt x="471063" y="1875427"/>
                  </a:cubicBezTo>
                  <a:cubicBezTo>
                    <a:pt x="454475" y="1742963"/>
                    <a:pt x="463271" y="1614571"/>
                    <a:pt x="493317" y="1485118"/>
                  </a:cubicBezTo>
                  <a:cubicBezTo>
                    <a:pt x="535111" y="1305193"/>
                    <a:pt x="558841" y="1121254"/>
                    <a:pt x="610020" y="943336"/>
                  </a:cubicBezTo>
                  <a:cubicBezTo>
                    <a:pt x="623420" y="896702"/>
                    <a:pt x="640244" y="851308"/>
                    <a:pt x="664210" y="805028"/>
                  </a:cubicBezTo>
                  <a:cubicBezTo>
                    <a:pt x="724244" y="904730"/>
                    <a:pt x="782094" y="1001127"/>
                    <a:pt x="840239" y="1097347"/>
                  </a:cubicBezTo>
                  <a:cubicBezTo>
                    <a:pt x="850156" y="1113816"/>
                    <a:pt x="858302" y="1133001"/>
                    <a:pt x="872352" y="1144984"/>
                  </a:cubicBezTo>
                  <a:cubicBezTo>
                    <a:pt x="931913" y="1196164"/>
                    <a:pt x="922527" y="1250649"/>
                    <a:pt x="894606" y="1315700"/>
                  </a:cubicBezTo>
                  <a:close/>
                </a:path>
              </a:pathLst>
            </a:custGeom>
            <a:solidFill>
              <a:srgbClr val="010101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45">
              <a:extLst>
                <a:ext uri="{FF2B5EF4-FFF2-40B4-BE49-F238E27FC236}">
                  <a16:creationId xmlns:a16="http://schemas.microsoft.com/office/drawing/2014/main" id="{3AFCE240-060E-4DEA-94B0-F4269447440F}"/>
                </a:ext>
              </a:extLst>
            </p:cNvPr>
            <p:cNvSpPr/>
            <p:nvPr/>
          </p:nvSpPr>
          <p:spPr>
            <a:xfrm>
              <a:off x="753142" y="2643233"/>
              <a:ext cx="1033566" cy="415171"/>
            </a:xfrm>
            <a:custGeom>
              <a:avLst/>
              <a:gdLst>
                <a:gd name="connsiteX0" fmla="*/ 939649 w 1033566"/>
                <a:gd name="connsiteY0" fmla="*/ 111461 h 415171"/>
                <a:gd name="connsiteX1" fmla="*/ 877608 w 1033566"/>
                <a:gd name="connsiteY1" fmla="*/ 129761 h 415171"/>
                <a:gd name="connsiteX2" fmla="*/ 985634 w 1033566"/>
                <a:gd name="connsiteY2" fmla="*/ 175096 h 415171"/>
                <a:gd name="connsiteX3" fmla="*/ 1033567 w 1033566"/>
                <a:gd name="connsiteY3" fmla="*/ 195580 h 415171"/>
                <a:gd name="connsiteX4" fmla="*/ 890477 w 1033566"/>
                <a:gd name="connsiteY4" fmla="*/ 268659 h 415171"/>
                <a:gd name="connsiteX5" fmla="*/ 782746 w 1033566"/>
                <a:gd name="connsiteY5" fmla="*/ 327159 h 415171"/>
                <a:gd name="connsiteX6" fmla="*/ 640188 w 1033566"/>
                <a:gd name="connsiteY6" fmla="*/ 361278 h 415171"/>
                <a:gd name="connsiteX7" fmla="*/ 599752 w 1033566"/>
                <a:gd name="connsiteY7" fmla="*/ 350889 h 415171"/>
                <a:gd name="connsiteX8" fmla="*/ 208321 w 1033566"/>
                <a:gd name="connsiteY8" fmla="*/ 365823 h 415171"/>
                <a:gd name="connsiteX9" fmla="*/ 79517 w 1033566"/>
                <a:gd name="connsiteY9" fmla="*/ 411218 h 415171"/>
                <a:gd name="connsiteX10" fmla="*/ 29459 w 1033566"/>
                <a:gd name="connsiteY10" fmla="*/ 396814 h 415171"/>
                <a:gd name="connsiteX11" fmla="*/ 28633 w 1033566"/>
                <a:gd name="connsiteY11" fmla="*/ 157328 h 415171"/>
                <a:gd name="connsiteX12" fmla="*/ 131995 w 1033566"/>
                <a:gd name="connsiteY12" fmla="*/ 127400 h 415171"/>
                <a:gd name="connsiteX13" fmla="*/ 662974 w 1033566"/>
                <a:gd name="connsiteY13" fmla="*/ 7036 h 415171"/>
                <a:gd name="connsiteX14" fmla="*/ 864090 w 1033566"/>
                <a:gd name="connsiteY14" fmla="*/ 58570 h 415171"/>
                <a:gd name="connsiteX15" fmla="*/ 939649 w 1033566"/>
                <a:gd name="connsiteY15" fmla="*/ 111461 h 41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566" h="415171">
                  <a:moveTo>
                    <a:pt x="939649" y="111461"/>
                  </a:moveTo>
                  <a:cubicBezTo>
                    <a:pt x="924478" y="130528"/>
                    <a:pt x="900807" y="120788"/>
                    <a:pt x="877608" y="129761"/>
                  </a:cubicBezTo>
                  <a:cubicBezTo>
                    <a:pt x="910370" y="158036"/>
                    <a:pt x="943427" y="176926"/>
                    <a:pt x="985634" y="175096"/>
                  </a:cubicBezTo>
                  <a:cubicBezTo>
                    <a:pt x="1005055" y="174270"/>
                    <a:pt x="1024122" y="173443"/>
                    <a:pt x="1033567" y="195580"/>
                  </a:cubicBezTo>
                  <a:cubicBezTo>
                    <a:pt x="1003402" y="253488"/>
                    <a:pt x="935694" y="238436"/>
                    <a:pt x="890477" y="268659"/>
                  </a:cubicBezTo>
                  <a:cubicBezTo>
                    <a:pt x="856771" y="291150"/>
                    <a:pt x="814387" y="300004"/>
                    <a:pt x="782746" y="327159"/>
                  </a:cubicBezTo>
                  <a:cubicBezTo>
                    <a:pt x="740776" y="363167"/>
                    <a:pt x="693079" y="372376"/>
                    <a:pt x="640188" y="361278"/>
                  </a:cubicBezTo>
                  <a:cubicBezTo>
                    <a:pt x="626493" y="358386"/>
                    <a:pt x="610673" y="358209"/>
                    <a:pt x="599752" y="350889"/>
                  </a:cubicBezTo>
                  <a:cubicBezTo>
                    <a:pt x="465281" y="260454"/>
                    <a:pt x="337185" y="311988"/>
                    <a:pt x="208321" y="365823"/>
                  </a:cubicBezTo>
                  <a:cubicBezTo>
                    <a:pt x="166410" y="383355"/>
                    <a:pt x="121901" y="394689"/>
                    <a:pt x="79517" y="411218"/>
                  </a:cubicBezTo>
                  <a:cubicBezTo>
                    <a:pt x="57262" y="419895"/>
                    <a:pt x="43213" y="413933"/>
                    <a:pt x="29459" y="396814"/>
                  </a:cubicBezTo>
                  <a:cubicBezTo>
                    <a:pt x="-7789" y="350180"/>
                    <a:pt x="-11508" y="201483"/>
                    <a:pt x="28633" y="157328"/>
                  </a:cubicBezTo>
                  <a:cubicBezTo>
                    <a:pt x="54665" y="128639"/>
                    <a:pt x="96931" y="132771"/>
                    <a:pt x="131995" y="127400"/>
                  </a:cubicBezTo>
                  <a:cubicBezTo>
                    <a:pt x="311979" y="99891"/>
                    <a:pt x="488598" y="58924"/>
                    <a:pt x="662974" y="7036"/>
                  </a:cubicBezTo>
                  <a:cubicBezTo>
                    <a:pt x="739359" y="-15690"/>
                    <a:pt x="805119" y="20673"/>
                    <a:pt x="864090" y="58570"/>
                  </a:cubicBezTo>
                  <a:cubicBezTo>
                    <a:pt x="888824" y="74626"/>
                    <a:pt x="935635" y="65713"/>
                    <a:pt x="939649" y="111461"/>
                  </a:cubicBezTo>
                  <a:close/>
                </a:path>
              </a:pathLst>
            </a:custGeom>
            <a:solidFill>
              <a:srgbClr val="FCCDB7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239">
            <a:extLst>
              <a:ext uri="{FF2B5EF4-FFF2-40B4-BE49-F238E27FC236}">
                <a16:creationId xmlns:a16="http://schemas.microsoft.com/office/drawing/2014/main" id="{302E83C7-88B7-4A92-AAD5-B63AD59B5034}"/>
              </a:ext>
            </a:extLst>
          </p:cNvPr>
          <p:cNvGrpSpPr/>
          <p:nvPr/>
        </p:nvGrpSpPr>
        <p:grpSpPr>
          <a:xfrm>
            <a:off x="2477080" y="1477723"/>
            <a:ext cx="2241563" cy="4885481"/>
            <a:chOff x="2158202" y="277708"/>
            <a:chExt cx="1111725" cy="2423002"/>
          </a:xfrm>
        </p:grpSpPr>
        <p:sp>
          <p:nvSpPr>
            <p:cNvPr id="67" name="Freeform: Shape 240">
              <a:extLst>
                <a:ext uri="{FF2B5EF4-FFF2-40B4-BE49-F238E27FC236}">
                  <a16:creationId xmlns:a16="http://schemas.microsoft.com/office/drawing/2014/main" id="{4A3C5719-8A21-4CA6-BDB7-47436194BA7D}"/>
                </a:ext>
              </a:extLst>
            </p:cNvPr>
            <p:cNvSpPr/>
            <p:nvPr/>
          </p:nvSpPr>
          <p:spPr>
            <a:xfrm>
              <a:off x="2506740" y="277708"/>
              <a:ext cx="265549" cy="257669"/>
            </a:xfrm>
            <a:custGeom>
              <a:avLst/>
              <a:gdLst>
                <a:gd name="connsiteX0" fmla="*/ 330535 w 457961"/>
                <a:gd name="connsiteY0" fmla="*/ 38606 h 444372"/>
                <a:gd name="connsiteX1" fmla="*/ 411688 w 457961"/>
                <a:gd name="connsiteY1" fmla="*/ 107713 h 444372"/>
                <a:gd name="connsiteX2" fmla="*/ 452265 w 457961"/>
                <a:gd name="connsiteY2" fmla="*/ 262412 h 444372"/>
                <a:gd name="connsiteX3" fmla="*/ 369843 w 457961"/>
                <a:gd name="connsiteY3" fmla="*/ 444372 h 444372"/>
                <a:gd name="connsiteX4" fmla="*/ 293762 w 457961"/>
                <a:gd name="connsiteY4" fmla="*/ 432326 h 444372"/>
                <a:gd name="connsiteX5" fmla="*/ 269670 w 457961"/>
                <a:gd name="connsiteY5" fmla="*/ 425352 h 444372"/>
                <a:gd name="connsiteX6" fmla="*/ 187883 w 457961"/>
                <a:gd name="connsiteY6" fmla="*/ 386678 h 444372"/>
                <a:gd name="connsiteX7" fmla="*/ 125750 w 457961"/>
                <a:gd name="connsiteY7" fmla="*/ 313766 h 444372"/>
                <a:gd name="connsiteX8" fmla="*/ 112436 w 457961"/>
                <a:gd name="connsiteY8" fmla="*/ 258608 h 444372"/>
                <a:gd name="connsiteX9" fmla="*/ 94049 w 457961"/>
                <a:gd name="connsiteY9" fmla="*/ 239587 h 444372"/>
                <a:gd name="connsiteX10" fmla="*/ 79467 w 457961"/>
                <a:gd name="connsiteY10" fmla="*/ 261144 h 444372"/>
                <a:gd name="connsiteX11" fmla="*/ 72493 w 457961"/>
                <a:gd name="connsiteY11" fmla="*/ 308060 h 444372"/>
                <a:gd name="connsiteX12" fmla="*/ 49035 w 457961"/>
                <a:gd name="connsiteY12" fmla="*/ 333421 h 444372"/>
                <a:gd name="connsiteX13" fmla="*/ 30648 w 457961"/>
                <a:gd name="connsiteY13" fmla="*/ 307426 h 444372"/>
                <a:gd name="connsiteX14" fmla="*/ 10360 w 457961"/>
                <a:gd name="connsiteY14" fmla="*/ 280798 h 444372"/>
                <a:gd name="connsiteX15" fmla="*/ 216 w 457961"/>
                <a:gd name="connsiteY15" fmla="*/ 262412 h 444372"/>
                <a:gd name="connsiteX16" fmla="*/ 24942 w 457961"/>
                <a:gd name="connsiteY16" fmla="*/ 153362 h 444372"/>
                <a:gd name="connsiteX17" fmla="*/ 43328 w 457961"/>
                <a:gd name="connsiteY17" fmla="*/ 114054 h 444372"/>
                <a:gd name="connsiteX18" fmla="*/ 194857 w 457961"/>
                <a:gd name="connsiteY18" fmla="*/ 5004 h 444372"/>
                <a:gd name="connsiteX19" fmla="*/ 330535 w 457961"/>
                <a:gd name="connsiteY19" fmla="*/ 38606 h 4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961" h="444372">
                  <a:moveTo>
                    <a:pt x="330535" y="38606"/>
                  </a:moveTo>
                  <a:cubicBezTo>
                    <a:pt x="357163" y="62699"/>
                    <a:pt x="388230" y="80451"/>
                    <a:pt x="411688" y="107713"/>
                  </a:cubicBezTo>
                  <a:cubicBezTo>
                    <a:pt x="451631" y="152728"/>
                    <a:pt x="467481" y="203449"/>
                    <a:pt x="452265" y="262412"/>
                  </a:cubicBezTo>
                  <a:cubicBezTo>
                    <a:pt x="435780" y="328349"/>
                    <a:pt x="407884" y="388580"/>
                    <a:pt x="369843" y="444372"/>
                  </a:cubicBezTo>
                  <a:cubicBezTo>
                    <a:pt x="345117" y="434862"/>
                    <a:pt x="321025" y="425986"/>
                    <a:pt x="293762" y="432326"/>
                  </a:cubicBezTo>
                  <a:cubicBezTo>
                    <a:pt x="285520" y="434228"/>
                    <a:pt x="276010" y="431058"/>
                    <a:pt x="269670" y="425352"/>
                  </a:cubicBezTo>
                  <a:cubicBezTo>
                    <a:pt x="246846" y="402528"/>
                    <a:pt x="217047" y="396822"/>
                    <a:pt x="187883" y="386678"/>
                  </a:cubicBezTo>
                  <a:cubicBezTo>
                    <a:pt x="153646" y="375265"/>
                    <a:pt x="130188" y="352441"/>
                    <a:pt x="125750" y="313766"/>
                  </a:cubicBezTo>
                  <a:cubicBezTo>
                    <a:pt x="123848" y="294746"/>
                    <a:pt x="120044" y="275726"/>
                    <a:pt x="112436" y="258608"/>
                  </a:cubicBezTo>
                  <a:cubicBezTo>
                    <a:pt x="108631" y="250366"/>
                    <a:pt x="104827" y="238953"/>
                    <a:pt x="94049" y="239587"/>
                  </a:cubicBezTo>
                  <a:cubicBezTo>
                    <a:pt x="82003" y="240221"/>
                    <a:pt x="82003" y="252268"/>
                    <a:pt x="79467" y="261144"/>
                  </a:cubicBezTo>
                  <a:cubicBezTo>
                    <a:pt x="75029" y="276360"/>
                    <a:pt x="76931" y="292844"/>
                    <a:pt x="72493" y="308060"/>
                  </a:cubicBezTo>
                  <a:cubicBezTo>
                    <a:pt x="68689" y="320107"/>
                    <a:pt x="65519" y="334055"/>
                    <a:pt x="49035" y="333421"/>
                  </a:cubicBezTo>
                  <a:cubicBezTo>
                    <a:pt x="33818" y="332787"/>
                    <a:pt x="32550" y="318839"/>
                    <a:pt x="30648" y="307426"/>
                  </a:cubicBezTo>
                  <a:cubicBezTo>
                    <a:pt x="28746" y="294746"/>
                    <a:pt x="28112" y="281432"/>
                    <a:pt x="10360" y="280798"/>
                  </a:cubicBezTo>
                  <a:cubicBezTo>
                    <a:pt x="3386" y="276360"/>
                    <a:pt x="-1052" y="268752"/>
                    <a:pt x="216" y="262412"/>
                  </a:cubicBezTo>
                  <a:cubicBezTo>
                    <a:pt x="9726" y="226273"/>
                    <a:pt x="2752" y="186331"/>
                    <a:pt x="24942" y="153362"/>
                  </a:cubicBezTo>
                  <a:cubicBezTo>
                    <a:pt x="33184" y="141316"/>
                    <a:pt x="36355" y="126734"/>
                    <a:pt x="43328" y="114054"/>
                  </a:cubicBezTo>
                  <a:cubicBezTo>
                    <a:pt x="76931" y="52555"/>
                    <a:pt x="127652" y="20854"/>
                    <a:pt x="194857" y="5004"/>
                  </a:cubicBezTo>
                  <a:cubicBezTo>
                    <a:pt x="248748" y="-8310"/>
                    <a:pt x="290592" y="5638"/>
                    <a:pt x="330535" y="38606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287">
              <a:extLst>
                <a:ext uri="{FF2B5EF4-FFF2-40B4-BE49-F238E27FC236}">
                  <a16:creationId xmlns:a16="http://schemas.microsoft.com/office/drawing/2014/main" id="{A4D4EE51-6898-4571-A83E-7C2F9E6ADCA9}"/>
                </a:ext>
              </a:extLst>
            </p:cNvPr>
            <p:cNvSpPr/>
            <p:nvPr/>
          </p:nvSpPr>
          <p:spPr>
            <a:xfrm>
              <a:off x="2510703" y="406224"/>
              <a:ext cx="210491" cy="205989"/>
            </a:xfrm>
            <a:custGeom>
              <a:avLst/>
              <a:gdLst>
                <a:gd name="connsiteX0" fmla="*/ 46005 w 363009"/>
                <a:gd name="connsiteY0" fmla="*/ 355245 h 355244"/>
                <a:gd name="connsiteX1" fmla="*/ 20011 w 363009"/>
                <a:gd name="connsiteY1" fmla="*/ 236051 h 355244"/>
                <a:gd name="connsiteX2" fmla="*/ 6696 w 363009"/>
                <a:gd name="connsiteY2" fmla="*/ 57894 h 355244"/>
                <a:gd name="connsiteX3" fmla="*/ 26351 w 363009"/>
                <a:gd name="connsiteY3" fmla="*/ 54724 h 355244"/>
                <a:gd name="connsiteX4" fmla="*/ 32691 w 363009"/>
                <a:gd name="connsiteY4" fmla="*/ 91497 h 355244"/>
                <a:gd name="connsiteX5" fmla="*/ 40933 w 363009"/>
                <a:gd name="connsiteY5" fmla="*/ 107981 h 355244"/>
                <a:gd name="connsiteX6" fmla="*/ 54881 w 363009"/>
                <a:gd name="connsiteY6" fmla="*/ 92131 h 355244"/>
                <a:gd name="connsiteX7" fmla="*/ 63757 w 363009"/>
                <a:gd name="connsiteY7" fmla="*/ 26828 h 355244"/>
                <a:gd name="connsiteX8" fmla="*/ 82143 w 363009"/>
                <a:gd name="connsiteY8" fmla="*/ 200 h 355244"/>
                <a:gd name="connsiteX9" fmla="*/ 110674 w 363009"/>
                <a:gd name="connsiteY9" fmla="*/ 21122 h 355244"/>
                <a:gd name="connsiteX10" fmla="*/ 128426 w 363009"/>
                <a:gd name="connsiteY10" fmla="*/ 84523 h 355244"/>
                <a:gd name="connsiteX11" fmla="*/ 197533 w 363009"/>
                <a:gd name="connsiteY11" fmla="*/ 160604 h 355244"/>
                <a:gd name="connsiteX12" fmla="*/ 262202 w 363009"/>
                <a:gd name="connsiteY12" fmla="*/ 192938 h 355244"/>
                <a:gd name="connsiteX13" fmla="*/ 297073 w 363009"/>
                <a:gd name="connsiteY13" fmla="*/ 200547 h 355244"/>
                <a:gd name="connsiteX14" fmla="*/ 363009 w 363009"/>
                <a:gd name="connsiteY14" fmla="*/ 222737 h 355244"/>
                <a:gd name="connsiteX15" fmla="*/ 361741 w 363009"/>
                <a:gd name="connsiteY15" fmla="*/ 260143 h 355244"/>
                <a:gd name="connsiteX16" fmla="*/ 346525 w 363009"/>
                <a:gd name="connsiteY16" fmla="*/ 291210 h 355244"/>
                <a:gd name="connsiteX17" fmla="*/ 168369 w 363009"/>
                <a:gd name="connsiteY17" fmla="*/ 256339 h 355244"/>
                <a:gd name="connsiteX18" fmla="*/ 114478 w 363009"/>
                <a:gd name="connsiteY18" fmla="*/ 283602 h 355244"/>
                <a:gd name="connsiteX19" fmla="*/ 46005 w 363009"/>
                <a:gd name="connsiteY19" fmla="*/ 355245 h 35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3009" h="355244">
                  <a:moveTo>
                    <a:pt x="46005" y="355245"/>
                  </a:moveTo>
                  <a:cubicBezTo>
                    <a:pt x="26351" y="317838"/>
                    <a:pt x="39031" y="274092"/>
                    <a:pt x="20011" y="236051"/>
                  </a:cubicBezTo>
                  <a:cubicBezTo>
                    <a:pt x="-9154" y="178356"/>
                    <a:pt x="356" y="118125"/>
                    <a:pt x="6696" y="57894"/>
                  </a:cubicBezTo>
                  <a:cubicBezTo>
                    <a:pt x="9866" y="38240"/>
                    <a:pt x="18109" y="44580"/>
                    <a:pt x="26351" y="54724"/>
                  </a:cubicBezTo>
                  <a:cubicBezTo>
                    <a:pt x="35227" y="65503"/>
                    <a:pt x="31423" y="78817"/>
                    <a:pt x="32691" y="91497"/>
                  </a:cubicBezTo>
                  <a:cubicBezTo>
                    <a:pt x="33325" y="97837"/>
                    <a:pt x="28253" y="107347"/>
                    <a:pt x="40933" y="107981"/>
                  </a:cubicBezTo>
                  <a:cubicBezTo>
                    <a:pt x="52979" y="108615"/>
                    <a:pt x="53613" y="101641"/>
                    <a:pt x="54881" y="92131"/>
                  </a:cubicBezTo>
                  <a:cubicBezTo>
                    <a:pt x="57417" y="69941"/>
                    <a:pt x="59319" y="48384"/>
                    <a:pt x="63757" y="26828"/>
                  </a:cubicBezTo>
                  <a:cubicBezTo>
                    <a:pt x="65659" y="16050"/>
                    <a:pt x="68195" y="2102"/>
                    <a:pt x="82143" y="200"/>
                  </a:cubicBezTo>
                  <a:cubicBezTo>
                    <a:pt x="97360" y="-1702"/>
                    <a:pt x="104334" y="10344"/>
                    <a:pt x="110674" y="21122"/>
                  </a:cubicBezTo>
                  <a:cubicBezTo>
                    <a:pt x="122086" y="40776"/>
                    <a:pt x="125890" y="62333"/>
                    <a:pt x="128426" y="84523"/>
                  </a:cubicBezTo>
                  <a:cubicBezTo>
                    <a:pt x="134132" y="127636"/>
                    <a:pt x="154421" y="151728"/>
                    <a:pt x="197533" y="160604"/>
                  </a:cubicBezTo>
                  <a:cubicBezTo>
                    <a:pt x="222259" y="165676"/>
                    <a:pt x="246986" y="168212"/>
                    <a:pt x="262202" y="192938"/>
                  </a:cubicBezTo>
                  <a:cubicBezTo>
                    <a:pt x="269176" y="204351"/>
                    <a:pt x="284393" y="204985"/>
                    <a:pt x="297073" y="200547"/>
                  </a:cubicBezTo>
                  <a:cubicBezTo>
                    <a:pt x="324969" y="191036"/>
                    <a:pt x="346525" y="199279"/>
                    <a:pt x="363009" y="222737"/>
                  </a:cubicBezTo>
                  <a:cubicBezTo>
                    <a:pt x="362376" y="235417"/>
                    <a:pt x="362376" y="248097"/>
                    <a:pt x="361741" y="260143"/>
                  </a:cubicBezTo>
                  <a:cubicBezTo>
                    <a:pt x="361108" y="295648"/>
                    <a:pt x="363009" y="300086"/>
                    <a:pt x="346525" y="291210"/>
                  </a:cubicBezTo>
                  <a:cubicBezTo>
                    <a:pt x="297707" y="265216"/>
                    <a:pt x="220992" y="245561"/>
                    <a:pt x="168369" y="256339"/>
                  </a:cubicBezTo>
                  <a:cubicBezTo>
                    <a:pt x="148714" y="260143"/>
                    <a:pt x="126524" y="263314"/>
                    <a:pt x="114478" y="283602"/>
                  </a:cubicBezTo>
                  <a:cubicBezTo>
                    <a:pt x="90385" y="306426"/>
                    <a:pt x="75803" y="338761"/>
                    <a:pt x="46005" y="355245"/>
                  </a:cubicBezTo>
                  <a:close/>
                </a:path>
              </a:pathLst>
            </a:custGeom>
            <a:solidFill>
              <a:srgbClr val="FDDDAD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288">
              <a:extLst>
                <a:ext uri="{FF2B5EF4-FFF2-40B4-BE49-F238E27FC236}">
                  <a16:creationId xmlns:a16="http://schemas.microsoft.com/office/drawing/2014/main" id="{73E84C22-2003-4DD3-ADEB-1C4DC30022EF}"/>
                </a:ext>
              </a:extLst>
            </p:cNvPr>
            <p:cNvSpPr/>
            <p:nvPr/>
          </p:nvSpPr>
          <p:spPr>
            <a:xfrm>
              <a:off x="3000962" y="1441220"/>
              <a:ext cx="114650" cy="113230"/>
            </a:xfrm>
            <a:custGeom>
              <a:avLst/>
              <a:gdLst>
                <a:gd name="connsiteX0" fmla="*/ 39943 w 197724"/>
                <a:gd name="connsiteY0" fmla="*/ 184497 h 195274"/>
                <a:gd name="connsiteX1" fmla="*/ 57061 w 197724"/>
                <a:gd name="connsiteY1" fmla="*/ 148358 h 195274"/>
                <a:gd name="connsiteX2" fmla="*/ 1902 w 197724"/>
                <a:gd name="connsiteY2" fmla="*/ 156600 h 195274"/>
                <a:gd name="connsiteX3" fmla="*/ 0 w 197724"/>
                <a:gd name="connsiteY3" fmla="*/ 62133 h 195274"/>
                <a:gd name="connsiteX4" fmla="*/ 125534 w 197724"/>
                <a:gd name="connsiteY4" fmla="*/ 0 h 195274"/>
                <a:gd name="connsiteX5" fmla="*/ 184497 w 197724"/>
                <a:gd name="connsiteY5" fmla="*/ 63401 h 195274"/>
                <a:gd name="connsiteX6" fmla="*/ 175620 w 197724"/>
                <a:gd name="connsiteY6" fmla="*/ 171183 h 195274"/>
                <a:gd name="connsiteX7" fmla="*/ 117292 w 197724"/>
                <a:gd name="connsiteY7" fmla="*/ 195275 h 195274"/>
                <a:gd name="connsiteX8" fmla="*/ 39943 w 197724"/>
                <a:gd name="connsiteY8" fmla="*/ 184497 h 19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724" h="195274">
                  <a:moveTo>
                    <a:pt x="39943" y="184497"/>
                  </a:moveTo>
                  <a:cubicBezTo>
                    <a:pt x="45015" y="173084"/>
                    <a:pt x="50721" y="162306"/>
                    <a:pt x="57061" y="148358"/>
                  </a:cubicBezTo>
                  <a:cubicBezTo>
                    <a:pt x="36772" y="147090"/>
                    <a:pt x="17752" y="136946"/>
                    <a:pt x="1902" y="156600"/>
                  </a:cubicBezTo>
                  <a:cubicBezTo>
                    <a:pt x="1268" y="124900"/>
                    <a:pt x="634" y="93833"/>
                    <a:pt x="0" y="62133"/>
                  </a:cubicBezTo>
                  <a:cubicBezTo>
                    <a:pt x="56427" y="71009"/>
                    <a:pt x="91297" y="36139"/>
                    <a:pt x="125534" y="0"/>
                  </a:cubicBezTo>
                  <a:cubicBezTo>
                    <a:pt x="147090" y="19654"/>
                    <a:pt x="169914" y="38675"/>
                    <a:pt x="184497" y="63401"/>
                  </a:cubicBezTo>
                  <a:cubicBezTo>
                    <a:pt x="206687" y="100173"/>
                    <a:pt x="199079" y="136946"/>
                    <a:pt x="175620" y="171183"/>
                  </a:cubicBezTo>
                  <a:cubicBezTo>
                    <a:pt x="157234" y="181961"/>
                    <a:pt x="138848" y="192105"/>
                    <a:pt x="117292" y="195275"/>
                  </a:cubicBezTo>
                  <a:cubicBezTo>
                    <a:pt x="93199" y="192105"/>
                    <a:pt x="77349" y="190203"/>
                    <a:pt x="39943" y="184497"/>
                  </a:cubicBezTo>
                  <a:close/>
                </a:path>
              </a:pathLst>
            </a:custGeom>
            <a:solidFill>
              <a:srgbClr val="FBDDAE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289">
              <a:extLst>
                <a:ext uri="{FF2B5EF4-FFF2-40B4-BE49-F238E27FC236}">
                  <a16:creationId xmlns:a16="http://schemas.microsoft.com/office/drawing/2014/main" id="{42C83130-F687-4B57-AD72-AE98ED8DE4E9}"/>
                </a:ext>
              </a:extLst>
            </p:cNvPr>
            <p:cNvSpPr/>
            <p:nvPr/>
          </p:nvSpPr>
          <p:spPr>
            <a:xfrm>
              <a:off x="2569653" y="547741"/>
              <a:ext cx="151489" cy="44987"/>
            </a:xfrm>
            <a:custGeom>
              <a:avLst/>
              <a:gdLst>
                <a:gd name="connsiteX0" fmla="*/ 132 w 261256"/>
                <a:gd name="connsiteY0" fmla="*/ 43348 h 77584"/>
                <a:gd name="connsiteX1" fmla="*/ 31833 w 261256"/>
                <a:gd name="connsiteY1" fmla="*/ 12915 h 77584"/>
                <a:gd name="connsiteX2" fmla="*/ 211258 w 261256"/>
                <a:gd name="connsiteY2" fmla="*/ 15451 h 77584"/>
                <a:gd name="connsiteX3" fmla="*/ 256272 w 261256"/>
                <a:gd name="connsiteY3" fmla="*/ 38910 h 77584"/>
                <a:gd name="connsiteX4" fmla="*/ 260710 w 261256"/>
                <a:gd name="connsiteY4" fmla="*/ 77584 h 77584"/>
                <a:gd name="connsiteX5" fmla="*/ 132 w 261256"/>
                <a:gd name="connsiteY5" fmla="*/ 43348 h 7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256" h="77584">
                  <a:moveTo>
                    <a:pt x="132" y="43348"/>
                  </a:moveTo>
                  <a:cubicBezTo>
                    <a:pt x="-1770" y="28132"/>
                    <a:pt x="17250" y="17987"/>
                    <a:pt x="31833" y="12915"/>
                  </a:cubicBezTo>
                  <a:cubicBezTo>
                    <a:pt x="97770" y="-9275"/>
                    <a:pt x="171315" y="869"/>
                    <a:pt x="211258" y="15451"/>
                  </a:cubicBezTo>
                  <a:cubicBezTo>
                    <a:pt x="233448" y="22425"/>
                    <a:pt x="250566" y="26229"/>
                    <a:pt x="256272" y="38910"/>
                  </a:cubicBezTo>
                  <a:cubicBezTo>
                    <a:pt x="262612" y="59198"/>
                    <a:pt x="261344" y="59832"/>
                    <a:pt x="260710" y="77584"/>
                  </a:cubicBezTo>
                  <a:cubicBezTo>
                    <a:pt x="226474" y="26863"/>
                    <a:pt x="74311" y="-4203"/>
                    <a:pt x="132" y="43348"/>
                  </a:cubicBezTo>
                  <a:close/>
                </a:path>
              </a:pathLst>
            </a:custGeom>
            <a:solidFill>
              <a:srgbClr val="9EACC6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90">
              <a:extLst>
                <a:ext uri="{FF2B5EF4-FFF2-40B4-BE49-F238E27FC236}">
                  <a16:creationId xmlns:a16="http://schemas.microsoft.com/office/drawing/2014/main" id="{1DAB33F4-90A4-499F-9F48-65E961D40EF8}"/>
                </a:ext>
              </a:extLst>
            </p:cNvPr>
            <p:cNvSpPr/>
            <p:nvPr/>
          </p:nvSpPr>
          <p:spPr>
            <a:xfrm>
              <a:off x="2183809" y="1429427"/>
              <a:ext cx="133530" cy="173165"/>
            </a:xfrm>
            <a:custGeom>
              <a:avLst/>
              <a:gdLst>
                <a:gd name="connsiteX0" fmla="*/ 158979 w 230284"/>
                <a:gd name="connsiteY0" fmla="*/ 49 h 298637"/>
                <a:gd name="connsiteX1" fmla="*/ 214771 w 230284"/>
                <a:gd name="connsiteY1" fmla="*/ 85641 h 298637"/>
                <a:gd name="connsiteX2" fmla="*/ 227451 w 230284"/>
                <a:gd name="connsiteY2" fmla="*/ 147139 h 298637"/>
                <a:gd name="connsiteX3" fmla="*/ 228720 w 230284"/>
                <a:gd name="connsiteY3" fmla="*/ 211174 h 298637"/>
                <a:gd name="connsiteX4" fmla="*/ 214137 w 230284"/>
                <a:gd name="connsiteY4" fmla="*/ 236535 h 298637"/>
                <a:gd name="connsiteX5" fmla="*/ 190045 w 230284"/>
                <a:gd name="connsiteY5" fmla="*/ 216881 h 298637"/>
                <a:gd name="connsiteX6" fmla="*/ 177999 w 230284"/>
                <a:gd name="connsiteY6" fmla="*/ 161722 h 298637"/>
                <a:gd name="connsiteX7" fmla="*/ 156442 w 230284"/>
                <a:gd name="connsiteY7" fmla="*/ 131923 h 298637"/>
                <a:gd name="connsiteX8" fmla="*/ 139324 w 230284"/>
                <a:gd name="connsiteY8" fmla="*/ 164892 h 298637"/>
                <a:gd name="connsiteX9" fmla="*/ 166587 w 230284"/>
                <a:gd name="connsiteY9" fmla="*/ 212442 h 298637"/>
                <a:gd name="connsiteX10" fmla="*/ 177999 w 230284"/>
                <a:gd name="connsiteY10" fmla="*/ 233365 h 298637"/>
                <a:gd name="connsiteX11" fmla="*/ 165319 w 230284"/>
                <a:gd name="connsiteY11" fmla="*/ 246045 h 298637"/>
                <a:gd name="connsiteX12" fmla="*/ 169123 w 230284"/>
                <a:gd name="connsiteY12" fmla="*/ 273307 h 298637"/>
                <a:gd name="connsiteX13" fmla="*/ 172927 w 230284"/>
                <a:gd name="connsiteY13" fmla="*/ 294864 h 298637"/>
                <a:gd name="connsiteX14" fmla="*/ 147566 w 230284"/>
                <a:gd name="connsiteY14" fmla="*/ 291060 h 298637"/>
                <a:gd name="connsiteX15" fmla="*/ 67047 w 230284"/>
                <a:gd name="connsiteY15" fmla="*/ 237803 h 298637"/>
                <a:gd name="connsiteX16" fmla="*/ 4914 w 230284"/>
                <a:gd name="connsiteY16" fmla="*/ 79300 h 298637"/>
                <a:gd name="connsiteX17" fmla="*/ 17594 w 230284"/>
                <a:gd name="connsiteY17" fmla="*/ 4487 h 298637"/>
                <a:gd name="connsiteX18" fmla="*/ 158979 w 230284"/>
                <a:gd name="connsiteY18" fmla="*/ 49 h 29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0284" h="298637">
                  <a:moveTo>
                    <a:pt x="158979" y="49"/>
                  </a:moveTo>
                  <a:cubicBezTo>
                    <a:pt x="175463" y="7657"/>
                    <a:pt x="211601" y="59646"/>
                    <a:pt x="214771" y="85641"/>
                  </a:cubicBezTo>
                  <a:cubicBezTo>
                    <a:pt x="226818" y="126217"/>
                    <a:pt x="223013" y="119243"/>
                    <a:pt x="227451" y="147139"/>
                  </a:cubicBezTo>
                  <a:cubicBezTo>
                    <a:pt x="230621" y="164892"/>
                    <a:pt x="231255" y="193422"/>
                    <a:pt x="228720" y="211174"/>
                  </a:cubicBezTo>
                  <a:cubicBezTo>
                    <a:pt x="227451" y="221953"/>
                    <a:pt x="226183" y="233999"/>
                    <a:pt x="214137" y="236535"/>
                  </a:cubicBezTo>
                  <a:cubicBezTo>
                    <a:pt x="200189" y="239071"/>
                    <a:pt x="194483" y="227659"/>
                    <a:pt x="190045" y="216881"/>
                  </a:cubicBezTo>
                  <a:cubicBezTo>
                    <a:pt x="183705" y="199128"/>
                    <a:pt x="177365" y="181376"/>
                    <a:pt x="177999" y="161722"/>
                  </a:cubicBezTo>
                  <a:cubicBezTo>
                    <a:pt x="178633" y="147139"/>
                    <a:pt x="179267" y="130655"/>
                    <a:pt x="156442" y="131923"/>
                  </a:cubicBezTo>
                  <a:cubicBezTo>
                    <a:pt x="132350" y="133191"/>
                    <a:pt x="139324" y="150944"/>
                    <a:pt x="139324" y="164892"/>
                  </a:cubicBezTo>
                  <a:cubicBezTo>
                    <a:pt x="139324" y="185814"/>
                    <a:pt x="142494" y="204834"/>
                    <a:pt x="166587" y="212442"/>
                  </a:cubicBezTo>
                  <a:cubicBezTo>
                    <a:pt x="174829" y="215612"/>
                    <a:pt x="177999" y="223855"/>
                    <a:pt x="177999" y="233365"/>
                  </a:cubicBezTo>
                  <a:cubicBezTo>
                    <a:pt x="176731" y="240973"/>
                    <a:pt x="172927" y="245411"/>
                    <a:pt x="165319" y="246045"/>
                  </a:cubicBezTo>
                  <a:cubicBezTo>
                    <a:pt x="153272" y="256823"/>
                    <a:pt x="166587" y="264431"/>
                    <a:pt x="169123" y="273307"/>
                  </a:cubicBezTo>
                  <a:cubicBezTo>
                    <a:pt x="171024" y="280916"/>
                    <a:pt x="182437" y="287890"/>
                    <a:pt x="172927" y="294864"/>
                  </a:cubicBezTo>
                  <a:cubicBezTo>
                    <a:pt x="164684" y="301204"/>
                    <a:pt x="151370" y="299302"/>
                    <a:pt x="147566" y="291060"/>
                  </a:cubicBezTo>
                  <a:cubicBezTo>
                    <a:pt x="131082" y="256823"/>
                    <a:pt x="97480" y="251117"/>
                    <a:pt x="67047" y="237803"/>
                  </a:cubicBezTo>
                  <a:cubicBezTo>
                    <a:pt x="-792" y="208638"/>
                    <a:pt x="-7132" y="143335"/>
                    <a:pt x="4914" y="79300"/>
                  </a:cubicBezTo>
                  <a:cubicBezTo>
                    <a:pt x="5548" y="74228"/>
                    <a:pt x="14424" y="26678"/>
                    <a:pt x="17594" y="4487"/>
                  </a:cubicBezTo>
                  <a:cubicBezTo>
                    <a:pt x="65779" y="5121"/>
                    <a:pt x="110160" y="-585"/>
                    <a:pt x="158979" y="49"/>
                  </a:cubicBezTo>
                  <a:close/>
                </a:path>
              </a:pathLst>
            </a:custGeom>
            <a:solidFill>
              <a:srgbClr val="FBDDAC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91">
              <a:extLst>
                <a:ext uri="{FF2B5EF4-FFF2-40B4-BE49-F238E27FC236}">
                  <a16:creationId xmlns:a16="http://schemas.microsoft.com/office/drawing/2014/main" id="{DBB158D7-01BB-4A54-90C9-8163EF5C6345}"/>
                </a:ext>
              </a:extLst>
            </p:cNvPr>
            <p:cNvSpPr/>
            <p:nvPr/>
          </p:nvSpPr>
          <p:spPr>
            <a:xfrm>
              <a:off x="2456632" y="2378679"/>
              <a:ext cx="124968" cy="273685"/>
            </a:xfrm>
            <a:custGeom>
              <a:avLst/>
              <a:gdLst>
                <a:gd name="connsiteX0" fmla="*/ 123404 w 215517"/>
                <a:gd name="connsiteY0" fmla="*/ 459657 h 471992"/>
                <a:gd name="connsiteX1" fmla="*/ 169686 w 215517"/>
                <a:gd name="connsiteY1" fmla="*/ 441270 h 471992"/>
                <a:gd name="connsiteX2" fmla="*/ 210263 w 215517"/>
                <a:gd name="connsiteY2" fmla="*/ 315103 h 471992"/>
                <a:gd name="connsiteX3" fmla="*/ 209629 w 215517"/>
                <a:gd name="connsiteY3" fmla="*/ 290376 h 471992"/>
                <a:gd name="connsiteX4" fmla="*/ 195047 w 215517"/>
                <a:gd name="connsiteY4" fmla="*/ 262480 h 471992"/>
                <a:gd name="connsiteX5" fmla="*/ 158274 w 215517"/>
                <a:gd name="connsiteY5" fmla="*/ 0 h 471992"/>
                <a:gd name="connsiteX6" fmla="*/ 152569 w 215517"/>
                <a:gd name="connsiteY6" fmla="*/ 634 h 471992"/>
                <a:gd name="connsiteX7" fmla="*/ 53029 w 215517"/>
                <a:gd name="connsiteY7" fmla="*/ 276428 h 471992"/>
                <a:gd name="connsiteX8" fmla="*/ 25132 w 215517"/>
                <a:gd name="connsiteY8" fmla="*/ 291644 h 471992"/>
                <a:gd name="connsiteX9" fmla="*/ 2942 w 215517"/>
                <a:gd name="connsiteY9" fmla="*/ 288474 h 471992"/>
                <a:gd name="connsiteX10" fmla="*/ 4210 w 215517"/>
                <a:gd name="connsiteY10" fmla="*/ 312567 h 471992"/>
                <a:gd name="connsiteX11" fmla="*/ 123404 w 215517"/>
                <a:gd name="connsiteY11" fmla="*/ 459657 h 47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517" h="471992">
                  <a:moveTo>
                    <a:pt x="123404" y="459657"/>
                  </a:moveTo>
                  <a:cubicBezTo>
                    <a:pt x="155104" y="479945"/>
                    <a:pt x="159542" y="476141"/>
                    <a:pt x="169686" y="441270"/>
                  </a:cubicBezTo>
                  <a:cubicBezTo>
                    <a:pt x="182367" y="398792"/>
                    <a:pt x="196949" y="357581"/>
                    <a:pt x="210263" y="315103"/>
                  </a:cubicBezTo>
                  <a:cubicBezTo>
                    <a:pt x="212799" y="306861"/>
                    <a:pt x="221041" y="294181"/>
                    <a:pt x="209629" y="290376"/>
                  </a:cubicBezTo>
                  <a:cubicBezTo>
                    <a:pt x="193779" y="284670"/>
                    <a:pt x="196949" y="272624"/>
                    <a:pt x="195047" y="262480"/>
                  </a:cubicBezTo>
                  <a:cubicBezTo>
                    <a:pt x="182367" y="174986"/>
                    <a:pt x="170321" y="87493"/>
                    <a:pt x="158274" y="0"/>
                  </a:cubicBezTo>
                  <a:cubicBezTo>
                    <a:pt x="156372" y="0"/>
                    <a:pt x="154470" y="0"/>
                    <a:pt x="152569" y="634"/>
                  </a:cubicBezTo>
                  <a:cubicBezTo>
                    <a:pt x="118966" y="92565"/>
                    <a:pt x="85363" y="183863"/>
                    <a:pt x="53029" y="276428"/>
                  </a:cubicBezTo>
                  <a:cubicBezTo>
                    <a:pt x="47323" y="292278"/>
                    <a:pt x="42885" y="301154"/>
                    <a:pt x="25132" y="291644"/>
                  </a:cubicBezTo>
                  <a:cubicBezTo>
                    <a:pt x="18792" y="288474"/>
                    <a:pt x="9916" y="280232"/>
                    <a:pt x="2942" y="288474"/>
                  </a:cubicBezTo>
                  <a:cubicBezTo>
                    <a:pt x="-2764" y="295448"/>
                    <a:pt x="1040" y="304958"/>
                    <a:pt x="4210" y="312567"/>
                  </a:cubicBezTo>
                  <a:cubicBezTo>
                    <a:pt x="28937" y="373432"/>
                    <a:pt x="67611" y="424152"/>
                    <a:pt x="123404" y="459657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92">
              <a:extLst>
                <a:ext uri="{FF2B5EF4-FFF2-40B4-BE49-F238E27FC236}">
                  <a16:creationId xmlns:a16="http://schemas.microsoft.com/office/drawing/2014/main" id="{C542D5B7-3FA7-4F34-A915-D4395F04C103}"/>
                </a:ext>
              </a:extLst>
            </p:cNvPr>
            <p:cNvSpPr/>
            <p:nvPr/>
          </p:nvSpPr>
          <p:spPr>
            <a:xfrm>
              <a:off x="2882584" y="2636755"/>
              <a:ext cx="8822" cy="1470"/>
            </a:xfrm>
            <a:custGeom>
              <a:avLst/>
              <a:gdLst>
                <a:gd name="connsiteX0" fmla="*/ 15216 w 15215"/>
                <a:gd name="connsiteY0" fmla="*/ 0 h 2535"/>
                <a:gd name="connsiteX1" fmla="*/ 0 w 15215"/>
                <a:gd name="connsiteY1" fmla="*/ 2536 h 2535"/>
                <a:gd name="connsiteX2" fmla="*/ 15216 w 15215"/>
                <a:gd name="connsiteY2" fmla="*/ 0 h 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15" h="2535">
                  <a:moveTo>
                    <a:pt x="15216" y="0"/>
                  </a:moveTo>
                  <a:lnTo>
                    <a:pt x="0" y="2536"/>
                  </a:lnTo>
                  <a:cubicBezTo>
                    <a:pt x="5072" y="2536"/>
                    <a:pt x="10144" y="634"/>
                    <a:pt x="15216" y="0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293">
              <a:extLst>
                <a:ext uri="{FF2B5EF4-FFF2-40B4-BE49-F238E27FC236}">
                  <a16:creationId xmlns:a16="http://schemas.microsoft.com/office/drawing/2014/main" id="{BBF0A5B0-C6BE-488D-A8C4-8F90B3DE49F0}"/>
                </a:ext>
              </a:extLst>
            </p:cNvPr>
            <p:cNvSpPr/>
            <p:nvPr/>
          </p:nvSpPr>
          <p:spPr>
            <a:xfrm>
              <a:off x="2665682" y="2657315"/>
              <a:ext cx="41175" cy="12960"/>
            </a:xfrm>
            <a:custGeom>
              <a:avLst/>
              <a:gdLst>
                <a:gd name="connsiteX0" fmla="*/ 12680 w 71009"/>
                <a:gd name="connsiteY0" fmla="*/ 22238 h 22350"/>
                <a:gd name="connsiteX1" fmla="*/ 70375 w 71009"/>
                <a:gd name="connsiteY1" fmla="*/ 15264 h 22350"/>
                <a:gd name="connsiteX2" fmla="*/ 71009 w 71009"/>
                <a:gd name="connsiteY2" fmla="*/ 8924 h 22350"/>
                <a:gd name="connsiteX3" fmla="*/ 10778 w 71009"/>
                <a:gd name="connsiteY3" fmla="*/ 48 h 22350"/>
                <a:gd name="connsiteX4" fmla="*/ 0 w 71009"/>
                <a:gd name="connsiteY4" fmla="*/ 12728 h 22350"/>
                <a:gd name="connsiteX5" fmla="*/ 12680 w 71009"/>
                <a:gd name="connsiteY5" fmla="*/ 22238 h 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09" h="22350">
                  <a:moveTo>
                    <a:pt x="12680" y="22238"/>
                  </a:moveTo>
                  <a:cubicBezTo>
                    <a:pt x="31700" y="19703"/>
                    <a:pt x="51355" y="17166"/>
                    <a:pt x="70375" y="15264"/>
                  </a:cubicBezTo>
                  <a:cubicBezTo>
                    <a:pt x="70375" y="13363"/>
                    <a:pt x="70375" y="11460"/>
                    <a:pt x="71009" y="8924"/>
                  </a:cubicBezTo>
                  <a:cubicBezTo>
                    <a:pt x="50721" y="5754"/>
                    <a:pt x="31066" y="2584"/>
                    <a:pt x="10778" y="48"/>
                  </a:cubicBezTo>
                  <a:cubicBezTo>
                    <a:pt x="3170" y="-586"/>
                    <a:pt x="0" y="5120"/>
                    <a:pt x="0" y="12728"/>
                  </a:cubicBezTo>
                  <a:cubicBezTo>
                    <a:pt x="0" y="20970"/>
                    <a:pt x="5706" y="22873"/>
                    <a:pt x="12680" y="2223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294">
              <a:extLst>
                <a:ext uri="{FF2B5EF4-FFF2-40B4-BE49-F238E27FC236}">
                  <a16:creationId xmlns:a16="http://schemas.microsoft.com/office/drawing/2014/main" id="{A4B4FC25-9AFF-4503-B2B7-175CB902885A}"/>
                </a:ext>
              </a:extLst>
            </p:cNvPr>
            <p:cNvSpPr/>
            <p:nvPr/>
          </p:nvSpPr>
          <p:spPr>
            <a:xfrm>
              <a:off x="2337388" y="2687489"/>
              <a:ext cx="57350" cy="735"/>
            </a:xfrm>
            <a:custGeom>
              <a:avLst/>
              <a:gdLst>
                <a:gd name="connsiteX0" fmla="*/ 63401 w 98905"/>
                <a:gd name="connsiteY0" fmla="*/ 1268 h 1268"/>
                <a:gd name="connsiteX1" fmla="*/ 98905 w 98905"/>
                <a:gd name="connsiteY1" fmla="*/ 0 h 1268"/>
                <a:gd name="connsiteX2" fmla="*/ 0 w 98905"/>
                <a:gd name="connsiteY2" fmla="*/ 1268 h 1268"/>
                <a:gd name="connsiteX3" fmla="*/ 63401 w 98905"/>
                <a:gd name="connsiteY3" fmla="*/ 1268 h 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05" h="1268">
                  <a:moveTo>
                    <a:pt x="63401" y="1268"/>
                  </a:moveTo>
                  <a:cubicBezTo>
                    <a:pt x="74179" y="1268"/>
                    <a:pt x="84957" y="634"/>
                    <a:pt x="98905" y="0"/>
                  </a:cubicBezTo>
                  <a:lnTo>
                    <a:pt x="0" y="1268"/>
                  </a:lnTo>
                  <a:cubicBezTo>
                    <a:pt x="20922" y="1268"/>
                    <a:pt x="41844" y="1268"/>
                    <a:pt x="63401" y="126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95">
              <a:extLst>
                <a:ext uri="{FF2B5EF4-FFF2-40B4-BE49-F238E27FC236}">
                  <a16:creationId xmlns:a16="http://schemas.microsoft.com/office/drawing/2014/main" id="{FC6E2B24-418A-49EB-91A8-E78185567F0A}"/>
                </a:ext>
              </a:extLst>
            </p:cNvPr>
            <p:cNvSpPr/>
            <p:nvPr/>
          </p:nvSpPr>
          <p:spPr>
            <a:xfrm>
              <a:off x="2158202" y="555135"/>
              <a:ext cx="918093" cy="2145575"/>
            </a:xfrm>
            <a:custGeom>
              <a:avLst/>
              <a:gdLst>
                <a:gd name="connsiteX0" fmla="*/ 1577675 w 1583326"/>
                <a:gd name="connsiteY0" fmla="*/ 1482478 h 3700220"/>
                <a:gd name="connsiteX1" fmla="*/ 1473697 w 1583326"/>
                <a:gd name="connsiteY1" fmla="*/ 1022821 h 3700220"/>
                <a:gd name="connsiteX2" fmla="*/ 1300613 w 1583326"/>
                <a:gd name="connsiteY2" fmla="*/ 258206 h 3700220"/>
                <a:gd name="connsiteX3" fmla="*/ 1267010 w 1583326"/>
                <a:gd name="connsiteY3" fmla="*/ 218897 h 3700220"/>
                <a:gd name="connsiteX4" fmla="*/ 1081880 w 1583326"/>
                <a:gd name="connsiteY4" fmla="*/ 146620 h 3700220"/>
                <a:gd name="connsiteX5" fmla="*/ 970294 w 1583326"/>
                <a:gd name="connsiteY5" fmla="*/ 64199 h 3700220"/>
                <a:gd name="connsiteX6" fmla="*/ 946202 w 1583326"/>
                <a:gd name="connsiteY6" fmla="*/ 36303 h 3700220"/>
                <a:gd name="connsiteX7" fmla="*/ 724298 w 1583326"/>
                <a:gd name="connsiteY7" fmla="*/ 19185 h 3700220"/>
                <a:gd name="connsiteX8" fmla="*/ 692598 w 1583326"/>
                <a:gd name="connsiteY8" fmla="*/ 48349 h 3700220"/>
                <a:gd name="connsiteX9" fmla="*/ 646315 w 1583326"/>
                <a:gd name="connsiteY9" fmla="*/ 93364 h 3700220"/>
                <a:gd name="connsiteX10" fmla="*/ 622857 w 1583326"/>
                <a:gd name="connsiteY10" fmla="*/ 109214 h 3700220"/>
                <a:gd name="connsiteX11" fmla="*/ 476401 w 1583326"/>
                <a:gd name="connsiteY11" fmla="*/ 173883 h 3700220"/>
                <a:gd name="connsiteX12" fmla="*/ 353403 w 1583326"/>
                <a:gd name="connsiteY12" fmla="*/ 228408 h 3700220"/>
                <a:gd name="connsiteX13" fmla="*/ 315996 w 1583326"/>
                <a:gd name="connsiteY13" fmla="*/ 274056 h 3700220"/>
                <a:gd name="connsiteX14" fmla="*/ 273518 w 1583326"/>
                <a:gd name="connsiteY14" fmla="*/ 417976 h 3700220"/>
                <a:gd name="connsiteX15" fmla="*/ 177148 w 1583326"/>
                <a:gd name="connsiteY15" fmla="*/ 612617 h 3700220"/>
                <a:gd name="connsiteX16" fmla="*/ 114381 w 1583326"/>
                <a:gd name="connsiteY16" fmla="*/ 752733 h 3700220"/>
                <a:gd name="connsiteX17" fmla="*/ 37032 w 1583326"/>
                <a:gd name="connsiteY17" fmla="*/ 950544 h 3700220"/>
                <a:gd name="connsiteX18" fmla="*/ 30058 w 1583326"/>
                <a:gd name="connsiteY18" fmla="*/ 1046914 h 3700220"/>
                <a:gd name="connsiteX19" fmla="*/ 16744 w 1583326"/>
                <a:gd name="connsiteY19" fmla="*/ 1232678 h 3700220"/>
                <a:gd name="connsiteX20" fmla="*/ 260 w 1583326"/>
                <a:gd name="connsiteY20" fmla="*/ 1474870 h 3700220"/>
                <a:gd name="connsiteX21" fmla="*/ 35130 w 1583326"/>
                <a:gd name="connsiteY21" fmla="*/ 1516081 h 3700220"/>
                <a:gd name="connsiteX22" fmla="*/ 208215 w 1583326"/>
                <a:gd name="connsiteY22" fmla="*/ 1514179 h 3700220"/>
                <a:gd name="connsiteX23" fmla="*/ 227235 w 1583326"/>
                <a:gd name="connsiteY23" fmla="*/ 1464092 h 3700220"/>
                <a:gd name="connsiteX24" fmla="*/ 227869 w 1583326"/>
                <a:gd name="connsiteY24" fmla="*/ 1188298 h 3700220"/>
                <a:gd name="connsiteX25" fmla="*/ 283028 w 1583326"/>
                <a:gd name="connsiteY25" fmla="*/ 935328 h 3700220"/>
                <a:gd name="connsiteX26" fmla="*/ 341990 w 1583326"/>
                <a:gd name="connsiteY26" fmla="*/ 852273 h 3700220"/>
                <a:gd name="connsiteX27" fmla="*/ 244353 w 1583326"/>
                <a:gd name="connsiteY27" fmla="*/ 1533199 h 3700220"/>
                <a:gd name="connsiteX28" fmla="*/ 236745 w 1583326"/>
                <a:gd name="connsiteY28" fmla="*/ 1589626 h 3700220"/>
                <a:gd name="connsiteX29" fmla="*/ 279858 w 1583326"/>
                <a:gd name="connsiteY29" fmla="*/ 1674583 h 3700220"/>
                <a:gd name="connsiteX30" fmla="*/ 499225 w 1583326"/>
                <a:gd name="connsiteY30" fmla="*/ 1706918 h 3700220"/>
                <a:gd name="connsiteX31" fmla="*/ 532193 w 1583326"/>
                <a:gd name="connsiteY31" fmla="*/ 1734180 h 3700220"/>
                <a:gd name="connsiteX32" fmla="*/ 570868 w 1583326"/>
                <a:gd name="connsiteY32" fmla="*/ 1937063 h 3700220"/>
                <a:gd name="connsiteX33" fmla="*/ 626661 w 1583326"/>
                <a:gd name="connsiteY33" fmla="*/ 2262944 h 3700220"/>
                <a:gd name="connsiteX34" fmla="*/ 631099 w 1583326"/>
                <a:gd name="connsiteY34" fmla="*/ 2481677 h 3700220"/>
                <a:gd name="connsiteX35" fmla="*/ 624125 w 1583326"/>
                <a:gd name="connsiteY35" fmla="*/ 2512109 h 3700220"/>
                <a:gd name="connsiteX36" fmla="*/ 413634 w 1583326"/>
                <a:gd name="connsiteY36" fmla="*/ 3006637 h 3700220"/>
                <a:gd name="connsiteX37" fmla="*/ 277322 w 1583326"/>
                <a:gd name="connsiteY37" fmla="*/ 3338857 h 3700220"/>
                <a:gd name="connsiteX38" fmla="*/ 243719 w 1583326"/>
                <a:gd name="connsiteY38" fmla="*/ 3371826 h 3700220"/>
                <a:gd name="connsiteX39" fmla="*/ 215189 w 1583326"/>
                <a:gd name="connsiteY39" fmla="*/ 3390212 h 3700220"/>
                <a:gd name="connsiteX40" fmla="*/ 139742 w 1583326"/>
                <a:gd name="connsiteY40" fmla="*/ 3543643 h 3700220"/>
                <a:gd name="connsiteX41" fmla="*/ 149886 w 1583326"/>
                <a:gd name="connsiteY41" fmla="*/ 3569003 h 3700220"/>
                <a:gd name="connsiteX42" fmla="*/ 272884 w 1583326"/>
                <a:gd name="connsiteY42" fmla="*/ 3618456 h 3700220"/>
                <a:gd name="connsiteX43" fmla="*/ 361645 w 1583326"/>
                <a:gd name="connsiteY43" fmla="*/ 3636842 h 3700220"/>
                <a:gd name="connsiteX44" fmla="*/ 428216 w 1583326"/>
                <a:gd name="connsiteY44" fmla="*/ 3677419 h 3700220"/>
                <a:gd name="connsiteX45" fmla="*/ 514441 w 1583326"/>
                <a:gd name="connsiteY45" fmla="*/ 3696439 h 3700220"/>
                <a:gd name="connsiteX46" fmla="*/ 659629 w 1583326"/>
                <a:gd name="connsiteY46" fmla="*/ 3678687 h 3700220"/>
                <a:gd name="connsiteX47" fmla="*/ 668505 w 1583326"/>
                <a:gd name="connsiteY47" fmla="*/ 3629868 h 3700220"/>
                <a:gd name="connsiteX48" fmla="*/ 638073 w 1583326"/>
                <a:gd name="connsiteY48" fmla="*/ 3605776 h 3700220"/>
                <a:gd name="connsiteX49" fmla="*/ 518879 w 1583326"/>
                <a:gd name="connsiteY49" fmla="*/ 3458685 h 3700220"/>
                <a:gd name="connsiteX50" fmla="*/ 517611 w 1583326"/>
                <a:gd name="connsiteY50" fmla="*/ 3434593 h 3700220"/>
                <a:gd name="connsiteX51" fmla="*/ 539801 w 1583326"/>
                <a:gd name="connsiteY51" fmla="*/ 3437763 h 3700220"/>
                <a:gd name="connsiteX52" fmla="*/ 567698 w 1583326"/>
                <a:gd name="connsiteY52" fmla="*/ 3422547 h 3700220"/>
                <a:gd name="connsiteX53" fmla="*/ 667238 w 1583326"/>
                <a:gd name="connsiteY53" fmla="*/ 3146753 h 3700220"/>
                <a:gd name="connsiteX54" fmla="*/ 672943 w 1583326"/>
                <a:gd name="connsiteY54" fmla="*/ 3146119 h 3700220"/>
                <a:gd name="connsiteX55" fmla="*/ 709716 w 1583326"/>
                <a:gd name="connsiteY55" fmla="*/ 3408598 h 3700220"/>
                <a:gd name="connsiteX56" fmla="*/ 724298 w 1583326"/>
                <a:gd name="connsiteY56" fmla="*/ 3436495 h 3700220"/>
                <a:gd name="connsiteX57" fmla="*/ 724932 w 1583326"/>
                <a:gd name="connsiteY57" fmla="*/ 3461221 h 3700220"/>
                <a:gd name="connsiteX58" fmla="*/ 684356 w 1583326"/>
                <a:gd name="connsiteY58" fmla="*/ 3587389 h 3700220"/>
                <a:gd name="connsiteX59" fmla="*/ 754097 w 1583326"/>
                <a:gd name="connsiteY59" fmla="*/ 3630502 h 3700220"/>
                <a:gd name="connsiteX60" fmla="*/ 838420 w 1583326"/>
                <a:gd name="connsiteY60" fmla="*/ 3638110 h 3700220"/>
                <a:gd name="connsiteX61" fmla="*/ 884703 w 1583326"/>
                <a:gd name="connsiteY61" fmla="*/ 3617821 h 3700220"/>
                <a:gd name="connsiteX62" fmla="*/ 946836 w 1583326"/>
                <a:gd name="connsiteY62" fmla="*/ 3635574 h 3700220"/>
                <a:gd name="connsiteX63" fmla="*/ 1230872 w 1583326"/>
                <a:gd name="connsiteY63" fmla="*/ 3603239 h 3700220"/>
                <a:gd name="connsiteX64" fmla="*/ 1241650 w 1583326"/>
                <a:gd name="connsiteY64" fmla="*/ 3574709 h 3700220"/>
                <a:gd name="connsiteX65" fmla="*/ 1186491 w 1583326"/>
                <a:gd name="connsiteY65" fmla="*/ 3523354 h 3700220"/>
                <a:gd name="connsiteX66" fmla="*/ 1088220 w 1583326"/>
                <a:gd name="connsiteY66" fmla="*/ 3507504 h 3700220"/>
                <a:gd name="connsiteX67" fmla="*/ 979170 w 1583326"/>
                <a:gd name="connsiteY67" fmla="*/ 3426351 h 3700220"/>
                <a:gd name="connsiteX68" fmla="*/ 969026 w 1583326"/>
                <a:gd name="connsiteY68" fmla="*/ 3400991 h 3700220"/>
                <a:gd name="connsiteX69" fmla="*/ 921475 w 1583326"/>
                <a:gd name="connsiteY69" fmla="*/ 3142949 h 3700220"/>
                <a:gd name="connsiteX70" fmla="*/ 910063 w 1583326"/>
                <a:gd name="connsiteY70" fmla="*/ 3058626 h 3700220"/>
                <a:gd name="connsiteX71" fmla="*/ 946836 w 1583326"/>
                <a:gd name="connsiteY71" fmla="*/ 2600871 h 3700220"/>
                <a:gd name="connsiteX72" fmla="*/ 992484 w 1583326"/>
                <a:gd name="connsiteY72" fmla="*/ 2366921 h 3700220"/>
                <a:gd name="connsiteX73" fmla="*/ 1176981 w 1583326"/>
                <a:gd name="connsiteY73" fmla="*/ 1760808 h 3700220"/>
                <a:gd name="connsiteX74" fmla="*/ 1223264 w 1583326"/>
                <a:gd name="connsiteY74" fmla="*/ 1714525 h 3700220"/>
                <a:gd name="connsiteX75" fmla="*/ 1250526 w 1583326"/>
                <a:gd name="connsiteY75" fmla="*/ 1680923 h 3700220"/>
                <a:gd name="connsiteX76" fmla="*/ 1213753 w 1583326"/>
                <a:gd name="connsiteY76" fmla="*/ 1153427 h 3700220"/>
                <a:gd name="connsiteX77" fmla="*/ 1203609 w 1583326"/>
                <a:gd name="connsiteY77" fmla="*/ 986683 h 3700220"/>
                <a:gd name="connsiteX78" fmla="*/ 1426781 w 1583326"/>
                <a:gd name="connsiteY78" fmla="*/ 1562363 h 3700220"/>
                <a:gd name="connsiteX79" fmla="*/ 1454043 w 1583326"/>
                <a:gd name="connsiteY79" fmla="*/ 1592162 h 3700220"/>
                <a:gd name="connsiteX80" fmla="*/ 1579577 w 1583326"/>
                <a:gd name="connsiteY80" fmla="*/ 1530029 h 3700220"/>
                <a:gd name="connsiteX81" fmla="*/ 1577675 w 1583326"/>
                <a:gd name="connsiteY81" fmla="*/ 1482478 h 3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83326" h="3700220">
                  <a:moveTo>
                    <a:pt x="1577675" y="1482478"/>
                  </a:moveTo>
                  <a:cubicBezTo>
                    <a:pt x="1543438" y="1329048"/>
                    <a:pt x="1508568" y="1176252"/>
                    <a:pt x="1473697" y="1022821"/>
                  </a:cubicBezTo>
                  <a:cubicBezTo>
                    <a:pt x="1416003" y="767950"/>
                    <a:pt x="1357674" y="513078"/>
                    <a:pt x="1300613" y="258206"/>
                  </a:cubicBezTo>
                  <a:cubicBezTo>
                    <a:pt x="1295541" y="236016"/>
                    <a:pt x="1286031" y="226506"/>
                    <a:pt x="1267010" y="218897"/>
                  </a:cubicBezTo>
                  <a:cubicBezTo>
                    <a:pt x="1204877" y="195439"/>
                    <a:pt x="1143378" y="170079"/>
                    <a:pt x="1081880" y="146620"/>
                  </a:cubicBezTo>
                  <a:cubicBezTo>
                    <a:pt x="1036865" y="129502"/>
                    <a:pt x="990582" y="114920"/>
                    <a:pt x="970294" y="64199"/>
                  </a:cubicBezTo>
                  <a:cubicBezTo>
                    <a:pt x="963954" y="52787"/>
                    <a:pt x="958248" y="41375"/>
                    <a:pt x="946202" y="36303"/>
                  </a:cubicBezTo>
                  <a:cubicBezTo>
                    <a:pt x="873924" y="6504"/>
                    <a:pt x="801647" y="-18856"/>
                    <a:pt x="724298" y="19185"/>
                  </a:cubicBezTo>
                  <a:cubicBezTo>
                    <a:pt x="710350" y="25525"/>
                    <a:pt x="702108" y="37571"/>
                    <a:pt x="692598" y="48349"/>
                  </a:cubicBezTo>
                  <a:cubicBezTo>
                    <a:pt x="678015" y="64199"/>
                    <a:pt x="667871" y="85121"/>
                    <a:pt x="646315" y="93364"/>
                  </a:cubicBezTo>
                  <a:cubicBezTo>
                    <a:pt x="637439" y="96534"/>
                    <a:pt x="632367" y="106044"/>
                    <a:pt x="622857" y="109214"/>
                  </a:cubicBezTo>
                  <a:cubicBezTo>
                    <a:pt x="572136" y="126332"/>
                    <a:pt x="524585" y="150424"/>
                    <a:pt x="476401" y="173883"/>
                  </a:cubicBezTo>
                  <a:cubicBezTo>
                    <a:pt x="436458" y="193537"/>
                    <a:pt x="393345" y="208119"/>
                    <a:pt x="353403" y="228408"/>
                  </a:cubicBezTo>
                  <a:cubicBezTo>
                    <a:pt x="333748" y="238552"/>
                    <a:pt x="322336" y="249964"/>
                    <a:pt x="315996" y="274056"/>
                  </a:cubicBezTo>
                  <a:cubicBezTo>
                    <a:pt x="303950" y="322241"/>
                    <a:pt x="293172" y="371060"/>
                    <a:pt x="273518" y="417976"/>
                  </a:cubicBezTo>
                  <a:cubicBezTo>
                    <a:pt x="245621" y="485181"/>
                    <a:pt x="206947" y="546680"/>
                    <a:pt x="177148" y="612617"/>
                  </a:cubicBezTo>
                  <a:cubicBezTo>
                    <a:pt x="156226" y="658900"/>
                    <a:pt x="139107" y="707719"/>
                    <a:pt x="114381" y="752733"/>
                  </a:cubicBezTo>
                  <a:cubicBezTo>
                    <a:pt x="80779" y="814866"/>
                    <a:pt x="44640" y="877633"/>
                    <a:pt x="37032" y="950544"/>
                  </a:cubicBezTo>
                  <a:cubicBezTo>
                    <a:pt x="33862" y="982245"/>
                    <a:pt x="33228" y="1014579"/>
                    <a:pt x="30058" y="1046914"/>
                  </a:cubicBezTo>
                  <a:cubicBezTo>
                    <a:pt x="24352" y="1108413"/>
                    <a:pt x="20548" y="1170546"/>
                    <a:pt x="16744" y="1232678"/>
                  </a:cubicBezTo>
                  <a:cubicBezTo>
                    <a:pt x="11672" y="1313198"/>
                    <a:pt x="5332" y="1394351"/>
                    <a:pt x="260" y="1474870"/>
                  </a:cubicBezTo>
                  <a:cubicBezTo>
                    <a:pt x="-1642" y="1503400"/>
                    <a:pt x="6600" y="1512911"/>
                    <a:pt x="35130" y="1516081"/>
                  </a:cubicBezTo>
                  <a:cubicBezTo>
                    <a:pt x="44640" y="1516715"/>
                    <a:pt x="160030" y="1526225"/>
                    <a:pt x="208215" y="1514179"/>
                  </a:cubicBezTo>
                  <a:cubicBezTo>
                    <a:pt x="229137" y="1502766"/>
                    <a:pt x="226601" y="1482478"/>
                    <a:pt x="227235" y="1464092"/>
                  </a:cubicBezTo>
                  <a:cubicBezTo>
                    <a:pt x="227869" y="1372160"/>
                    <a:pt x="227235" y="1280229"/>
                    <a:pt x="227869" y="1188298"/>
                  </a:cubicBezTo>
                  <a:cubicBezTo>
                    <a:pt x="228503" y="1107145"/>
                    <a:pt x="236111" y="1005069"/>
                    <a:pt x="283028" y="935328"/>
                  </a:cubicBezTo>
                  <a:cubicBezTo>
                    <a:pt x="306486" y="900458"/>
                    <a:pt x="321068" y="881437"/>
                    <a:pt x="341990" y="852273"/>
                  </a:cubicBezTo>
                  <a:cubicBezTo>
                    <a:pt x="309656" y="1075444"/>
                    <a:pt x="276688" y="1304322"/>
                    <a:pt x="244353" y="1533199"/>
                  </a:cubicBezTo>
                  <a:cubicBezTo>
                    <a:pt x="240549" y="1551585"/>
                    <a:pt x="238647" y="1570605"/>
                    <a:pt x="236745" y="1589626"/>
                  </a:cubicBezTo>
                  <a:cubicBezTo>
                    <a:pt x="229771" y="1644784"/>
                    <a:pt x="232307" y="1649223"/>
                    <a:pt x="279858" y="1674583"/>
                  </a:cubicBezTo>
                  <a:cubicBezTo>
                    <a:pt x="350867" y="1698041"/>
                    <a:pt x="423778" y="1710721"/>
                    <a:pt x="499225" y="1706918"/>
                  </a:cubicBezTo>
                  <a:cubicBezTo>
                    <a:pt x="520147" y="1705649"/>
                    <a:pt x="531559" y="1712624"/>
                    <a:pt x="532193" y="1734180"/>
                  </a:cubicBezTo>
                  <a:cubicBezTo>
                    <a:pt x="533461" y="1803921"/>
                    <a:pt x="555652" y="1869858"/>
                    <a:pt x="570868" y="1937063"/>
                  </a:cubicBezTo>
                  <a:cubicBezTo>
                    <a:pt x="582280" y="1987150"/>
                    <a:pt x="622857" y="2172914"/>
                    <a:pt x="626661" y="2262944"/>
                  </a:cubicBezTo>
                  <a:cubicBezTo>
                    <a:pt x="627929" y="2335855"/>
                    <a:pt x="629831" y="2408766"/>
                    <a:pt x="631099" y="2481677"/>
                  </a:cubicBezTo>
                  <a:cubicBezTo>
                    <a:pt x="631099" y="2492455"/>
                    <a:pt x="627929" y="2501965"/>
                    <a:pt x="624125" y="2512109"/>
                  </a:cubicBezTo>
                  <a:cubicBezTo>
                    <a:pt x="553750" y="2676952"/>
                    <a:pt x="482107" y="2841160"/>
                    <a:pt x="413634" y="3006637"/>
                  </a:cubicBezTo>
                  <a:cubicBezTo>
                    <a:pt x="367985" y="3116954"/>
                    <a:pt x="313460" y="3224102"/>
                    <a:pt x="277322" y="3338857"/>
                  </a:cubicBezTo>
                  <a:cubicBezTo>
                    <a:pt x="272884" y="3352806"/>
                    <a:pt x="263374" y="3373728"/>
                    <a:pt x="243719" y="3371826"/>
                  </a:cubicBezTo>
                  <a:cubicBezTo>
                    <a:pt x="226601" y="3369924"/>
                    <a:pt x="222163" y="3378800"/>
                    <a:pt x="215189" y="3390212"/>
                  </a:cubicBezTo>
                  <a:cubicBezTo>
                    <a:pt x="186658" y="3439665"/>
                    <a:pt x="163200" y="3491654"/>
                    <a:pt x="139742" y="3543643"/>
                  </a:cubicBezTo>
                  <a:cubicBezTo>
                    <a:pt x="132767" y="3558859"/>
                    <a:pt x="137206" y="3563931"/>
                    <a:pt x="149886" y="3569003"/>
                  </a:cubicBezTo>
                  <a:cubicBezTo>
                    <a:pt x="191096" y="3585487"/>
                    <a:pt x="231039" y="3605141"/>
                    <a:pt x="272884" y="3618456"/>
                  </a:cubicBezTo>
                  <a:cubicBezTo>
                    <a:pt x="300780" y="3627332"/>
                    <a:pt x="324873" y="3650156"/>
                    <a:pt x="361645" y="3636842"/>
                  </a:cubicBezTo>
                  <a:cubicBezTo>
                    <a:pt x="374959" y="3631770"/>
                    <a:pt x="400954" y="3660300"/>
                    <a:pt x="428216" y="3677419"/>
                  </a:cubicBezTo>
                  <a:cubicBezTo>
                    <a:pt x="452308" y="3691367"/>
                    <a:pt x="492251" y="3695805"/>
                    <a:pt x="514441" y="3696439"/>
                  </a:cubicBezTo>
                  <a:cubicBezTo>
                    <a:pt x="553116" y="3697707"/>
                    <a:pt x="616517" y="3711021"/>
                    <a:pt x="659629" y="3678687"/>
                  </a:cubicBezTo>
                  <a:cubicBezTo>
                    <a:pt x="671041" y="3669810"/>
                    <a:pt x="679918" y="3643182"/>
                    <a:pt x="668505" y="3629868"/>
                  </a:cubicBezTo>
                  <a:cubicBezTo>
                    <a:pt x="664701" y="3625430"/>
                    <a:pt x="648217" y="3612749"/>
                    <a:pt x="638073" y="3605776"/>
                  </a:cubicBezTo>
                  <a:cubicBezTo>
                    <a:pt x="582280" y="3570271"/>
                    <a:pt x="543606" y="3519550"/>
                    <a:pt x="518879" y="3458685"/>
                  </a:cubicBezTo>
                  <a:cubicBezTo>
                    <a:pt x="515709" y="3451077"/>
                    <a:pt x="511905" y="3440933"/>
                    <a:pt x="517611" y="3434593"/>
                  </a:cubicBezTo>
                  <a:cubicBezTo>
                    <a:pt x="524585" y="3426351"/>
                    <a:pt x="533461" y="3433959"/>
                    <a:pt x="539801" y="3437763"/>
                  </a:cubicBezTo>
                  <a:cubicBezTo>
                    <a:pt x="558188" y="3447273"/>
                    <a:pt x="561992" y="3438397"/>
                    <a:pt x="567698" y="3422547"/>
                  </a:cubicBezTo>
                  <a:cubicBezTo>
                    <a:pt x="600032" y="3330615"/>
                    <a:pt x="634269" y="3238684"/>
                    <a:pt x="667238" y="3146753"/>
                  </a:cubicBezTo>
                  <a:cubicBezTo>
                    <a:pt x="669140" y="3146753"/>
                    <a:pt x="671041" y="3146753"/>
                    <a:pt x="672943" y="3146119"/>
                  </a:cubicBezTo>
                  <a:cubicBezTo>
                    <a:pt x="684990" y="3233612"/>
                    <a:pt x="697036" y="3321105"/>
                    <a:pt x="709716" y="3408598"/>
                  </a:cubicBezTo>
                  <a:cubicBezTo>
                    <a:pt x="710984" y="3418743"/>
                    <a:pt x="707814" y="3430789"/>
                    <a:pt x="724298" y="3436495"/>
                  </a:cubicBezTo>
                  <a:cubicBezTo>
                    <a:pt x="736344" y="3440299"/>
                    <a:pt x="727468" y="3452979"/>
                    <a:pt x="724932" y="3461221"/>
                  </a:cubicBezTo>
                  <a:cubicBezTo>
                    <a:pt x="711618" y="3503700"/>
                    <a:pt x="698938" y="3545545"/>
                    <a:pt x="684356" y="3587389"/>
                  </a:cubicBezTo>
                  <a:cubicBezTo>
                    <a:pt x="674212" y="3615286"/>
                    <a:pt x="754097" y="3630502"/>
                    <a:pt x="754097" y="3630502"/>
                  </a:cubicBezTo>
                  <a:cubicBezTo>
                    <a:pt x="823204" y="3643182"/>
                    <a:pt x="835884" y="3646986"/>
                    <a:pt x="838420" y="3638110"/>
                  </a:cubicBezTo>
                  <a:cubicBezTo>
                    <a:pt x="839688" y="3631136"/>
                    <a:pt x="877095" y="3617188"/>
                    <a:pt x="884703" y="3617821"/>
                  </a:cubicBezTo>
                  <a:cubicBezTo>
                    <a:pt x="904991" y="3619724"/>
                    <a:pt x="926547" y="3632404"/>
                    <a:pt x="946836" y="3635574"/>
                  </a:cubicBezTo>
                  <a:cubicBezTo>
                    <a:pt x="1024185" y="3648888"/>
                    <a:pt x="1157961" y="3633038"/>
                    <a:pt x="1230872" y="3603239"/>
                  </a:cubicBezTo>
                  <a:cubicBezTo>
                    <a:pt x="1235944" y="3600704"/>
                    <a:pt x="1241016" y="3589291"/>
                    <a:pt x="1241650" y="3574709"/>
                  </a:cubicBezTo>
                  <a:cubicBezTo>
                    <a:pt x="1244186" y="3537936"/>
                    <a:pt x="1224532" y="3522086"/>
                    <a:pt x="1186491" y="3523354"/>
                  </a:cubicBezTo>
                  <a:cubicBezTo>
                    <a:pt x="1152255" y="3524622"/>
                    <a:pt x="1119286" y="3525890"/>
                    <a:pt x="1088220" y="3507504"/>
                  </a:cubicBezTo>
                  <a:cubicBezTo>
                    <a:pt x="1048911" y="3484046"/>
                    <a:pt x="1014675" y="3454247"/>
                    <a:pt x="979170" y="3426351"/>
                  </a:cubicBezTo>
                  <a:cubicBezTo>
                    <a:pt x="970294" y="3419377"/>
                    <a:pt x="970294" y="3410501"/>
                    <a:pt x="969026" y="3400991"/>
                  </a:cubicBezTo>
                  <a:cubicBezTo>
                    <a:pt x="953176" y="3314765"/>
                    <a:pt x="936692" y="3229174"/>
                    <a:pt x="921475" y="3142949"/>
                  </a:cubicBezTo>
                  <a:cubicBezTo>
                    <a:pt x="916403" y="3115052"/>
                    <a:pt x="908161" y="3086522"/>
                    <a:pt x="910063" y="3058626"/>
                  </a:cubicBezTo>
                  <a:cubicBezTo>
                    <a:pt x="920841" y="2905829"/>
                    <a:pt x="934789" y="2753667"/>
                    <a:pt x="946836" y="2600871"/>
                  </a:cubicBezTo>
                  <a:cubicBezTo>
                    <a:pt x="953176" y="2520986"/>
                    <a:pt x="961418" y="2443636"/>
                    <a:pt x="992484" y="2366921"/>
                  </a:cubicBezTo>
                  <a:cubicBezTo>
                    <a:pt x="1071736" y="2170378"/>
                    <a:pt x="1154157" y="1974469"/>
                    <a:pt x="1176981" y="1760808"/>
                  </a:cubicBezTo>
                  <a:cubicBezTo>
                    <a:pt x="1180151" y="1729742"/>
                    <a:pt x="1189027" y="1711990"/>
                    <a:pt x="1223264" y="1714525"/>
                  </a:cubicBezTo>
                  <a:cubicBezTo>
                    <a:pt x="1247356" y="1716428"/>
                    <a:pt x="1251794" y="1703113"/>
                    <a:pt x="1250526" y="1680923"/>
                  </a:cubicBezTo>
                  <a:cubicBezTo>
                    <a:pt x="1237846" y="1505302"/>
                    <a:pt x="1225800" y="1329048"/>
                    <a:pt x="1213753" y="1153427"/>
                  </a:cubicBezTo>
                  <a:cubicBezTo>
                    <a:pt x="1209949" y="1097634"/>
                    <a:pt x="1207413" y="1041842"/>
                    <a:pt x="1203609" y="986683"/>
                  </a:cubicBezTo>
                  <a:cubicBezTo>
                    <a:pt x="1281592" y="1178154"/>
                    <a:pt x="1354504" y="1370259"/>
                    <a:pt x="1426781" y="1562363"/>
                  </a:cubicBezTo>
                  <a:cubicBezTo>
                    <a:pt x="1431853" y="1576312"/>
                    <a:pt x="1427415" y="1587090"/>
                    <a:pt x="1454043" y="1592162"/>
                  </a:cubicBezTo>
                  <a:cubicBezTo>
                    <a:pt x="1513640" y="1598502"/>
                    <a:pt x="1546608" y="1580749"/>
                    <a:pt x="1579577" y="1530029"/>
                  </a:cubicBezTo>
                  <a:cubicBezTo>
                    <a:pt x="1587185" y="1512911"/>
                    <a:pt x="1581479" y="1497060"/>
                    <a:pt x="1577675" y="1482478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296">
              <a:extLst>
                <a:ext uri="{FF2B5EF4-FFF2-40B4-BE49-F238E27FC236}">
                  <a16:creationId xmlns:a16="http://schemas.microsoft.com/office/drawing/2014/main" id="{90560CFF-BEF1-4C45-8E18-50456C964510}"/>
                </a:ext>
              </a:extLst>
            </p:cNvPr>
            <p:cNvSpPr/>
            <p:nvPr/>
          </p:nvSpPr>
          <p:spPr>
            <a:xfrm>
              <a:off x="2853246" y="1524534"/>
              <a:ext cx="416681" cy="497805"/>
            </a:xfrm>
            <a:custGeom>
              <a:avLst/>
              <a:gdLst>
                <a:gd name="connsiteX0" fmla="*/ 717579 w 718600"/>
                <a:gd name="connsiteY0" fmla="*/ 679263 h 858506"/>
                <a:gd name="connsiteX1" fmla="*/ 697290 w 718600"/>
                <a:gd name="connsiteY1" fmla="*/ 548024 h 858506"/>
                <a:gd name="connsiteX2" fmla="*/ 623111 w 718600"/>
                <a:gd name="connsiteY2" fmla="*/ 69980 h 858506"/>
                <a:gd name="connsiteX3" fmla="*/ 595215 w 718600"/>
                <a:gd name="connsiteY3" fmla="*/ 49692 h 858506"/>
                <a:gd name="connsiteX4" fmla="*/ 493773 w 718600"/>
                <a:gd name="connsiteY4" fmla="*/ 72516 h 858506"/>
                <a:gd name="connsiteX5" fmla="*/ 431640 w 718600"/>
                <a:gd name="connsiteY5" fmla="*/ 27502 h 858506"/>
                <a:gd name="connsiteX6" fmla="*/ 373946 w 718600"/>
                <a:gd name="connsiteY6" fmla="*/ 51594 h 858506"/>
                <a:gd name="connsiteX7" fmla="*/ 373946 w 718600"/>
                <a:gd name="connsiteY7" fmla="*/ 52862 h 858506"/>
                <a:gd name="connsiteX8" fmla="*/ 378384 w 718600"/>
                <a:gd name="connsiteY8" fmla="*/ 66810 h 858506"/>
                <a:gd name="connsiteX9" fmla="*/ 354291 w 718600"/>
                <a:gd name="connsiteY9" fmla="*/ 108021 h 858506"/>
                <a:gd name="connsiteX10" fmla="*/ 295963 w 718600"/>
                <a:gd name="connsiteY10" fmla="*/ 117531 h 858506"/>
                <a:gd name="connsiteX11" fmla="*/ 273772 w 718600"/>
                <a:gd name="connsiteY11" fmla="*/ 93439 h 858506"/>
                <a:gd name="connsiteX12" fmla="*/ 294694 w 718600"/>
                <a:gd name="connsiteY12" fmla="*/ 40816 h 858506"/>
                <a:gd name="connsiteX13" fmla="*/ 311813 w 718600"/>
                <a:gd name="connsiteY13" fmla="*/ 4677 h 858506"/>
                <a:gd name="connsiteX14" fmla="*/ 256654 w 718600"/>
                <a:gd name="connsiteY14" fmla="*/ 12920 h 858506"/>
                <a:gd name="connsiteX15" fmla="*/ 256654 w 718600"/>
                <a:gd name="connsiteY15" fmla="*/ 12920 h 858506"/>
                <a:gd name="connsiteX16" fmla="*/ 198325 w 718600"/>
                <a:gd name="connsiteY16" fmla="*/ 121335 h 858506"/>
                <a:gd name="connsiteX17" fmla="*/ 169795 w 718600"/>
                <a:gd name="connsiteY17" fmla="*/ 145428 h 858506"/>
                <a:gd name="connsiteX18" fmla="*/ 30946 w 718600"/>
                <a:gd name="connsiteY18" fmla="*/ 175860 h 858506"/>
                <a:gd name="connsiteX19" fmla="*/ 514 w 718600"/>
                <a:gd name="connsiteY19" fmla="*/ 217705 h 858506"/>
                <a:gd name="connsiteX20" fmla="*/ 33483 w 718600"/>
                <a:gd name="connsiteY20" fmla="*/ 595574 h 858506"/>
                <a:gd name="connsiteX21" fmla="*/ 52503 w 718600"/>
                <a:gd name="connsiteY21" fmla="*/ 822549 h 858506"/>
                <a:gd name="connsiteX22" fmla="*/ 67085 w 718600"/>
                <a:gd name="connsiteY22" fmla="*/ 849812 h 858506"/>
                <a:gd name="connsiteX23" fmla="*/ 205933 w 718600"/>
                <a:gd name="connsiteY23" fmla="*/ 852982 h 858506"/>
                <a:gd name="connsiteX24" fmla="*/ 700460 w 718600"/>
                <a:gd name="connsiteY24" fmla="*/ 709062 h 858506"/>
                <a:gd name="connsiteX25" fmla="*/ 717579 w 718600"/>
                <a:gd name="connsiteY25" fmla="*/ 679263 h 85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8600" h="858506">
                  <a:moveTo>
                    <a:pt x="717579" y="679263"/>
                  </a:moveTo>
                  <a:cubicBezTo>
                    <a:pt x="709336" y="635517"/>
                    <a:pt x="704264" y="591770"/>
                    <a:pt x="697290" y="548024"/>
                  </a:cubicBezTo>
                  <a:cubicBezTo>
                    <a:pt x="672564" y="388887"/>
                    <a:pt x="647204" y="229751"/>
                    <a:pt x="623111" y="69980"/>
                  </a:cubicBezTo>
                  <a:cubicBezTo>
                    <a:pt x="619941" y="50326"/>
                    <a:pt x="614235" y="44620"/>
                    <a:pt x="595215" y="49692"/>
                  </a:cubicBezTo>
                  <a:cubicBezTo>
                    <a:pt x="561612" y="57934"/>
                    <a:pt x="527376" y="64908"/>
                    <a:pt x="493773" y="72516"/>
                  </a:cubicBezTo>
                  <a:cubicBezTo>
                    <a:pt x="437980" y="85831"/>
                    <a:pt x="437980" y="85831"/>
                    <a:pt x="431640" y="27502"/>
                  </a:cubicBezTo>
                  <a:cubicBezTo>
                    <a:pt x="413254" y="38280"/>
                    <a:pt x="395502" y="48424"/>
                    <a:pt x="373946" y="51594"/>
                  </a:cubicBezTo>
                  <a:cubicBezTo>
                    <a:pt x="373946" y="52228"/>
                    <a:pt x="373946" y="52228"/>
                    <a:pt x="373946" y="52862"/>
                  </a:cubicBezTo>
                  <a:cubicBezTo>
                    <a:pt x="375214" y="57300"/>
                    <a:pt x="377116" y="61738"/>
                    <a:pt x="378384" y="66810"/>
                  </a:cubicBezTo>
                  <a:cubicBezTo>
                    <a:pt x="386626" y="87733"/>
                    <a:pt x="388528" y="101047"/>
                    <a:pt x="354291" y="108021"/>
                  </a:cubicBezTo>
                  <a:cubicBezTo>
                    <a:pt x="334003" y="111825"/>
                    <a:pt x="325761" y="111825"/>
                    <a:pt x="295963" y="117531"/>
                  </a:cubicBezTo>
                  <a:cubicBezTo>
                    <a:pt x="270602" y="122603"/>
                    <a:pt x="267432" y="113093"/>
                    <a:pt x="273772" y="93439"/>
                  </a:cubicBezTo>
                  <a:cubicBezTo>
                    <a:pt x="279478" y="75687"/>
                    <a:pt x="287720" y="58568"/>
                    <a:pt x="294694" y="40816"/>
                  </a:cubicBezTo>
                  <a:cubicBezTo>
                    <a:pt x="299766" y="29404"/>
                    <a:pt x="305473" y="18626"/>
                    <a:pt x="311813" y="4677"/>
                  </a:cubicBezTo>
                  <a:cubicBezTo>
                    <a:pt x="290890" y="873"/>
                    <a:pt x="272504" y="-6735"/>
                    <a:pt x="256654" y="12920"/>
                  </a:cubicBezTo>
                  <a:cubicBezTo>
                    <a:pt x="256654" y="12920"/>
                    <a:pt x="256654" y="12920"/>
                    <a:pt x="256654" y="12920"/>
                  </a:cubicBezTo>
                  <a:cubicBezTo>
                    <a:pt x="236999" y="49058"/>
                    <a:pt x="216077" y="83929"/>
                    <a:pt x="198325" y="121335"/>
                  </a:cubicBezTo>
                  <a:cubicBezTo>
                    <a:pt x="191351" y="135283"/>
                    <a:pt x="185011" y="142258"/>
                    <a:pt x="169795" y="145428"/>
                  </a:cubicBezTo>
                  <a:cubicBezTo>
                    <a:pt x="123512" y="154938"/>
                    <a:pt x="77229" y="167618"/>
                    <a:pt x="30946" y="175860"/>
                  </a:cubicBezTo>
                  <a:cubicBezTo>
                    <a:pt x="4318" y="180298"/>
                    <a:pt x="-2022" y="191076"/>
                    <a:pt x="514" y="217705"/>
                  </a:cubicBezTo>
                  <a:cubicBezTo>
                    <a:pt x="12560" y="343872"/>
                    <a:pt x="22704" y="469406"/>
                    <a:pt x="33483" y="595574"/>
                  </a:cubicBezTo>
                  <a:cubicBezTo>
                    <a:pt x="39823" y="671021"/>
                    <a:pt x="45529" y="747102"/>
                    <a:pt x="52503" y="822549"/>
                  </a:cubicBezTo>
                  <a:cubicBezTo>
                    <a:pt x="53137" y="833328"/>
                    <a:pt x="49967" y="848544"/>
                    <a:pt x="67085" y="849812"/>
                  </a:cubicBezTo>
                  <a:cubicBezTo>
                    <a:pt x="113368" y="852982"/>
                    <a:pt x="160918" y="865662"/>
                    <a:pt x="205933" y="852982"/>
                  </a:cubicBezTo>
                  <a:cubicBezTo>
                    <a:pt x="371409" y="807333"/>
                    <a:pt x="535618" y="756613"/>
                    <a:pt x="700460" y="709062"/>
                  </a:cubicBezTo>
                  <a:cubicBezTo>
                    <a:pt x="716945" y="703356"/>
                    <a:pt x="720749" y="695748"/>
                    <a:pt x="717579" y="679263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375CA781-D28D-4808-BE8D-59BF2A926A94}"/>
              </a:ext>
            </a:extLst>
          </p:cNvPr>
          <p:cNvGrpSpPr/>
          <p:nvPr/>
        </p:nvGrpSpPr>
        <p:grpSpPr>
          <a:xfrm>
            <a:off x="4763312" y="1874243"/>
            <a:ext cx="2053939" cy="4099303"/>
            <a:chOff x="3562232" y="2208816"/>
            <a:chExt cx="1576880" cy="3147176"/>
          </a:xfrm>
        </p:grpSpPr>
        <p:sp>
          <p:nvSpPr>
            <p:cNvPr id="79" name="Graphic 2">
              <a:extLst>
                <a:ext uri="{FF2B5EF4-FFF2-40B4-BE49-F238E27FC236}">
                  <a16:creationId xmlns:a16="http://schemas.microsoft.com/office/drawing/2014/main" id="{7C48ED36-5740-43B4-AE5D-63EF46F5EC8D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2">
              <a:extLst>
                <a:ext uri="{FF2B5EF4-FFF2-40B4-BE49-F238E27FC236}">
                  <a16:creationId xmlns:a16="http://schemas.microsoft.com/office/drawing/2014/main" id="{20546A4B-71CF-4D37-BF31-86A25A95DFFC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2">
              <a:extLst>
                <a:ext uri="{FF2B5EF4-FFF2-40B4-BE49-F238E27FC236}">
                  <a16:creationId xmlns:a16="http://schemas.microsoft.com/office/drawing/2014/main" id="{62008445-0046-4A32-A5AD-B24A1C78942C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Graphic 2">
              <a:extLst>
                <a:ext uri="{FF2B5EF4-FFF2-40B4-BE49-F238E27FC236}">
                  <a16:creationId xmlns:a16="http://schemas.microsoft.com/office/drawing/2014/main" id="{02AE9E62-EFEE-4355-AF68-F8D46D629F55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2">
              <a:extLst>
                <a:ext uri="{FF2B5EF4-FFF2-40B4-BE49-F238E27FC236}">
                  <a16:creationId xmlns:a16="http://schemas.microsoft.com/office/drawing/2014/main" id="{5A372D39-C7BE-48FA-B077-5E399617E4FF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2">
              <a:extLst>
                <a:ext uri="{FF2B5EF4-FFF2-40B4-BE49-F238E27FC236}">
                  <a16:creationId xmlns:a16="http://schemas.microsoft.com/office/drawing/2014/main" id="{D51372D8-FFDF-4FF2-BEAD-298AFBD276FD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2">
              <a:extLst>
                <a:ext uri="{FF2B5EF4-FFF2-40B4-BE49-F238E27FC236}">
                  <a16:creationId xmlns:a16="http://schemas.microsoft.com/office/drawing/2014/main" id="{0B726AB8-A1C7-4CD9-97E0-C9A33F780627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2">
              <a:extLst>
                <a:ext uri="{FF2B5EF4-FFF2-40B4-BE49-F238E27FC236}">
                  <a16:creationId xmlns:a16="http://schemas.microsoft.com/office/drawing/2014/main" id="{D054C479-F44B-45E4-9E4F-8F7B5FE07FD9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2">
              <a:extLst>
                <a:ext uri="{FF2B5EF4-FFF2-40B4-BE49-F238E27FC236}">
                  <a16:creationId xmlns:a16="http://schemas.microsoft.com/office/drawing/2014/main" id="{DA53F20A-287E-4182-847F-7D42D0C87016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8" name="Graphic 2">
              <a:extLst>
                <a:ext uri="{FF2B5EF4-FFF2-40B4-BE49-F238E27FC236}">
                  <a16:creationId xmlns:a16="http://schemas.microsoft.com/office/drawing/2014/main" id="{691FAF6A-30D7-4A38-A3E0-574511983B29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9" name="Graphic 2">
              <a:extLst>
                <a:ext uri="{FF2B5EF4-FFF2-40B4-BE49-F238E27FC236}">
                  <a16:creationId xmlns:a16="http://schemas.microsoft.com/office/drawing/2014/main" id="{7E4705DF-DF1E-42E7-B408-4B0A584E5EA0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2">
              <a:extLst>
                <a:ext uri="{FF2B5EF4-FFF2-40B4-BE49-F238E27FC236}">
                  <a16:creationId xmlns:a16="http://schemas.microsoft.com/office/drawing/2014/main" id="{238471B6-297C-4E29-956A-0DA0C6109586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Oval 216">
              <a:extLst>
                <a:ext uri="{FF2B5EF4-FFF2-40B4-BE49-F238E27FC236}">
                  <a16:creationId xmlns:a16="http://schemas.microsoft.com/office/drawing/2014/main" id="{9B460A84-B417-4FFF-9FBB-B0C7F0CB23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217">
              <a:extLst>
                <a:ext uri="{FF2B5EF4-FFF2-40B4-BE49-F238E27FC236}">
                  <a16:creationId xmlns:a16="http://schemas.microsoft.com/office/drawing/2014/main" id="{11DA92A6-012D-4EFA-8138-3DC73D55BD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Oval 218">
              <a:extLst>
                <a:ext uri="{FF2B5EF4-FFF2-40B4-BE49-F238E27FC236}">
                  <a16:creationId xmlns:a16="http://schemas.microsoft.com/office/drawing/2014/main" id="{071EEE1F-52E9-4A87-9165-BFF7E7464681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Oval 219">
              <a:extLst>
                <a:ext uri="{FF2B5EF4-FFF2-40B4-BE49-F238E27FC236}">
                  <a16:creationId xmlns:a16="http://schemas.microsoft.com/office/drawing/2014/main" id="{EAB9C768-22EB-4712-B86C-3092024CDE60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Graphic 2">
              <a:extLst>
                <a:ext uri="{FF2B5EF4-FFF2-40B4-BE49-F238E27FC236}">
                  <a16:creationId xmlns:a16="http://schemas.microsoft.com/office/drawing/2014/main" id="{F9D0857C-5897-4BCA-88B2-79DF85BFEA15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D8222878-3DC7-4C50-9626-4CD6BD58207E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E0B25A2-B557-4DE6-979C-AF49062EEA33}"/>
              </a:ext>
            </a:extLst>
          </p:cNvPr>
          <p:cNvSpPr/>
          <p:nvPr/>
        </p:nvSpPr>
        <p:spPr>
          <a:xfrm>
            <a:off x="896983" y="3869568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7AB4065-217D-4609-ACC1-97E0A00D6F97}"/>
              </a:ext>
            </a:extLst>
          </p:cNvPr>
          <p:cNvSpPr/>
          <p:nvPr/>
        </p:nvSpPr>
        <p:spPr>
          <a:xfrm>
            <a:off x="3650190" y="3869568"/>
            <a:ext cx="212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BFA21F5-436D-4310-8E72-2D7D5E65B151}"/>
              </a:ext>
            </a:extLst>
          </p:cNvPr>
          <p:cNvSpPr/>
          <p:nvPr/>
        </p:nvSpPr>
        <p:spPr>
          <a:xfrm>
            <a:off x="6403397" y="3869568"/>
            <a:ext cx="212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DA24EE0-4B9F-4987-B6D2-2B3898D56DA3}"/>
              </a:ext>
            </a:extLst>
          </p:cNvPr>
          <p:cNvSpPr/>
          <p:nvPr/>
        </p:nvSpPr>
        <p:spPr>
          <a:xfrm>
            <a:off x="9156603" y="3869568"/>
            <a:ext cx="212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7408521-BC97-4DBE-B8D0-0568180ADCB0}"/>
              </a:ext>
            </a:extLst>
          </p:cNvPr>
          <p:cNvSpPr/>
          <p:nvPr/>
        </p:nvSpPr>
        <p:spPr>
          <a:xfrm>
            <a:off x="896983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095BB8C-C1AA-45E4-8733-B9C885FF068E}"/>
              </a:ext>
            </a:extLst>
          </p:cNvPr>
          <p:cNvSpPr/>
          <p:nvPr/>
        </p:nvSpPr>
        <p:spPr>
          <a:xfrm>
            <a:off x="3650190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DE6BE-3FE1-46F9-920A-6A6375F75440}"/>
              </a:ext>
            </a:extLst>
          </p:cNvPr>
          <p:cNvSpPr/>
          <p:nvPr/>
        </p:nvSpPr>
        <p:spPr>
          <a:xfrm>
            <a:off x="6403397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43B4B38-B69C-4901-9939-EFB28129D768}"/>
              </a:ext>
            </a:extLst>
          </p:cNvPr>
          <p:cNvSpPr/>
          <p:nvPr/>
        </p:nvSpPr>
        <p:spPr>
          <a:xfrm>
            <a:off x="9156603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684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F8662C0F-DCA3-4CE9-B1AB-0D3BF6E5FBAC}"/>
              </a:ext>
            </a:extLst>
          </p:cNvPr>
          <p:cNvSpPr/>
          <p:nvPr/>
        </p:nvSpPr>
        <p:spPr>
          <a:xfrm>
            <a:off x="1669132" y="5595098"/>
            <a:ext cx="579702" cy="579702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52E06B8C-657B-427E-9288-81F9967CA971}"/>
              </a:ext>
            </a:extLst>
          </p:cNvPr>
          <p:cNvSpPr/>
          <p:nvPr/>
        </p:nvSpPr>
        <p:spPr>
          <a:xfrm>
            <a:off x="4422339" y="5595098"/>
            <a:ext cx="579702" cy="57970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8D58D26F-6B18-4A33-A51A-41F922A710E4}"/>
              </a:ext>
            </a:extLst>
          </p:cNvPr>
          <p:cNvSpPr/>
          <p:nvPr/>
        </p:nvSpPr>
        <p:spPr>
          <a:xfrm>
            <a:off x="7175546" y="5595098"/>
            <a:ext cx="579702" cy="579702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FAF5DD65-BE5C-48E7-A312-C569829AA816}"/>
              </a:ext>
            </a:extLst>
          </p:cNvPr>
          <p:cNvSpPr/>
          <p:nvPr/>
        </p:nvSpPr>
        <p:spPr>
          <a:xfrm>
            <a:off x="9928752" y="5595098"/>
            <a:ext cx="579702" cy="579702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A81B80B-4078-4088-BD14-01AE2934089E}"/>
              </a:ext>
            </a:extLst>
          </p:cNvPr>
          <p:cNvSpPr txBox="1">
            <a:spLocks/>
          </p:cNvSpPr>
          <p:nvPr/>
        </p:nvSpPr>
        <p:spPr>
          <a:xfrm>
            <a:off x="1130983" y="4425145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60C9D6-D3D2-4A91-A6EB-4291AEE04DC3}"/>
              </a:ext>
            </a:extLst>
          </p:cNvPr>
          <p:cNvSpPr txBox="1"/>
          <p:nvPr/>
        </p:nvSpPr>
        <p:spPr>
          <a:xfrm>
            <a:off x="1130983" y="4741448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C096E60A-E936-4D6B-8DA5-835F996ABD6E}"/>
              </a:ext>
            </a:extLst>
          </p:cNvPr>
          <p:cNvSpPr txBox="1">
            <a:spLocks/>
          </p:cNvSpPr>
          <p:nvPr/>
        </p:nvSpPr>
        <p:spPr>
          <a:xfrm>
            <a:off x="1130983" y="3977734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BE10A7ED-6516-4520-A8A7-DD5EE0F88BE2}"/>
              </a:ext>
            </a:extLst>
          </p:cNvPr>
          <p:cNvSpPr txBox="1">
            <a:spLocks/>
          </p:cNvSpPr>
          <p:nvPr/>
        </p:nvSpPr>
        <p:spPr>
          <a:xfrm>
            <a:off x="3884190" y="4425145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11F7C1-7F3F-4C5A-A70B-8A4B059B8DBB}"/>
              </a:ext>
            </a:extLst>
          </p:cNvPr>
          <p:cNvSpPr txBox="1"/>
          <p:nvPr/>
        </p:nvSpPr>
        <p:spPr>
          <a:xfrm>
            <a:off x="3884190" y="4741448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F8503EAE-27E3-495F-B9A5-6C54B8DF45EB}"/>
              </a:ext>
            </a:extLst>
          </p:cNvPr>
          <p:cNvSpPr txBox="1">
            <a:spLocks/>
          </p:cNvSpPr>
          <p:nvPr/>
        </p:nvSpPr>
        <p:spPr>
          <a:xfrm>
            <a:off x="3884190" y="3977734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AED97AEE-8FE3-4D9F-8DB4-9DCD5C636876}"/>
              </a:ext>
            </a:extLst>
          </p:cNvPr>
          <p:cNvSpPr txBox="1">
            <a:spLocks/>
          </p:cNvSpPr>
          <p:nvPr/>
        </p:nvSpPr>
        <p:spPr>
          <a:xfrm>
            <a:off x="6637397" y="4425145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F2EC0D-262C-458C-A46C-CABFE4DFCF01}"/>
              </a:ext>
            </a:extLst>
          </p:cNvPr>
          <p:cNvSpPr txBox="1"/>
          <p:nvPr/>
        </p:nvSpPr>
        <p:spPr>
          <a:xfrm>
            <a:off x="6637397" y="4741448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1CCD641C-8927-4601-BA65-3F8FDCB063F3}"/>
              </a:ext>
            </a:extLst>
          </p:cNvPr>
          <p:cNvSpPr txBox="1">
            <a:spLocks/>
          </p:cNvSpPr>
          <p:nvPr/>
        </p:nvSpPr>
        <p:spPr>
          <a:xfrm>
            <a:off x="6637397" y="3977734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67F38173-5B67-45C6-B612-DD4960ABF876}"/>
              </a:ext>
            </a:extLst>
          </p:cNvPr>
          <p:cNvSpPr txBox="1">
            <a:spLocks/>
          </p:cNvSpPr>
          <p:nvPr/>
        </p:nvSpPr>
        <p:spPr>
          <a:xfrm>
            <a:off x="9390603" y="4425145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99B629-DA24-4D5A-AE99-39C1FACEB156}"/>
              </a:ext>
            </a:extLst>
          </p:cNvPr>
          <p:cNvSpPr txBox="1"/>
          <p:nvPr/>
        </p:nvSpPr>
        <p:spPr>
          <a:xfrm>
            <a:off x="9390603" y="4741448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874C0709-FDEA-4AFA-82AF-AA7E2B6193BF}"/>
              </a:ext>
            </a:extLst>
          </p:cNvPr>
          <p:cNvSpPr txBox="1">
            <a:spLocks/>
          </p:cNvSpPr>
          <p:nvPr/>
        </p:nvSpPr>
        <p:spPr>
          <a:xfrm>
            <a:off x="9390603" y="3977734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AB8D9558-12C7-4613-BCE0-21A0B0461A8D}"/>
              </a:ext>
            </a:extLst>
          </p:cNvPr>
          <p:cNvSpPr/>
          <p:nvPr/>
        </p:nvSpPr>
        <p:spPr>
          <a:xfrm rot="2700000">
            <a:off x="4589646" y="5665704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EA0E648D-5DE3-4D92-8073-E71EE5CDC077}"/>
              </a:ext>
            </a:extLst>
          </p:cNvPr>
          <p:cNvSpPr/>
          <p:nvPr/>
        </p:nvSpPr>
        <p:spPr>
          <a:xfrm>
            <a:off x="1786490" y="5720193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26B25671-78BB-4932-B985-AD0CE3066B1C}"/>
              </a:ext>
            </a:extLst>
          </p:cNvPr>
          <p:cNvSpPr/>
          <p:nvPr/>
        </p:nvSpPr>
        <p:spPr>
          <a:xfrm flipH="1">
            <a:off x="10057701" y="5746603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264EBA81-6D06-4229-A75A-B1692500FCA8}"/>
              </a:ext>
            </a:extLst>
          </p:cNvPr>
          <p:cNvSpPr/>
          <p:nvPr/>
        </p:nvSpPr>
        <p:spPr>
          <a:xfrm rot="18805991">
            <a:off x="7278324" y="567590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893C1AD6-07FB-45C9-AF33-2A8DFAD1A0C3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EE0FC103-3456-49D5-9DC5-611EBB34545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7" name="그림 개체 틀 36">
            <a:extLst>
              <a:ext uri="{FF2B5EF4-FFF2-40B4-BE49-F238E27FC236}">
                <a16:creationId xmlns:a16="http://schemas.microsoft.com/office/drawing/2014/main" id="{C93DF582-B26A-4002-A8B9-AEDDBC51349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39" name="그림 개체 틀 38">
            <a:extLst>
              <a:ext uri="{FF2B5EF4-FFF2-40B4-BE49-F238E27FC236}">
                <a16:creationId xmlns:a16="http://schemas.microsoft.com/office/drawing/2014/main" id="{3FB4E85A-C897-4CE9-BAF9-036598CDD3B8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5BB0272-9E3B-43B1-8081-3003CBA6D3F0}"/>
              </a:ext>
            </a:extLst>
          </p:cNvPr>
          <p:cNvGrpSpPr/>
          <p:nvPr/>
        </p:nvGrpSpPr>
        <p:grpSpPr>
          <a:xfrm>
            <a:off x="1439130" y="2996647"/>
            <a:ext cx="2433184" cy="3467228"/>
            <a:chOff x="3663952" y="2889184"/>
            <a:chExt cx="2785182" cy="396881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A3BD8CD7-967D-49BB-B600-C26C27E1CD90}"/>
                </a:ext>
              </a:extLst>
            </p:cNvPr>
            <p:cNvSpPr/>
            <p:nvPr/>
          </p:nvSpPr>
          <p:spPr>
            <a:xfrm>
              <a:off x="3663952" y="2889184"/>
              <a:ext cx="2785182" cy="3968816"/>
            </a:xfrm>
            <a:custGeom>
              <a:avLst/>
              <a:gdLst>
                <a:gd name="connsiteX0" fmla="*/ 0 w 2785182"/>
                <a:gd name="connsiteY0" fmla="*/ 0 h 3968816"/>
                <a:gd name="connsiteX1" fmla="*/ 2785183 w 2785182"/>
                <a:gd name="connsiteY1" fmla="*/ 0 h 3968816"/>
                <a:gd name="connsiteX2" fmla="*/ 2785183 w 2785182"/>
                <a:gd name="connsiteY2" fmla="*/ 3968817 h 3968816"/>
                <a:gd name="connsiteX3" fmla="*/ 0 w 2785182"/>
                <a:gd name="connsiteY3" fmla="*/ 3968817 h 396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5182" h="3968816">
                  <a:moveTo>
                    <a:pt x="0" y="0"/>
                  </a:moveTo>
                  <a:lnTo>
                    <a:pt x="2785183" y="0"/>
                  </a:lnTo>
                  <a:lnTo>
                    <a:pt x="2785183" y="3968817"/>
                  </a:lnTo>
                  <a:lnTo>
                    <a:pt x="0" y="3968817"/>
                  </a:lnTo>
                  <a:close/>
                </a:path>
              </a:pathLst>
            </a:custGeom>
            <a:solidFill>
              <a:schemeClr val="accent5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30945EEE-373D-4573-AE3E-0EE73008C972}"/>
                </a:ext>
              </a:extLst>
            </p:cNvPr>
            <p:cNvSpPr/>
            <p:nvPr/>
          </p:nvSpPr>
          <p:spPr>
            <a:xfrm>
              <a:off x="3802188" y="3049114"/>
              <a:ext cx="2523252" cy="3658500"/>
            </a:xfrm>
            <a:custGeom>
              <a:avLst/>
              <a:gdLst>
                <a:gd name="connsiteX0" fmla="*/ 2478335 w 2523252"/>
                <a:gd name="connsiteY0" fmla="*/ 218 h 3658500"/>
                <a:gd name="connsiteX1" fmla="*/ 2523253 w 2523252"/>
                <a:gd name="connsiteY1" fmla="*/ 43224 h 3658500"/>
                <a:gd name="connsiteX2" fmla="*/ 2523184 w 2523252"/>
                <a:gd name="connsiteY2" fmla="*/ 3618020 h 3658500"/>
                <a:gd name="connsiteX3" fmla="*/ 2481338 w 2523252"/>
                <a:gd name="connsiteY3" fmla="*/ 3658501 h 3658500"/>
                <a:gd name="connsiteX4" fmla="*/ 44645 w 2523252"/>
                <a:gd name="connsiteY4" fmla="*/ 3658501 h 3658500"/>
                <a:gd name="connsiteX5" fmla="*/ 68 w 2523252"/>
                <a:gd name="connsiteY5" fmla="*/ 3615835 h 3658500"/>
                <a:gd name="connsiteX6" fmla="*/ 0 w 2523252"/>
                <a:gd name="connsiteY6" fmla="*/ 45955 h 3658500"/>
                <a:gd name="connsiteX7" fmla="*/ 46898 w 2523252"/>
                <a:gd name="connsiteY7" fmla="*/ 13 h 3658500"/>
                <a:gd name="connsiteX8" fmla="*/ 2478335 w 2523252"/>
                <a:gd name="connsiteY8" fmla="*/ 218 h 365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3252" h="3658500">
                  <a:moveTo>
                    <a:pt x="2478335" y="218"/>
                  </a:moveTo>
                  <a:cubicBezTo>
                    <a:pt x="2512126" y="-55"/>
                    <a:pt x="2523253" y="7932"/>
                    <a:pt x="2523253" y="43224"/>
                  </a:cubicBezTo>
                  <a:cubicBezTo>
                    <a:pt x="2522297" y="1234846"/>
                    <a:pt x="2522365" y="2426399"/>
                    <a:pt x="2523184" y="3618020"/>
                  </a:cubicBezTo>
                  <a:cubicBezTo>
                    <a:pt x="2523184" y="3650787"/>
                    <a:pt x="2513559" y="3658569"/>
                    <a:pt x="2481338" y="3658501"/>
                  </a:cubicBezTo>
                  <a:cubicBezTo>
                    <a:pt x="1669130" y="3657613"/>
                    <a:pt x="856853" y="3657613"/>
                    <a:pt x="44645" y="3658501"/>
                  </a:cubicBezTo>
                  <a:cubicBezTo>
                    <a:pt x="10854" y="3658569"/>
                    <a:pt x="0" y="3651197"/>
                    <a:pt x="68" y="3615835"/>
                  </a:cubicBezTo>
                  <a:cubicBezTo>
                    <a:pt x="1024" y="2425853"/>
                    <a:pt x="1092" y="1235938"/>
                    <a:pt x="0" y="45955"/>
                  </a:cubicBezTo>
                  <a:cubicBezTo>
                    <a:pt x="0" y="8614"/>
                    <a:pt x="9966" y="-396"/>
                    <a:pt x="46898" y="13"/>
                  </a:cubicBezTo>
                  <a:cubicBezTo>
                    <a:pt x="232509" y="1925"/>
                    <a:pt x="2309313" y="1652"/>
                    <a:pt x="2478335" y="218"/>
                  </a:cubicBezTo>
                  <a:close/>
                </a:path>
              </a:pathLst>
            </a:custGeom>
            <a:solidFill>
              <a:srgbClr val="F7F6F8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3167B2F3-9C80-4354-8406-8389AF1E144E}"/>
                </a:ext>
              </a:extLst>
            </p:cNvPr>
            <p:cNvSpPr/>
            <p:nvPr/>
          </p:nvSpPr>
          <p:spPr>
            <a:xfrm>
              <a:off x="3936464" y="3231188"/>
              <a:ext cx="572601" cy="573225"/>
            </a:xfrm>
            <a:custGeom>
              <a:avLst/>
              <a:gdLst>
                <a:gd name="connsiteX0" fmla="*/ 0 w 572601"/>
                <a:gd name="connsiteY0" fmla="*/ 285413 h 573225"/>
                <a:gd name="connsiteX1" fmla="*/ 285549 w 572601"/>
                <a:gd name="connsiteY1" fmla="*/ 0 h 573225"/>
                <a:gd name="connsiteX2" fmla="*/ 572601 w 572601"/>
                <a:gd name="connsiteY2" fmla="*/ 285276 h 573225"/>
                <a:gd name="connsiteX3" fmla="*/ 283979 w 572601"/>
                <a:gd name="connsiteY3" fmla="*/ 573215 h 573225"/>
                <a:gd name="connsiteX4" fmla="*/ 0 w 572601"/>
                <a:gd name="connsiteY4" fmla="*/ 285413 h 57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601" h="573225">
                  <a:moveTo>
                    <a:pt x="0" y="285413"/>
                  </a:moveTo>
                  <a:cubicBezTo>
                    <a:pt x="0" y="126357"/>
                    <a:pt x="126357" y="0"/>
                    <a:pt x="285549" y="0"/>
                  </a:cubicBezTo>
                  <a:cubicBezTo>
                    <a:pt x="443718" y="0"/>
                    <a:pt x="572396" y="127927"/>
                    <a:pt x="572601" y="285276"/>
                  </a:cubicBezTo>
                  <a:cubicBezTo>
                    <a:pt x="572805" y="443923"/>
                    <a:pt x="441806" y="574581"/>
                    <a:pt x="283979" y="573215"/>
                  </a:cubicBezTo>
                  <a:cubicBezTo>
                    <a:pt x="125333" y="571782"/>
                    <a:pt x="68" y="444878"/>
                    <a:pt x="0" y="285413"/>
                  </a:cubicBezTo>
                  <a:close/>
                </a:path>
              </a:pathLst>
            </a:custGeom>
            <a:solidFill>
              <a:schemeClr val="accent2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6A5C97C0-C6C4-4F73-BD9C-B7FECE8350B6}"/>
                </a:ext>
              </a:extLst>
            </p:cNvPr>
            <p:cNvSpPr/>
            <p:nvPr/>
          </p:nvSpPr>
          <p:spPr>
            <a:xfrm>
              <a:off x="4083344" y="3310620"/>
              <a:ext cx="276369" cy="371147"/>
            </a:xfrm>
            <a:custGeom>
              <a:avLst/>
              <a:gdLst>
                <a:gd name="connsiteX0" fmla="*/ 109383 w 276369"/>
                <a:gd name="connsiteY0" fmla="*/ 174102 h 371147"/>
                <a:gd name="connsiteX1" fmla="*/ 50471 w 276369"/>
                <a:gd name="connsiteY1" fmla="*/ 59077 h 371147"/>
                <a:gd name="connsiteX2" fmla="*/ 133072 w 276369"/>
                <a:gd name="connsiteY2" fmla="*/ 28 h 371147"/>
                <a:gd name="connsiteX3" fmla="*/ 213623 w 276369"/>
                <a:gd name="connsiteY3" fmla="*/ 62558 h 371147"/>
                <a:gd name="connsiteX4" fmla="*/ 160923 w 276369"/>
                <a:gd name="connsiteY4" fmla="*/ 167276 h 371147"/>
                <a:gd name="connsiteX5" fmla="*/ 200789 w 276369"/>
                <a:gd name="connsiteY5" fmla="*/ 180655 h 371147"/>
                <a:gd name="connsiteX6" fmla="*/ 276358 w 276369"/>
                <a:gd name="connsiteY6" fmla="*/ 271652 h 371147"/>
                <a:gd name="connsiteX7" fmla="*/ 201403 w 276369"/>
                <a:gd name="connsiteY7" fmla="*/ 359235 h 371147"/>
                <a:gd name="connsiteX8" fmla="*/ 56410 w 276369"/>
                <a:gd name="connsiteY8" fmla="*/ 351111 h 371147"/>
                <a:gd name="connsiteX9" fmla="*/ 24 w 276369"/>
                <a:gd name="connsiteY9" fmla="*/ 268648 h 371147"/>
                <a:gd name="connsiteX10" fmla="*/ 56478 w 276369"/>
                <a:gd name="connsiteY10" fmla="*/ 189598 h 371147"/>
                <a:gd name="connsiteX11" fmla="*/ 109383 w 276369"/>
                <a:gd name="connsiteY11" fmla="*/ 174102 h 37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369" h="371147">
                  <a:moveTo>
                    <a:pt x="109383" y="174102"/>
                  </a:moveTo>
                  <a:cubicBezTo>
                    <a:pt x="50608" y="131983"/>
                    <a:pt x="35727" y="101947"/>
                    <a:pt x="50471" y="59077"/>
                  </a:cubicBezTo>
                  <a:cubicBezTo>
                    <a:pt x="62964" y="22623"/>
                    <a:pt x="96004" y="-928"/>
                    <a:pt x="133072" y="28"/>
                  </a:cubicBezTo>
                  <a:cubicBezTo>
                    <a:pt x="169798" y="984"/>
                    <a:pt x="204134" y="27675"/>
                    <a:pt x="213623" y="62558"/>
                  </a:cubicBezTo>
                  <a:cubicBezTo>
                    <a:pt x="224818" y="103653"/>
                    <a:pt x="207479" y="138878"/>
                    <a:pt x="160923" y="167276"/>
                  </a:cubicBezTo>
                  <a:cubicBezTo>
                    <a:pt x="171914" y="179700"/>
                    <a:pt x="188160" y="175536"/>
                    <a:pt x="200789" y="180655"/>
                  </a:cubicBezTo>
                  <a:cubicBezTo>
                    <a:pt x="247482" y="199838"/>
                    <a:pt x="277041" y="233833"/>
                    <a:pt x="276358" y="271652"/>
                  </a:cubicBezTo>
                  <a:cubicBezTo>
                    <a:pt x="275675" y="308378"/>
                    <a:pt x="246799" y="342715"/>
                    <a:pt x="201403" y="359235"/>
                  </a:cubicBezTo>
                  <a:cubicBezTo>
                    <a:pt x="152048" y="377188"/>
                    <a:pt x="103172" y="375140"/>
                    <a:pt x="56410" y="351111"/>
                  </a:cubicBezTo>
                  <a:cubicBezTo>
                    <a:pt x="23234" y="334045"/>
                    <a:pt x="-863" y="308037"/>
                    <a:pt x="24" y="268648"/>
                  </a:cubicBezTo>
                  <a:cubicBezTo>
                    <a:pt x="844" y="231034"/>
                    <a:pt x="24531" y="206459"/>
                    <a:pt x="56478" y="189598"/>
                  </a:cubicBezTo>
                  <a:cubicBezTo>
                    <a:pt x="72180" y="181338"/>
                    <a:pt x="88700" y="174921"/>
                    <a:pt x="109383" y="174102"/>
                  </a:cubicBezTo>
                  <a:close/>
                </a:path>
              </a:pathLst>
            </a:custGeom>
            <a:solidFill>
              <a:srgbClr val="FEFEFE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0DBF9B0F-9971-481D-A810-1FE3AD5FB8DA}"/>
                </a:ext>
              </a:extLst>
            </p:cNvPr>
            <p:cNvGrpSpPr/>
            <p:nvPr/>
          </p:nvGrpSpPr>
          <p:grpSpPr>
            <a:xfrm>
              <a:off x="3964831" y="6038807"/>
              <a:ext cx="2156635" cy="358403"/>
              <a:chOff x="3964831" y="5976661"/>
              <a:chExt cx="2156635" cy="358403"/>
            </a:xfrm>
          </p:grpSpPr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EB82D2D4-FC6B-4B1B-BB80-0D978CBA6CED}"/>
                  </a:ext>
                </a:extLst>
              </p:cNvPr>
              <p:cNvSpPr/>
              <p:nvPr/>
            </p:nvSpPr>
            <p:spPr>
              <a:xfrm>
                <a:off x="3964831" y="5976661"/>
                <a:ext cx="518565" cy="358403"/>
              </a:xfrm>
              <a:custGeom>
                <a:avLst/>
                <a:gdLst>
                  <a:gd name="connsiteX0" fmla="*/ 518566 w 518565"/>
                  <a:gd name="connsiteY0" fmla="*/ 37866 h 358403"/>
                  <a:gd name="connsiteX1" fmla="*/ 504981 w 518565"/>
                  <a:gd name="connsiteY1" fmla="*/ 52475 h 358403"/>
                  <a:gd name="connsiteX2" fmla="*/ 185573 w 518565"/>
                  <a:gd name="connsiteY2" fmla="*/ 350107 h 358403"/>
                  <a:gd name="connsiteX3" fmla="*/ 155604 w 518565"/>
                  <a:gd name="connsiteY3" fmla="*/ 349902 h 358403"/>
                  <a:gd name="connsiteX4" fmla="*/ 9724 w 518565"/>
                  <a:gd name="connsiteY4" fmla="*/ 216309 h 358403"/>
                  <a:gd name="connsiteX5" fmla="*/ 13547 w 518565"/>
                  <a:gd name="connsiteY5" fmla="*/ 181835 h 358403"/>
                  <a:gd name="connsiteX6" fmla="*/ 50136 w 518565"/>
                  <a:gd name="connsiteY6" fmla="*/ 172756 h 358403"/>
                  <a:gd name="connsiteX7" fmla="*/ 149939 w 518565"/>
                  <a:gd name="connsiteY7" fmla="*/ 265732 h 358403"/>
                  <a:gd name="connsiteX8" fmla="*/ 190556 w 518565"/>
                  <a:gd name="connsiteY8" fmla="*/ 266005 h 358403"/>
                  <a:gd name="connsiteX9" fmla="*/ 460268 w 518565"/>
                  <a:gd name="connsiteY9" fmla="*/ 15134 h 358403"/>
                  <a:gd name="connsiteX10" fmla="*/ 484160 w 518565"/>
                  <a:gd name="connsiteY10" fmla="*/ 2574 h 358403"/>
                  <a:gd name="connsiteX11" fmla="*/ 518566 w 518565"/>
                  <a:gd name="connsiteY11" fmla="*/ 37866 h 358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8565" h="358403">
                    <a:moveTo>
                      <a:pt x="518566" y="37866"/>
                    </a:moveTo>
                    <a:cubicBezTo>
                      <a:pt x="513855" y="42986"/>
                      <a:pt x="509760" y="48037"/>
                      <a:pt x="504981" y="52475"/>
                    </a:cubicBezTo>
                    <a:cubicBezTo>
                      <a:pt x="398420" y="151594"/>
                      <a:pt x="291655" y="250441"/>
                      <a:pt x="185573" y="350107"/>
                    </a:cubicBezTo>
                    <a:cubicBezTo>
                      <a:pt x="173421" y="361507"/>
                      <a:pt x="167209" y="360893"/>
                      <a:pt x="155604" y="349902"/>
                    </a:cubicBezTo>
                    <a:cubicBezTo>
                      <a:pt x="107683" y="304643"/>
                      <a:pt x="59420" y="259657"/>
                      <a:pt x="9724" y="216309"/>
                    </a:cubicBezTo>
                    <a:cubicBezTo>
                      <a:pt x="-8844" y="200131"/>
                      <a:pt x="3034" y="192007"/>
                      <a:pt x="13547" y="181835"/>
                    </a:cubicBezTo>
                    <a:cubicBezTo>
                      <a:pt x="23786" y="172005"/>
                      <a:pt x="30203" y="152891"/>
                      <a:pt x="50136" y="172756"/>
                    </a:cubicBezTo>
                    <a:cubicBezTo>
                      <a:pt x="82289" y="204841"/>
                      <a:pt x="117854" y="233580"/>
                      <a:pt x="149939" y="265732"/>
                    </a:cubicBezTo>
                    <a:cubicBezTo>
                      <a:pt x="165502" y="281296"/>
                      <a:pt x="174445" y="281296"/>
                      <a:pt x="190556" y="266005"/>
                    </a:cubicBezTo>
                    <a:cubicBezTo>
                      <a:pt x="279709" y="181562"/>
                      <a:pt x="369954" y="98348"/>
                      <a:pt x="460268" y="15134"/>
                    </a:cubicBezTo>
                    <a:cubicBezTo>
                      <a:pt x="466753" y="9195"/>
                      <a:pt x="472282" y="-6028"/>
                      <a:pt x="484160" y="2574"/>
                    </a:cubicBezTo>
                    <a:cubicBezTo>
                      <a:pt x="496789" y="11789"/>
                      <a:pt x="506415" y="25101"/>
                      <a:pt x="518566" y="3786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0F7B032B-62DC-49B2-AEE0-9E5D0EC12BFD}"/>
                  </a:ext>
                </a:extLst>
              </p:cNvPr>
              <p:cNvSpPr/>
              <p:nvPr/>
            </p:nvSpPr>
            <p:spPr>
              <a:xfrm>
                <a:off x="4769834" y="6064837"/>
                <a:ext cx="1351632" cy="25200"/>
              </a:xfrm>
              <a:custGeom>
                <a:avLst/>
                <a:gdLst>
                  <a:gd name="connsiteX0" fmla="*/ 1342895 w 1351632"/>
                  <a:gd name="connsiteY0" fmla="*/ 17476 h 17475"/>
                  <a:gd name="connsiteX1" fmla="*/ 8738 w 1351632"/>
                  <a:gd name="connsiteY1" fmla="*/ 17476 h 17475"/>
                  <a:gd name="connsiteX2" fmla="*/ 0 w 1351632"/>
                  <a:gd name="connsiteY2" fmla="*/ 8738 h 17475"/>
                  <a:gd name="connsiteX3" fmla="*/ 0 w 1351632"/>
                  <a:gd name="connsiteY3" fmla="*/ 8738 h 17475"/>
                  <a:gd name="connsiteX4" fmla="*/ 8738 w 1351632"/>
                  <a:gd name="connsiteY4" fmla="*/ 0 h 17475"/>
                  <a:gd name="connsiteX5" fmla="*/ 1342895 w 1351632"/>
                  <a:gd name="connsiteY5" fmla="*/ 0 h 17475"/>
                  <a:gd name="connsiteX6" fmla="*/ 1351633 w 1351632"/>
                  <a:gd name="connsiteY6" fmla="*/ 8738 h 17475"/>
                  <a:gd name="connsiteX7" fmla="*/ 1351633 w 1351632"/>
                  <a:gd name="connsiteY7" fmla="*/ 8738 h 17475"/>
                  <a:gd name="connsiteX8" fmla="*/ 1342895 w 1351632"/>
                  <a:gd name="connsiteY8" fmla="*/ 17476 h 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1632" h="17475">
                    <a:moveTo>
                      <a:pt x="1342895" y="17476"/>
                    </a:moveTo>
                    <a:lnTo>
                      <a:pt x="8738" y="17476"/>
                    </a:lnTo>
                    <a:cubicBezTo>
                      <a:pt x="3891" y="17476"/>
                      <a:pt x="0" y="13585"/>
                      <a:pt x="0" y="8738"/>
                    </a:cubicBezTo>
                    <a:lnTo>
                      <a:pt x="0" y="8738"/>
                    </a:lnTo>
                    <a:cubicBezTo>
                      <a:pt x="0" y="3891"/>
                      <a:pt x="3891" y="0"/>
                      <a:pt x="8738" y="0"/>
                    </a:cubicBezTo>
                    <a:lnTo>
                      <a:pt x="1342895" y="0"/>
                    </a:lnTo>
                    <a:cubicBezTo>
                      <a:pt x="1347742" y="0"/>
                      <a:pt x="1351633" y="3891"/>
                      <a:pt x="1351633" y="8738"/>
                    </a:cubicBezTo>
                    <a:lnTo>
                      <a:pt x="1351633" y="8738"/>
                    </a:lnTo>
                    <a:cubicBezTo>
                      <a:pt x="1351633" y="13585"/>
                      <a:pt x="1347742" y="17476"/>
                      <a:pt x="1342895" y="17476"/>
                    </a:cubicBezTo>
                    <a:close/>
                  </a:path>
                </a:pathLst>
              </a:custGeom>
              <a:solidFill>
                <a:srgbClr val="2650A8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25D9166D-9146-41D6-A944-F6B1F813F069}"/>
                  </a:ext>
                </a:extLst>
              </p:cNvPr>
              <p:cNvSpPr/>
              <p:nvPr/>
            </p:nvSpPr>
            <p:spPr>
              <a:xfrm>
                <a:off x="4769834" y="6156584"/>
                <a:ext cx="1351632" cy="25200"/>
              </a:xfrm>
              <a:custGeom>
                <a:avLst/>
                <a:gdLst>
                  <a:gd name="connsiteX0" fmla="*/ 1342895 w 1351632"/>
                  <a:gd name="connsiteY0" fmla="*/ 17476 h 17475"/>
                  <a:gd name="connsiteX1" fmla="*/ 8738 w 1351632"/>
                  <a:gd name="connsiteY1" fmla="*/ 17476 h 17475"/>
                  <a:gd name="connsiteX2" fmla="*/ 0 w 1351632"/>
                  <a:gd name="connsiteY2" fmla="*/ 8738 h 17475"/>
                  <a:gd name="connsiteX3" fmla="*/ 0 w 1351632"/>
                  <a:gd name="connsiteY3" fmla="*/ 8738 h 17475"/>
                  <a:gd name="connsiteX4" fmla="*/ 8738 w 1351632"/>
                  <a:gd name="connsiteY4" fmla="*/ 0 h 17475"/>
                  <a:gd name="connsiteX5" fmla="*/ 1342895 w 1351632"/>
                  <a:gd name="connsiteY5" fmla="*/ 0 h 17475"/>
                  <a:gd name="connsiteX6" fmla="*/ 1351633 w 1351632"/>
                  <a:gd name="connsiteY6" fmla="*/ 8738 h 17475"/>
                  <a:gd name="connsiteX7" fmla="*/ 1351633 w 1351632"/>
                  <a:gd name="connsiteY7" fmla="*/ 8738 h 17475"/>
                  <a:gd name="connsiteX8" fmla="*/ 1342895 w 1351632"/>
                  <a:gd name="connsiteY8" fmla="*/ 17476 h 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1632" h="17475">
                    <a:moveTo>
                      <a:pt x="1342895" y="17476"/>
                    </a:moveTo>
                    <a:lnTo>
                      <a:pt x="8738" y="17476"/>
                    </a:lnTo>
                    <a:cubicBezTo>
                      <a:pt x="3891" y="17476"/>
                      <a:pt x="0" y="13585"/>
                      <a:pt x="0" y="8738"/>
                    </a:cubicBezTo>
                    <a:lnTo>
                      <a:pt x="0" y="8738"/>
                    </a:lnTo>
                    <a:cubicBezTo>
                      <a:pt x="0" y="3891"/>
                      <a:pt x="3891" y="0"/>
                      <a:pt x="8738" y="0"/>
                    </a:cubicBezTo>
                    <a:lnTo>
                      <a:pt x="1342895" y="0"/>
                    </a:lnTo>
                    <a:cubicBezTo>
                      <a:pt x="1347742" y="0"/>
                      <a:pt x="1351633" y="3891"/>
                      <a:pt x="1351633" y="8738"/>
                    </a:cubicBezTo>
                    <a:lnTo>
                      <a:pt x="1351633" y="8738"/>
                    </a:lnTo>
                    <a:cubicBezTo>
                      <a:pt x="1351633" y="13585"/>
                      <a:pt x="1347742" y="17476"/>
                      <a:pt x="1342895" y="17476"/>
                    </a:cubicBezTo>
                    <a:close/>
                  </a:path>
                </a:pathLst>
              </a:custGeom>
              <a:solidFill>
                <a:srgbClr val="2650A8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C4718E6D-F327-41F3-AE06-DF10BE37DDB4}"/>
                </a:ext>
              </a:extLst>
            </p:cNvPr>
            <p:cNvSpPr/>
            <p:nvPr/>
          </p:nvSpPr>
          <p:spPr>
            <a:xfrm>
              <a:off x="4769834" y="3586844"/>
              <a:ext cx="1351632" cy="25200"/>
            </a:xfrm>
            <a:custGeom>
              <a:avLst/>
              <a:gdLst>
                <a:gd name="connsiteX0" fmla="*/ 1342895 w 1351632"/>
                <a:gd name="connsiteY0" fmla="*/ 17476 h 17475"/>
                <a:gd name="connsiteX1" fmla="*/ 8738 w 1351632"/>
                <a:gd name="connsiteY1" fmla="*/ 17476 h 17475"/>
                <a:gd name="connsiteX2" fmla="*/ 0 w 1351632"/>
                <a:gd name="connsiteY2" fmla="*/ 8738 h 17475"/>
                <a:gd name="connsiteX3" fmla="*/ 0 w 1351632"/>
                <a:gd name="connsiteY3" fmla="*/ 8738 h 17475"/>
                <a:gd name="connsiteX4" fmla="*/ 8738 w 1351632"/>
                <a:gd name="connsiteY4" fmla="*/ 0 h 17475"/>
                <a:gd name="connsiteX5" fmla="*/ 1342895 w 1351632"/>
                <a:gd name="connsiteY5" fmla="*/ 0 h 17475"/>
                <a:gd name="connsiteX6" fmla="*/ 1351633 w 1351632"/>
                <a:gd name="connsiteY6" fmla="*/ 8738 h 17475"/>
                <a:gd name="connsiteX7" fmla="*/ 1351633 w 1351632"/>
                <a:gd name="connsiteY7" fmla="*/ 8738 h 17475"/>
                <a:gd name="connsiteX8" fmla="*/ 1342895 w 1351632"/>
                <a:gd name="connsiteY8" fmla="*/ 17476 h 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632" h="17475">
                  <a:moveTo>
                    <a:pt x="1342895" y="17476"/>
                  </a:moveTo>
                  <a:lnTo>
                    <a:pt x="8738" y="17476"/>
                  </a:lnTo>
                  <a:cubicBezTo>
                    <a:pt x="3891" y="17476"/>
                    <a:pt x="0" y="13585"/>
                    <a:pt x="0" y="8738"/>
                  </a:cubicBezTo>
                  <a:lnTo>
                    <a:pt x="0" y="8738"/>
                  </a:lnTo>
                  <a:cubicBezTo>
                    <a:pt x="0" y="3891"/>
                    <a:pt x="3891" y="0"/>
                    <a:pt x="8738" y="0"/>
                  </a:cubicBezTo>
                  <a:lnTo>
                    <a:pt x="1342895" y="0"/>
                  </a:lnTo>
                  <a:cubicBezTo>
                    <a:pt x="1347742" y="0"/>
                    <a:pt x="1351633" y="3891"/>
                    <a:pt x="1351633" y="8738"/>
                  </a:cubicBezTo>
                  <a:lnTo>
                    <a:pt x="1351633" y="8738"/>
                  </a:lnTo>
                  <a:cubicBezTo>
                    <a:pt x="1351633" y="13585"/>
                    <a:pt x="1347742" y="17476"/>
                    <a:pt x="1342895" y="17476"/>
                  </a:cubicBezTo>
                  <a:close/>
                </a:path>
              </a:pathLst>
            </a:custGeom>
            <a:solidFill>
              <a:srgbClr val="2650A8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3C41CE4D-9A08-4D0E-A05D-1C73736EFF08}"/>
                </a:ext>
              </a:extLst>
            </p:cNvPr>
            <p:cNvSpPr/>
            <p:nvPr/>
          </p:nvSpPr>
          <p:spPr>
            <a:xfrm>
              <a:off x="4769834" y="3719550"/>
              <a:ext cx="1351632" cy="25200"/>
            </a:xfrm>
            <a:custGeom>
              <a:avLst/>
              <a:gdLst>
                <a:gd name="connsiteX0" fmla="*/ 1342895 w 1351632"/>
                <a:gd name="connsiteY0" fmla="*/ 17476 h 17475"/>
                <a:gd name="connsiteX1" fmla="*/ 8738 w 1351632"/>
                <a:gd name="connsiteY1" fmla="*/ 17476 h 17475"/>
                <a:gd name="connsiteX2" fmla="*/ 0 w 1351632"/>
                <a:gd name="connsiteY2" fmla="*/ 8738 h 17475"/>
                <a:gd name="connsiteX3" fmla="*/ 0 w 1351632"/>
                <a:gd name="connsiteY3" fmla="*/ 8738 h 17475"/>
                <a:gd name="connsiteX4" fmla="*/ 8738 w 1351632"/>
                <a:gd name="connsiteY4" fmla="*/ 0 h 17475"/>
                <a:gd name="connsiteX5" fmla="*/ 1342895 w 1351632"/>
                <a:gd name="connsiteY5" fmla="*/ 0 h 17475"/>
                <a:gd name="connsiteX6" fmla="*/ 1351633 w 1351632"/>
                <a:gd name="connsiteY6" fmla="*/ 8738 h 17475"/>
                <a:gd name="connsiteX7" fmla="*/ 1351633 w 1351632"/>
                <a:gd name="connsiteY7" fmla="*/ 8738 h 17475"/>
                <a:gd name="connsiteX8" fmla="*/ 1342895 w 1351632"/>
                <a:gd name="connsiteY8" fmla="*/ 17476 h 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632" h="17475">
                  <a:moveTo>
                    <a:pt x="1342895" y="17476"/>
                  </a:moveTo>
                  <a:lnTo>
                    <a:pt x="8738" y="17476"/>
                  </a:lnTo>
                  <a:cubicBezTo>
                    <a:pt x="3891" y="17476"/>
                    <a:pt x="0" y="13585"/>
                    <a:pt x="0" y="8738"/>
                  </a:cubicBezTo>
                  <a:lnTo>
                    <a:pt x="0" y="8738"/>
                  </a:lnTo>
                  <a:cubicBezTo>
                    <a:pt x="0" y="3891"/>
                    <a:pt x="3891" y="0"/>
                    <a:pt x="8738" y="0"/>
                  </a:cubicBezTo>
                  <a:lnTo>
                    <a:pt x="1342895" y="0"/>
                  </a:lnTo>
                  <a:cubicBezTo>
                    <a:pt x="1347742" y="0"/>
                    <a:pt x="1351633" y="3891"/>
                    <a:pt x="1351633" y="8738"/>
                  </a:cubicBezTo>
                  <a:lnTo>
                    <a:pt x="1351633" y="8738"/>
                  </a:lnTo>
                  <a:cubicBezTo>
                    <a:pt x="1351633" y="13585"/>
                    <a:pt x="1347742" y="17476"/>
                    <a:pt x="1342895" y="17476"/>
                  </a:cubicBezTo>
                  <a:close/>
                </a:path>
              </a:pathLst>
            </a:custGeom>
            <a:solidFill>
              <a:srgbClr val="2650A8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0CE83588-8362-485E-B7D6-3B472AFF6245}"/>
                </a:ext>
              </a:extLst>
            </p:cNvPr>
            <p:cNvSpPr/>
            <p:nvPr/>
          </p:nvSpPr>
          <p:spPr>
            <a:xfrm>
              <a:off x="4783486" y="3431134"/>
              <a:ext cx="812344" cy="40958"/>
            </a:xfrm>
            <a:custGeom>
              <a:avLst/>
              <a:gdLst>
                <a:gd name="connsiteX0" fmla="*/ 798692 w 812344"/>
                <a:gd name="connsiteY0" fmla="*/ 40959 h 40958"/>
                <a:gd name="connsiteX1" fmla="*/ 13653 w 812344"/>
                <a:gd name="connsiteY1" fmla="*/ 40959 h 40958"/>
                <a:gd name="connsiteX2" fmla="*/ 0 w 812344"/>
                <a:gd name="connsiteY2" fmla="*/ 27306 h 40958"/>
                <a:gd name="connsiteX3" fmla="*/ 0 w 812344"/>
                <a:gd name="connsiteY3" fmla="*/ 13653 h 40958"/>
                <a:gd name="connsiteX4" fmla="*/ 13653 w 812344"/>
                <a:gd name="connsiteY4" fmla="*/ 0 h 40958"/>
                <a:gd name="connsiteX5" fmla="*/ 798692 w 812344"/>
                <a:gd name="connsiteY5" fmla="*/ 0 h 40958"/>
                <a:gd name="connsiteX6" fmla="*/ 812345 w 812344"/>
                <a:gd name="connsiteY6" fmla="*/ 13653 h 40958"/>
                <a:gd name="connsiteX7" fmla="*/ 812345 w 812344"/>
                <a:gd name="connsiteY7" fmla="*/ 27306 h 40958"/>
                <a:gd name="connsiteX8" fmla="*/ 798692 w 812344"/>
                <a:gd name="connsiteY8" fmla="*/ 40959 h 4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344" h="40958">
                  <a:moveTo>
                    <a:pt x="798692" y="40959"/>
                  </a:moveTo>
                  <a:lnTo>
                    <a:pt x="13653" y="40959"/>
                  </a:lnTo>
                  <a:cubicBezTo>
                    <a:pt x="6144" y="40959"/>
                    <a:pt x="0" y="34815"/>
                    <a:pt x="0" y="27306"/>
                  </a:cubicBezTo>
                  <a:lnTo>
                    <a:pt x="0" y="13653"/>
                  </a:lnTo>
                  <a:cubicBezTo>
                    <a:pt x="0" y="6144"/>
                    <a:pt x="6144" y="0"/>
                    <a:pt x="13653" y="0"/>
                  </a:cubicBezTo>
                  <a:lnTo>
                    <a:pt x="798692" y="0"/>
                  </a:lnTo>
                  <a:cubicBezTo>
                    <a:pt x="806201" y="0"/>
                    <a:pt x="812345" y="6144"/>
                    <a:pt x="812345" y="13653"/>
                  </a:cubicBezTo>
                  <a:lnTo>
                    <a:pt x="812345" y="27306"/>
                  </a:lnTo>
                  <a:cubicBezTo>
                    <a:pt x="812345" y="34883"/>
                    <a:pt x="806201" y="40959"/>
                    <a:pt x="798692" y="40959"/>
                  </a:cubicBezTo>
                  <a:close/>
                </a:path>
              </a:pathLst>
            </a:custGeom>
            <a:solidFill>
              <a:srgbClr val="2650A8"/>
            </a:solidFill>
            <a:ln w="6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A2570365-AEAD-454D-AFD4-D7EB4ECCC4BF}"/>
                </a:ext>
              </a:extLst>
            </p:cNvPr>
            <p:cNvGrpSpPr/>
            <p:nvPr/>
          </p:nvGrpSpPr>
          <p:grpSpPr>
            <a:xfrm>
              <a:off x="3964831" y="5431521"/>
              <a:ext cx="2156635" cy="358403"/>
              <a:chOff x="3964831" y="5976661"/>
              <a:chExt cx="2156635" cy="358403"/>
            </a:xfrm>
          </p:grpSpPr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A47598D6-C0CA-40C6-977A-1793625D279E}"/>
                  </a:ext>
                </a:extLst>
              </p:cNvPr>
              <p:cNvSpPr/>
              <p:nvPr/>
            </p:nvSpPr>
            <p:spPr>
              <a:xfrm>
                <a:off x="3964831" y="5976661"/>
                <a:ext cx="518565" cy="358403"/>
              </a:xfrm>
              <a:custGeom>
                <a:avLst/>
                <a:gdLst>
                  <a:gd name="connsiteX0" fmla="*/ 518566 w 518565"/>
                  <a:gd name="connsiteY0" fmla="*/ 37866 h 358403"/>
                  <a:gd name="connsiteX1" fmla="*/ 504981 w 518565"/>
                  <a:gd name="connsiteY1" fmla="*/ 52475 h 358403"/>
                  <a:gd name="connsiteX2" fmla="*/ 185573 w 518565"/>
                  <a:gd name="connsiteY2" fmla="*/ 350107 h 358403"/>
                  <a:gd name="connsiteX3" fmla="*/ 155604 w 518565"/>
                  <a:gd name="connsiteY3" fmla="*/ 349902 h 358403"/>
                  <a:gd name="connsiteX4" fmla="*/ 9724 w 518565"/>
                  <a:gd name="connsiteY4" fmla="*/ 216309 h 358403"/>
                  <a:gd name="connsiteX5" fmla="*/ 13547 w 518565"/>
                  <a:gd name="connsiteY5" fmla="*/ 181835 h 358403"/>
                  <a:gd name="connsiteX6" fmla="*/ 50136 w 518565"/>
                  <a:gd name="connsiteY6" fmla="*/ 172756 h 358403"/>
                  <a:gd name="connsiteX7" fmla="*/ 149939 w 518565"/>
                  <a:gd name="connsiteY7" fmla="*/ 265732 h 358403"/>
                  <a:gd name="connsiteX8" fmla="*/ 190556 w 518565"/>
                  <a:gd name="connsiteY8" fmla="*/ 266005 h 358403"/>
                  <a:gd name="connsiteX9" fmla="*/ 460268 w 518565"/>
                  <a:gd name="connsiteY9" fmla="*/ 15134 h 358403"/>
                  <a:gd name="connsiteX10" fmla="*/ 484160 w 518565"/>
                  <a:gd name="connsiteY10" fmla="*/ 2574 h 358403"/>
                  <a:gd name="connsiteX11" fmla="*/ 518566 w 518565"/>
                  <a:gd name="connsiteY11" fmla="*/ 37866 h 358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8565" h="358403">
                    <a:moveTo>
                      <a:pt x="518566" y="37866"/>
                    </a:moveTo>
                    <a:cubicBezTo>
                      <a:pt x="513855" y="42986"/>
                      <a:pt x="509760" y="48037"/>
                      <a:pt x="504981" y="52475"/>
                    </a:cubicBezTo>
                    <a:cubicBezTo>
                      <a:pt x="398420" y="151594"/>
                      <a:pt x="291655" y="250441"/>
                      <a:pt x="185573" y="350107"/>
                    </a:cubicBezTo>
                    <a:cubicBezTo>
                      <a:pt x="173421" y="361507"/>
                      <a:pt x="167209" y="360893"/>
                      <a:pt x="155604" y="349902"/>
                    </a:cubicBezTo>
                    <a:cubicBezTo>
                      <a:pt x="107683" y="304643"/>
                      <a:pt x="59420" y="259657"/>
                      <a:pt x="9724" y="216309"/>
                    </a:cubicBezTo>
                    <a:cubicBezTo>
                      <a:pt x="-8844" y="200131"/>
                      <a:pt x="3034" y="192007"/>
                      <a:pt x="13547" y="181835"/>
                    </a:cubicBezTo>
                    <a:cubicBezTo>
                      <a:pt x="23786" y="172005"/>
                      <a:pt x="30203" y="152891"/>
                      <a:pt x="50136" y="172756"/>
                    </a:cubicBezTo>
                    <a:cubicBezTo>
                      <a:pt x="82289" y="204841"/>
                      <a:pt x="117854" y="233580"/>
                      <a:pt x="149939" y="265732"/>
                    </a:cubicBezTo>
                    <a:cubicBezTo>
                      <a:pt x="165502" y="281296"/>
                      <a:pt x="174445" y="281296"/>
                      <a:pt x="190556" y="266005"/>
                    </a:cubicBezTo>
                    <a:cubicBezTo>
                      <a:pt x="279709" y="181562"/>
                      <a:pt x="369954" y="98348"/>
                      <a:pt x="460268" y="15134"/>
                    </a:cubicBezTo>
                    <a:cubicBezTo>
                      <a:pt x="466753" y="9195"/>
                      <a:pt x="472282" y="-6028"/>
                      <a:pt x="484160" y="2574"/>
                    </a:cubicBezTo>
                    <a:cubicBezTo>
                      <a:pt x="496789" y="11789"/>
                      <a:pt x="506415" y="25101"/>
                      <a:pt x="518566" y="3786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8EA4D848-3B50-45BB-9F25-BE56AC955EDF}"/>
                  </a:ext>
                </a:extLst>
              </p:cNvPr>
              <p:cNvSpPr/>
              <p:nvPr/>
            </p:nvSpPr>
            <p:spPr>
              <a:xfrm>
                <a:off x="4769834" y="6064837"/>
                <a:ext cx="1351632" cy="25200"/>
              </a:xfrm>
              <a:custGeom>
                <a:avLst/>
                <a:gdLst>
                  <a:gd name="connsiteX0" fmla="*/ 1342895 w 1351632"/>
                  <a:gd name="connsiteY0" fmla="*/ 17476 h 17475"/>
                  <a:gd name="connsiteX1" fmla="*/ 8738 w 1351632"/>
                  <a:gd name="connsiteY1" fmla="*/ 17476 h 17475"/>
                  <a:gd name="connsiteX2" fmla="*/ 0 w 1351632"/>
                  <a:gd name="connsiteY2" fmla="*/ 8738 h 17475"/>
                  <a:gd name="connsiteX3" fmla="*/ 0 w 1351632"/>
                  <a:gd name="connsiteY3" fmla="*/ 8738 h 17475"/>
                  <a:gd name="connsiteX4" fmla="*/ 8738 w 1351632"/>
                  <a:gd name="connsiteY4" fmla="*/ 0 h 17475"/>
                  <a:gd name="connsiteX5" fmla="*/ 1342895 w 1351632"/>
                  <a:gd name="connsiteY5" fmla="*/ 0 h 17475"/>
                  <a:gd name="connsiteX6" fmla="*/ 1351633 w 1351632"/>
                  <a:gd name="connsiteY6" fmla="*/ 8738 h 17475"/>
                  <a:gd name="connsiteX7" fmla="*/ 1351633 w 1351632"/>
                  <a:gd name="connsiteY7" fmla="*/ 8738 h 17475"/>
                  <a:gd name="connsiteX8" fmla="*/ 1342895 w 1351632"/>
                  <a:gd name="connsiteY8" fmla="*/ 17476 h 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1632" h="17475">
                    <a:moveTo>
                      <a:pt x="1342895" y="17476"/>
                    </a:moveTo>
                    <a:lnTo>
                      <a:pt x="8738" y="17476"/>
                    </a:lnTo>
                    <a:cubicBezTo>
                      <a:pt x="3891" y="17476"/>
                      <a:pt x="0" y="13585"/>
                      <a:pt x="0" y="8738"/>
                    </a:cubicBezTo>
                    <a:lnTo>
                      <a:pt x="0" y="8738"/>
                    </a:lnTo>
                    <a:cubicBezTo>
                      <a:pt x="0" y="3891"/>
                      <a:pt x="3891" y="0"/>
                      <a:pt x="8738" y="0"/>
                    </a:cubicBezTo>
                    <a:lnTo>
                      <a:pt x="1342895" y="0"/>
                    </a:lnTo>
                    <a:cubicBezTo>
                      <a:pt x="1347742" y="0"/>
                      <a:pt x="1351633" y="3891"/>
                      <a:pt x="1351633" y="8738"/>
                    </a:cubicBezTo>
                    <a:lnTo>
                      <a:pt x="1351633" y="8738"/>
                    </a:lnTo>
                    <a:cubicBezTo>
                      <a:pt x="1351633" y="13585"/>
                      <a:pt x="1347742" y="17476"/>
                      <a:pt x="1342895" y="17476"/>
                    </a:cubicBezTo>
                    <a:close/>
                  </a:path>
                </a:pathLst>
              </a:custGeom>
              <a:solidFill>
                <a:srgbClr val="2650A8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BE184FC1-1205-449B-9BDB-610B33110D77}"/>
                  </a:ext>
                </a:extLst>
              </p:cNvPr>
              <p:cNvSpPr/>
              <p:nvPr/>
            </p:nvSpPr>
            <p:spPr>
              <a:xfrm>
                <a:off x="4769834" y="6156584"/>
                <a:ext cx="1351632" cy="25200"/>
              </a:xfrm>
              <a:custGeom>
                <a:avLst/>
                <a:gdLst>
                  <a:gd name="connsiteX0" fmla="*/ 1342895 w 1351632"/>
                  <a:gd name="connsiteY0" fmla="*/ 17476 h 17475"/>
                  <a:gd name="connsiteX1" fmla="*/ 8738 w 1351632"/>
                  <a:gd name="connsiteY1" fmla="*/ 17476 h 17475"/>
                  <a:gd name="connsiteX2" fmla="*/ 0 w 1351632"/>
                  <a:gd name="connsiteY2" fmla="*/ 8738 h 17475"/>
                  <a:gd name="connsiteX3" fmla="*/ 0 w 1351632"/>
                  <a:gd name="connsiteY3" fmla="*/ 8738 h 17475"/>
                  <a:gd name="connsiteX4" fmla="*/ 8738 w 1351632"/>
                  <a:gd name="connsiteY4" fmla="*/ 0 h 17475"/>
                  <a:gd name="connsiteX5" fmla="*/ 1342895 w 1351632"/>
                  <a:gd name="connsiteY5" fmla="*/ 0 h 17475"/>
                  <a:gd name="connsiteX6" fmla="*/ 1351633 w 1351632"/>
                  <a:gd name="connsiteY6" fmla="*/ 8738 h 17475"/>
                  <a:gd name="connsiteX7" fmla="*/ 1351633 w 1351632"/>
                  <a:gd name="connsiteY7" fmla="*/ 8738 h 17475"/>
                  <a:gd name="connsiteX8" fmla="*/ 1342895 w 1351632"/>
                  <a:gd name="connsiteY8" fmla="*/ 17476 h 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1632" h="17475">
                    <a:moveTo>
                      <a:pt x="1342895" y="17476"/>
                    </a:moveTo>
                    <a:lnTo>
                      <a:pt x="8738" y="17476"/>
                    </a:lnTo>
                    <a:cubicBezTo>
                      <a:pt x="3891" y="17476"/>
                      <a:pt x="0" y="13585"/>
                      <a:pt x="0" y="8738"/>
                    </a:cubicBezTo>
                    <a:lnTo>
                      <a:pt x="0" y="8738"/>
                    </a:lnTo>
                    <a:cubicBezTo>
                      <a:pt x="0" y="3891"/>
                      <a:pt x="3891" y="0"/>
                      <a:pt x="8738" y="0"/>
                    </a:cubicBezTo>
                    <a:lnTo>
                      <a:pt x="1342895" y="0"/>
                    </a:lnTo>
                    <a:cubicBezTo>
                      <a:pt x="1347742" y="0"/>
                      <a:pt x="1351633" y="3891"/>
                      <a:pt x="1351633" y="8738"/>
                    </a:cubicBezTo>
                    <a:lnTo>
                      <a:pt x="1351633" y="8738"/>
                    </a:lnTo>
                    <a:cubicBezTo>
                      <a:pt x="1351633" y="13585"/>
                      <a:pt x="1347742" y="17476"/>
                      <a:pt x="1342895" y="17476"/>
                    </a:cubicBezTo>
                    <a:close/>
                  </a:path>
                </a:pathLst>
              </a:custGeom>
              <a:solidFill>
                <a:srgbClr val="2650A8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AE81FCE2-A515-4998-AD12-941462C1CD1C}"/>
                </a:ext>
              </a:extLst>
            </p:cNvPr>
            <p:cNvGrpSpPr/>
            <p:nvPr/>
          </p:nvGrpSpPr>
          <p:grpSpPr>
            <a:xfrm>
              <a:off x="3964831" y="4824234"/>
              <a:ext cx="2156635" cy="358403"/>
              <a:chOff x="3964831" y="5976661"/>
              <a:chExt cx="2156635" cy="358403"/>
            </a:xfrm>
          </p:grpSpPr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29899252-83A3-4890-923C-0052D5E84352}"/>
                  </a:ext>
                </a:extLst>
              </p:cNvPr>
              <p:cNvSpPr/>
              <p:nvPr/>
            </p:nvSpPr>
            <p:spPr>
              <a:xfrm>
                <a:off x="3964831" y="5976661"/>
                <a:ext cx="518565" cy="358403"/>
              </a:xfrm>
              <a:custGeom>
                <a:avLst/>
                <a:gdLst>
                  <a:gd name="connsiteX0" fmla="*/ 518566 w 518565"/>
                  <a:gd name="connsiteY0" fmla="*/ 37866 h 358403"/>
                  <a:gd name="connsiteX1" fmla="*/ 504981 w 518565"/>
                  <a:gd name="connsiteY1" fmla="*/ 52475 h 358403"/>
                  <a:gd name="connsiteX2" fmla="*/ 185573 w 518565"/>
                  <a:gd name="connsiteY2" fmla="*/ 350107 h 358403"/>
                  <a:gd name="connsiteX3" fmla="*/ 155604 w 518565"/>
                  <a:gd name="connsiteY3" fmla="*/ 349902 h 358403"/>
                  <a:gd name="connsiteX4" fmla="*/ 9724 w 518565"/>
                  <a:gd name="connsiteY4" fmla="*/ 216309 h 358403"/>
                  <a:gd name="connsiteX5" fmla="*/ 13547 w 518565"/>
                  <a:gd name="connsiteY5" fmla="*/ 181835 h 358403"/>
                  <a:gd name="connsiteX6" fmla="*/ 50136 w 518565"/>
                  <a:gd name="connsiteY6" fmla="*/ 172756 h 358403"/>
                  <a:gd name="connsiteX7" fmla="*/ 149939 w 518565"/>
                  <a:gd name="connsiteY7" fmla="*/ 265732 h 358403"/>
                  <a:gd name="connsiteX8" fmla="*/ 190556 w 518565"/>
                  <a:gd name="connsiteY8" fmla="*/ 266005 h 358403"/>
                  <a:gd name="connsiteX9" fmla="*/ 460268 w 518565"/>
                  <a:gd name="connsiteY9" fmla="*/ 15134 h 358403"/>
                  <a:gd name="connsiteX10" fmla="*/ 484160 w 518565"/>
                  <a:gd name="connsiteY10" fmla="*/ 2574 h 358403"/>
                  <a:gd name="connsiteX11" fmla="*/ 518566 w 518565"/>
                  <a:gd name="connsiteY11" fmla="*/ 37866 h 358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8565" h="358403">
                    <a:moveTo>
                      <a:pt x="518566" y="37866"/>
                    </a:moveTo>
                    <a:cubicBezTo>
                      <a:pt x="513855" y="42986"/>
                      <a:pt x="509760" y="48037"/>
                      <a:pt x="504981" y="52475"/>
                    </a:cubicBezTo>
                    <a:cubicBezTo>
                      <a:pt x="398420" y="151594"/>
                      <a:pt x="291655" y="250441"/>
                      <a:pt x="185573" y="350107"/>
                    </a:cubicBezTo>
                    <a:cubicBezTo>
                      <a:pt x="173421" y="361507"/>
                      <a:pt x="167209" y="360893"/>
                      <a:pt x="155604" y="349902"/>
                    </a:cubicBezTo>
                    <a:cubicBezTo>
                      <a:pt x="107683" y="304643"/>
                      <a:pt x="59420" y="259657"/>
                      <a:pt x="9724" y="216309"/>
                    </a:cubicBezTo>
                    <a:cubicBezTo>
                      <a:pt x="-8844" y="200131"/>
                      <a:pt x="3034" y="192007"/>
                      <a:pt x="13547" y="181835"/>
                    </a:cubicBezTo>
                    <a:cubicBezTo>
                      <a:pt x="23786" y="172005"/>
                      <a:pt x="30203" y="152891"/>
                      <a:pt x="50136" y="172756"/>
                    </a:cubicBezTo>
                    <a:cubicBezTo>
                      <a:pt x="82289" y="204841"/>
                      <a:pt x="117854" y="233580"/>
                      <a:pt x="149939" y="265732"/>
                    </a:cubicBezTo>
                    <a:cubicBezTo>
                      <a:pt x="165502" y="281296"/>
                      <a:pt x="174445" y="281296"/>
                      <a:pt x="190556" y="266005"/>
                    </a:cubicBezTo>
                    <a:cubicBezTo>
                      <a:pt x="279709" y="181562"/>
                      <a:pt x="369954" y="98348"/>
                      <a:pt x="460268" y="15134"/>
                    </a:cubicBezTo>
                    <a:cubicBezTo>
                      <a:pt x="466753" y="9195"/>
                      <a:pt x="472282" y="-6028"/>
                      <a:pt x="484160" y="2574"/>
                    </a:cubicBezTo>
                    <a:cubicBezTo>
                      <a:pt x="496789" y="11789"/>
                      <a:pt x="506415" y="25101"/>
                      <a:pt x="518566" y="3786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EFF0DDC2-168B-4CAF-A790-94323CA580CB}"/>
                  </a:ext>
                </a:extLst>
              </p:cNvPr>
              <p:cNvSpPr/>
              <p:nvPr/>
            </p:nvSpPr>
            <p:spPr>
              <a:xfrm>
                <a:off x="4769834" y="6064837"/>
                <a:ext cx="1351632" cy="25200"/>
              </a:xfrm>
              <a:custGeom>
                <a:avLst/>
                <a:gdLst>
                  <a:gd name="connsiteX0" fmla="*/ 1342895 w 1351632"/>
                  <a:gd name="connsiteY0" fmla="*/ 17476 h 17475"/>
                  <a:gd name="connsiteX1" fmla="*/ 8738 w 1351632"/>
                  <a:gd name="connsiteY1" fmla="*/ 17476 h 17475"/>
                  <a:gd name="connsiteX2" fmla="*/ 0 w 1351632"/>
                  <a:gd name="connsiteY2" fmla="*/ 8738 h 17475"/>
                  <a:gd name="connsiteX3" fmla="*/ 0 w 1351632"/>
                  <a:gd name="connsiteY3" fmla="*/ 8738 h 17475"/>
                  <a:gd name="connsiteX4" fmla="*/ 8738 w 1351632"/>
                  <a:gd name="connsiteY4" fmla="*/ 0 h 17475"/>
                  <a:gd name="connsiteX5" fmla="*/ 1342895 w 1351632"/>
                  <a:gd name="connsiteY5" fmla="*/ 0 h 17475"/>
                  <a:gd name="connsiteX6" fmla="*/ 1351633 w 1351632"/>
                  <a:gd name="connsiteY6" fmla="*/ 8738 h 17475"/>
                  <a:gd name="connsiteX7" fmla="*/ 1351633 w 1351632"/>
                  <a:gd name="connsiteY7" fmla="*/ 8738 h 17475"/>
                  <a:gd name="connsiteX8" fmla="*/ 1342895 w 1351632"/>
                  <a:gd name="connsiteY8" fmla="*/ 17476 h 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1632" h="17475">
                    <a:moveTo>
                      <a:pt x="1342895" y="17476"/>
                    </a:moveTo>
                    <a:lnTo>
                      <a:pt x="8738" y="17476"/>
                    </a:lnTo>
                    <a:cubicBezTo>
                      <a:pt x="3891" y="17476"/>
                      <a:pt x="0" y="13585"/>
                      <a:pt x="0" y="8738"/>
                    </a:cubicBezTo>
                    <a:lnTo>
                      <a:pt x="0" y="8738"/>
                    </a:lnTo>
                    <a:cubicBezTo>
                      <a:pt x="0" y="3891"/>
                      <a:pt x="3891" y="0"/>
                      <a:pt x="8738" y="0"/>
                    </a:cubicBezTo>
                    <a:lnTo>
                      <a:pt x="1342895" y="0"/>
                    </a:lnTo>
                    <a:cubicBezTo>
                      <a:pt x="1347742" y="0"/>
                      <a:pt x="1351633" y="3891"/>
                      <a:pt x="1351633" y="8738"/>
                    </a:cubicBezTo>
                    <a:lnTo>
                      <a:pt x="1351633" y="8738"/>
                    </a:lnTo>
                    <a:cubicBezTo>
                      <a:pt x="1351633" y="13585"/>
                      <a:pt x="1347742" y="17476"/>
                      <a:pt x="1342895" y="17476"/>
                    </a:cubicBezTo>
                    <a:close/>
                  </a:path>
                </a:pathLst>
              </a:custGeom>
              <a:solidFill>
                <a:srgbClr val="2650A8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785590D2-5705-4E22-9C3E-1772B69A46A6}"/>
                  </a:ext>
                </a:extLst>
              </p:cNvPr>
              <p:cNvSpPr/>
              <p:nvPr/>
            </p:nvSpPr>
            <p:spPr>
              <a:xfrm>
                <a:off x="4769834" y="6156584"/>
                <a:ext cx="1351632" cy="25200"/>
              </a:xfrm>
              <a:custGeom>
                <a:avLst/>
                <a:gdLst>
                  <a:gd name="connsiteX0" fmla="*/ 1342895 w 1351632"/>
                  <a:gd name="connsiteY0" fmla="*/ 17476 h 17475"/>
                  <a:gd name="connsiteX1" fmla="*/ 8738 w 1351632"/>
                  <a:gd name="connsiteY1" fmla="*/ 17476 h 17475"/>
                  <a:gd name="connsiteX2" fmla="*/ 0 w 1351632"/>
                  <a:gd name="connsiteY2" fmla="*/ 8738 h 17475"/>
                  <a:gd name="connsiteX3" fmla="*/ 0 w 1351632"/>
                  <a:gd name="connsiteY3" fmla="*/ 8738 h 17475"/>
                  <a:gd name="connsiteX4" fmla="*/ 8738 w 1351632"/>
                  <a:gd name="connsiteY4" fmla="*/ 0 h 17475"/>
                  <a:gd name="connsiteX5" fmla="*/ 1342895 w 1351632"/>
                  <a:gd name="connsiteY5" fmla="*/ 0 h 17475"/>
                  <a:gd name="connsiteX6" fmla="*/ 1351633 w 1351632"/>
                  <a:gd name="connsiteY6" fmla="*/ 8738 h 17475"/>
                  <a:gd name="connsiteX7" fmla="*/ 1351633 w 1351632"/>
                  <a:gd name="connsiteY7" fmla="*/ 8738 h 17475"/>
                  <a:gd name="connsiteX8" fmla="*/ 1342895 w 1351632"/>
                  <a:gd name="connsiteY8" fmla="*/ 17476 h 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1632" h="17475">
                    <a:moveTo>
                      <a:pt x="1342895" y="17476"/>
                    </a:moveTo>
                    <a:lnTo>
                      <a:pt x="8738" y="17476"/>
                    </a:lnTo>
                    <a:cubicBezTo>
                      <a:pt x="3891" y="17476"/>
                      <a:pt x="0" y="13585"/>
                      <a:pt x="0" y="8738"/>
                    </a:cubicBezTo>
                    <a:lnTo>
                      <a:pt x="0" y="8738"/>
                    </a:lnTo>
                    <a:cubicBezTo>
                      <a:pt x="0" y="3891"/>
                      <a:pt x="3891" y="0"/>
                      <a:pt x="8738" y="0"/>
                    </a:cubicBezTo>
                    <a:lnTo>
                      <a:pt x="1342895" y="0"/>
                    </a:lnTo>
                    <a:cubicBezTo>
                      <a:pt x="1347742" y="0"/>
                      <a:pt x="1351633" y="3891"/>
                      <a:pt x="1351633" y="8738"/>
                    </a:cubicBezTo>
                    <a:lnTo>
                      <a:pt x="1351633" y="8738"/>
                    </a:lnTo>
                    <a:cubicBezTo>
                      <a:pt x="1351633" y="13585"/>
                      <a:pt x="1347742" y="17476"/>
                      <a:pt x="1342895" y="17476"/>
                    </a:cubicBezTo>
                    <a:close/>
                  </a:path>
                </a:pathLst>
              </a:custGeom>
              <a:solidFill>
                <a:srgbClr val="2650A8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41B3BFAB-1C53-4E3D-BE07-96E25AE21DFF}"/>
                </a:ext>
              </a:extLst>
            </p:cNvPr>
            <p:cNvGrpSpPr/>
            <p:nvPr/>
          </p:nvGrpSpPr>
          <p:grpSpPr>
            <a:xfrm>
              <a:off x="3964831" y="4216947"/>
              <a:ext cx="2156635" cy="358403"/>
              <a:chOff x="3964831" y="5976661"/>
              <a:chExt cx="2156635" cy="358403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82793358-E22B-4896-8BA7-9C1A6F1DE21F}"/>
                  </a:ext>
                </a:extLst>
              </p:cNvPr>
              <p:cNvSpPr/>
              <p:nvPr/>
            </p:nvSpPr>
            <p:spPr>
              <a:xfrm>
                <a:off x="3964831" y="5976661"/>
                <a:ext cx="518565" cy="358403"/>
              </a:xfrm>
              <a:custGeom>
                <a:avLst/>
                <a:gdLst>
                  <a:gd name="connsiteX0" fmla="*/ 518566 w 518565"/>
                  <a:gd name="connsiteY0" fmla="*/ 37866 h 358403"/>
                  <a:gd name="connsiteX1" fmla="*/ 504981 w 518565"/>
                  <a:gd name="connsiteY1" fmla="*/ 52475 h 358403"/>
                  <a:gd name="connsiteX2" fmla="*/ 185573 w 518565"/>
                  <a:gd name="connsiteY2" fmla="*/ 350107 h 358403"/>
                  <a:gd name="connsiteX3" fmla="*/ 155604 w 518565"/>
                  <a:gd name="connsiteY3" fmla="*/ 349902 h 358403"/>
                  <a:gd name="connsiteX4" fmla="*/ 9724 w 518565"/>
                  <a:gd name="connsiteY4" fmla="*/ 216309 h 358403"/>
                  <a:gd name="connsiteX5" fmla="*/ 13547 w 518565"/>
                  <a:gd name="connsiteY5" fmla="*/ 181835 h 358403"/>
                  <a:gd name="connsiteX6" fmla="*/ 50136 w 518565"/>
                  <a:gd name="connsiteY6" fmla="*/ 172756 h 358403"/>
                  <a:gd name="connsiteX7" fmla="*/ 149939 w 518565"/>
                  <a:gd name="connsiteY7" fmla="*/ 265732 h 358403"/>
                  <a:gd name="connsiteX8" fmla="*/ 190556 w 518565"/>
                  <a:gd name="connsiteY8" fmla="*/ 266005 h 358403"/>
                  <a:gd name="connsiteX9" fmla="*/ 460268 w 518565"/>
                  <a:gd name="connsiteY9" fmla="*/ 15134 h 358403"/>
                  <a:gd name="connsiteX10" fmla="*/ 484160 w 518565"/>
                  <a:gd name="connsiteY10" fmla="*/ 2574 h 358403"/>
                  <a:gd name="connsiteX11" fmla="*/ 518566 w 518565"/>
                  <a:gd name="connsiteY11" fmla="*/ 37866 h 358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8565" h="358403">
                    <a:moveTo>
                      <a:pt x="518566" y="37866"/>
                    </a:moveTo>
                    <a:cubicBezTo>
                      <a:pt x="513855" y="42986"/>
                      <a:pt x="509760" y="48037"/>
                      <a:pt x="504981" y="52475"/>
                    </a:cubicBezTo>
                    <a:cubicBezTo>
                      <a:pt x="398420" y="151594"/>
                      <a:pt x="291655" y="250441"/>
                      <a:pt x="185573" y="350107"/>
                    </a:cubicBezTo>
                    <a:cubicBezTo>
                      <a:pt x="173421" y="361507"/>
                      <a:pt x="167209" y="360893"/>
                      <a:pt x="155604" y="349902"/>
                    </a:cubicBezTo>
                    <a:cubicBezTo>
                      <a:pt x="107683" y="304643"/>
                      <a:pt x="59420" y="259657"/>
                      <a:pt x="9724" y="216309"/>
                    </a:cubicBezTo>
                    <a:cubicBezTo>
                      <a:pt x="-8844" y="200131"/>
                      <a:pt x="3034" y="192007"/>
                      <a:pt x="13547" y="181835"/>
                    </a:cubicBezTo>
                    <a:cubicBezTo>
                      <a:pt x="23786" y="172005"/>
                      <a:pt x="30203" y="152891"/>
                      <a:pt x="50136" y="172756"/>
                    </a:cubicBezTo>
                    <a:cubicBezTo>
                      <a:pt x="82289" y="204841"/>
                      <a:pt x="117854" y="233580"/>
                      <a:pt x="149939" y="265732"/>
                    </a:cubicBezTo>
                    <a:cubicBezTo>
                      <a:pt x="165502" y="281296"/>
                      <a:pt x="174445" y="281296"/>
                      <a:pt x="190556" y="266005"/>
                    </a:cubicBezTo>
                    <a:cubicBezTo>
                      <a:pt x="279709" y="181562"/>
                      <a:pt x="369954" y="98348"/>
                      <a:pt x="460268" y="15134"/>
                    </a:cubicBezTo>
                    <a:cubicBezTo>
                      <a:pt x="466753" y="9195"/>
                      <a:pt x="472282" y="-6028"/>
                      <a:pt x="484160" y="2574"/>
                    </a:cubicBezTo>
                    <a:cubicBezTo>
                      <a:pt x="496789" y="11789"/>
                      <a:pt x="506415" y="25101"/>
                      <a:pt x="518566" y="3786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0223B6CA-FDA1-4264-B96B-C44E66079A8F}"/>
                  </a:ext>
                </a:extLst>
              </p:cNvPr>
              <p:cNvSpPr/>
              <p:nvPr/>
            </p:nvSpPr>
            <p:spPr>
              <a:xfrm>
                <a:off x="4769834" y="6064837"/>
                <a:ext cx="1351632" cy="25200"/>
              </a:xfrm>
              <a:custGeom>
                <a:avLst/>
                <a:gdLst>
                  <a:gd name="connsiteX0" fmla="*/ 1342895 w 1351632"/>
                  <a:gd name="connsiteY0" fmla="*/ 17476 h 17475"/>
                  <a:gd name="connsiteX1" fmla="*/ 8738 w 1351632"/>
                  <a:gd name="connsiteY1" fmla="*/ 17476 h 17475"/>
                  <a:gd name="connsiteX2" fmla="*/ 0 w 1351632"/>
                  <a:gd name="connsiteY2" fmla="*/ 8738 h 17475"/>
                  <a:gd name="connsiteX3" fmla="*/ 0 w 1351632"/>
                  <a:gd name="connsiteY3" fmla="*/ 8738 h 17475"/>
                  <a:gd name="connsiteX4" fmla="*/ 8738 w 1351632"/>
                  <a:gd name="connsiteY4" fmla="*/ 0 h 17475"/>
                  <a:gd name="connsiteX5" fmla="*/ 1342895 w 1351632"/>
                  <a:gd name="connsiteY5" fmla="*/ 0 h 17475"/>
                  <a:gd name="connsiteX6" fmla="*/ 1351633 w 1351632"/>
                  <a:gd name="connsiteY6" fmla="*/ 8738 h 17475"/>
                  <a:gd name="connsiteX7" fmla="*/ 1351633 w 1351632"/>
                  <a:gd name="connsiteY7" fmla="*/ 8738 h 17475"/>
                  <a:gd name="connsiteX8" fmla="*/ 1342895 w 1351632"/>
                  <a:gd name="connsiteY8" fmla="*/ 17476 h 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1632" h="17475">
                    <a:moveTo>
                      <a:pt x="1342895" y="17476"/>
                    </a:moveTo>
                    <a:lnTo>
                      <a:pt x="8738" y="17476"/>
                    </a:lnTo>
                    <a:cubicBezTo>
                      <a:pt x="3891" y="17476"/>
                      <a:pt x="0" y="13585"/>
                      <a:pt x="0" y="8738"/>
                    </a:cubicBezTo>
                    <a:lnTo>
                      <a:pt x="0" y="8738"/>
                    </a:lnTo>
                    <a:cubicBezTo>
                      <a:pt x="0" y="3891"/>
                      <a:pt x="3891" y="0"/>
                      <a:pt x="8738" y="0"/>
                    </a:cubicBezTo>
                    <a:lnTo>
                      <a:pt x="1342895" y="0"/>
                    </a:lnTo>
                    <a:cubicBezTo>
                      <a:pt x="1347742" y="0"/>
                      <a:pt x="1351633" y="3891"/>
                      <a:pt x="1351633" y="8738"/>
                    </a:cubicBezTo>
                    <a:lnTo>
                      <a:pt x="1351633" y="8738"/>
                    </a:lnTo>
                    <a:cubicBezTo>
                      <a:pt x="1351633" y="13585"/>
                      <a:pt x="1347742" y="17476"/>
                      <a:pt x="1342895" y="17476"/>
                    </a:cubicBezTo>
                    <a:close/>
                  </a:path>
                </a:pathLst>
              </a:custGeom>
              <a:solidFill>
                <a:srgbClr val="2650A8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E643B187-ED0C-4356-931A-9BA88108760F}"/>
                  </a:ext>
                </a:extLst>
              </p:cNvPr>
              <p:cNvSpPr/>
              <p:nvPr/>
            </p:nvSpPr>
            <p:spPr>
              <a:xfrm>
                <a:off x="4769834" y="6156584"/>
                <a:ext cx="1351632" cy="25200"/>
              </a:xfrm>
              <a:custGeom>
                <a:avLst/>
                <a:gdLst>
                  <a:gd name="connsiteX0" fmla="*/ 1342895 w 1351632"/>
                  <a:gd name="connsiteY0" fmla="*/ 17476 h 17475"/>
                  <a:gd name="connsiteX1" fmla="*/ 8738 w 1351632"/>
                  <a:gd name="connsiteY1" fmla="*/ 17476 h 17475"/>
                  <a:gd name="connsiteX2" fmla="*/ 0 w 1351632"/>
                  <a:gd name="connsiteY2" fmla="*/ 8738 h 17475"/>
                  <a:gd name="connsiteX3" fmla="*/ 0 w 1351632"/>
                  <a:gd name="connsiteY3" fmla="*/ 8738 h 17475"/>
                  <a:gd name="connsiteX4" fmla="*/ 8738 w 1351632"/>
                  <a:gd name="connsiteY4" fmla="*/ 0 h 17475"/>
                  <a:gd name="connsiteX5" fmla="*/ 1342895 w 1351632"/>
                  <a:gd name="connsiteY5" fmla="*/ 0 h 17475"/>
                  <a:gd name="connsiteX6" fmla="*/ 1351633 w 1351632"/>
                  <a:gd name="connsiteY6" fmla="*/ 8738 h 17475"/>
                  <a:gd name="connsiteX7" fmla="*/ 1351633 w 1351632"/>
                  <a:gd name="connsiteY7" fmla="*/ 8738 h 17475"/>
                  <a:gd name="connsiteX8" fmla="*/ 1342895 w 1351632"/>
                  <a:gd name="connsiteY8" fmla="*/ 17476 h 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1632" h="17475">
                    <a:moveTo>
                      <a:pt x="1342895" y="17476"/>
                    </a:moveTo>
                    <a:lnTo>
                      <a:pt x="8738" y="17476"/>
                    </a:lnTo>
                    <a:cubicBezTo>
                      <a:pt x="3891" y="17476"/>
                      <a:pt x="0" y="13585"/>
                      <a:pt x="0" y="8738"/>
                    </a:cubicBezTo>
                    <a:lnTo>
                      <a:pt x="0" y="8738"/>
                    </a:lnTo>
                    <a:cubicBezTo>
                      <a:pt x="0" y="3891"/>
                      <a:pt x="3891" y="0"/>
                      <a:pt x="8738" y="0"/>
                    </a:cubicBezTo>
                    <a:lnTo>
                      <a:pt x="1342895" y="0"/>
                    </a:lnTo>
                    <a:cubicBezTo>
                      <a:pt x="1347742" y="0"/>
                      <a:pt x="1351633" y="3891"/>
                      <a:pt x="1351633" y="8738"/>
                    </a:cubicBezTo>
                    <a:lnTo>
                      <a:pt x="1351633" y="8738"/>
                    </a:lnTo>
                    <a:cubicBezTo>
                      <a:pt x="1351633" y="13585"/>
                      <a:pt x="1347742" y="17476"/>
                      <a:pt x="1342895" y="17476"/>
                    </a:cubicBezTo>
                    <a:close/>
                  </a:path>
                </a:pathLst>
              </a:custGeom>
              <a:solidFill>
                <a:srgbClr val="2650A8"/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4CEAFD0-C04E-4D30-B468-725E40E4E143}"/>
              </a:ext>
            </a:extLst>
          </p:cNvPr>
          <p:cNvGrpSpPr/>
          <p:nvPr/>
        </p:nvGrpSpPr>
        <p:grpSpPr>
          <a:xfrm>
            <a:off x="846108" y="967350"/>
            <a:ext cx="3617879" cy="2244156"/>
            <a:chOff x="891186" y="1240261"/>
            <a:chExt cx="4416855" cy="2739758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F478FD2A-05B8-49B4-9CC3-28A231E91EC3}"/>
                </a:ext>
              </a:extLst>
            </p:cNvPr>
            <p:cNvSpPr/>
            <p:nvPr/>
          </p:nvSpPr>
          <p:spPr>
            <a:xfrm>
              <a:off x="2977836" y="2900395"/>
              <a:ext cx="237164" cy="671965"/>
            </a:xfrm>
            <a:custGeom>
              <a:avLst/>
              <a:gdLst>
                <a:gd name="connsiteX0" fmla="*/ 0 w 237164"/>
                <a:gd name="connsiteY0" fmla="*/ 0 h 671965"/>
                <a:gd name="connsiteX1" fmla="*/ 237164 w 237164"/>
                <a:gd name="connsiteY1" fmla="*/ 0 h 671965"/>
                <a:gd name="connsiteX2" fmla="*/ 237164 w 237164"/>
                <a:gd name="connsiteY2" fmla="*/ 671965 h 671965"/>
                <a:gd name="connsiteX3" fmla="*/ 0 w 237164"/>
                <a:gd name="connsiteY3" fmla="*/ 671965 h 67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164" h="671965">
                  <a:moveTo>
                    <a:pt x="0" y="0"/>
                  </a:moveTo>
                  <a:lnTo>
                    <a:pt x="237164" y="0"/>
                  </a:lnTo>
                  <a:lnTo>
                    <a:pt x="237164" y="671965"/>
                  </a:lnTo>
                  <a:lnTo>
                    <a:pt x="0" y="671965"/>
                  </a:lnTo>
                  <a:close/>
                </a:path>
              </a:pathLst>
            </a:custGeom>
            <a:solidFill>
              <a:srgbClr val="000000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5EBF3DF0-FD91-407E-9F23-11717ECEF790}"/>
                </a:ext>
              </a:extLst>
            </p:cNvPr>
            <p:cNvSpPr/>
            <p:nvPr/>
          </p:nvSpPr>
          <p:spPr>
            <a:xfrm>
              <a:off x="2269188" y="1240473"/>
              <a:ext cx="1670840" cy="2213635"/>
            </a:xfrm>
            <a:custGeom>
              <a:avLst/>
              <a:gdLst>
                <a:gd name="connsiteX0" fmla="*/ 814779 w 1670840"/>
                <a:gd name="connsiteY0" fmla="*/ 1617 h 2213635"/>
                <a:gd name="connsiteX1" fmla="*/ 830524 w 1670840"/>
                <a:gd name="connsiteY1" fmla="*/ 1354 h 2213635"/>
                <a:gd name="connsiteX2" fmla="*/ 1131526 w 1670840"/>
                <a:gd name="connsiteY2" fmla="*/ 246555 h 2213635"/>
                <a:gd name="connsiteX3" fmla="*/ 1585036 w 1670840"/>
                <a:gd name="connsiteY3" fmla="*/ 1221893 h 2213635"/>
                <a:gd name="connsiteX4" fmla="*/ 1667187 w 1670840"/>
                <a:gd name="connsiteY4" fmla="*/ 2183265 h 2213635"/>
                <a:gd name="connsiteX5" fmla="*/ 940608 w 1670840"/>
                <a:gd name="connsiteY5" fmla="*/ 1798202 h 2213635"/>
                <a:gd name="connsiteX6" fmla="*/ 707990 w 1670840"/>
                <a:gd name="connsiteY6" fmla="*/ 1806042 h 2213635"/>
                <a:gd name="connsiteX7" fmla="*/ 4732 w 1670840"/>
                <a:gd name="connsiteY7" fmla="*/ 2213635 h 2213635"/>
                <a:gd name="connsiteX8" fmla="*/ 78977 w 1670840"/>
                <a:gd name="connsiteY8" fmla="*/ 1169388 h 2213635"/>
                <a:gd name="connsiteX9" fmla="*/ 483342 w 1670840"/>
                <a:gd name="connsiteY9" fmla="*/ 277189 h 2213635"/>
                <a:gd name="connsiteX10" fmla="*/ 814779 w 1670840"/>
                <a:gd name="connsiteY10" fmla="*/ 1617 h 2213635"/>
                <a:gd name="connsiteX11" fmla="*/ 814779 w 1670840"/>
                <a:gd name="connsiteY11" fmla="*/ 1617 h 221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0840" h="2213635">
                  <a:moveTo>
                    <a:pt x="814779" y="1617"/>
                  </a:moveTo>
                  <a:cubicBezTo>
                    <a:pt x="819984" y="1551"/>
                    <a:pt x="826374" y="-1808"/>
                    <a:pt x="830524" y="1354"/>
                  </a:cubicBezTo>
                  <a:cubicBezTo>
                    <a:pt x="978686" y="111767"/>
                    <a:pt x="1038965" y="144377"/>
                    <a:pt x="1131526" y="246555"/>
                  </a:cubicBezTo>
                  <a:cubicBezTo>
                    <a:pt x="1382920" y="523840"/>
                    <a:pt x="1513162" y="863314"/>
                    <a:pt x="1585036" y="1221893"/>
                  </a:cubicBezTo>
                  <a:cubicBezTo>
                    <a:pt x="1629241" y="1442390"/>
                    <a:pt x="1685831" y="2164292"/>
                    <a:pt x="1667187" y="2183265"/>
                  </a:cubicBezTo>
                  <a:cubicBezTo>
                    <a:pt x="1489182" y="1934111"/>
                    <a:pt x="1235680" y="1842473"/>
                    <a:pt x="940608" y="1798202"/>
                  </a:cubicBezTo>
                  <a:cubicBezTo>
                    <a:pt x="853516" y="1785159"/>
                    <a:pt x="800813" y="1791746"/>
                    <a:pt x="707990" y="1806042"/>
                  </a:cubicBezTo>
                  <a:cubicBezTo>
                    <a:pt x="417595" y="1850774"/>
                    <a:pt x="173052" y="1963888"/>
                    <a:pt x="4732" y="2213635"/>
                  </a:cubicBezTo>
                  <a:cubicBezTo>
                    <a:pt x="-11145" y="2190051"/>
                    <a:pt x="12769" y="1487847"/>
                    <a:pt x="78977" y="1169388"/>
                  </a:cubicBezTo>
                  <a:cubicBezTo>
                    <a:pt x="146569" y="843748"/>
                    <a:pt x="264427" y="535896"/>
                    <a:pt x="483342" y="277189"/>
                  </a:cubicBezTo>
                  <a:cubicBezTo>
                    <a:pt x="561409" y="184761"/>
                    <a:pt x="786188" y="11302"/>
                    <a:pt x="814779" y="1617"/>
                  </a:cubicBezTo>
                  <a:lnTo>
                    <a:pt x="814779" y="1617"/>
                  </a:lnTo>
                  <a:close/>
                </a:path>
              </a:pathLst>
            </a:custGeom>
            <a:solidFill>
              <a:schemeClr val="accent4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1985FD5D-0582-48A4-AA64-A868B4650DA1}"/>
                </a:ext>
              </a:extLst>
            </p:cNvPr>
            <p:cNvSpPr/>
            <p:nvPr/>
          </p:nvSpPr>
          <p:spPr>
            <a:xfrm>
              <a:off x="891186" y="1240261"/>
              <a:ext cx="2192188" cy="2216895"/>
            </a:xfrm>
            <a:custGeom>
              <a:avLst/>
              <a:gdLst>
                <a:gd name="connsiteX0" fmla="*/ 2192189 w 2192188"/>
                <a:gd name="connsiteY0" fmla="*/ 973 h 2216895"/>
                <a:gd name="connsiteX1" fmla="*/ 1470880 w 2192188"/>
                <a:gd name="connsiteY1" fmla="*/ 1137319 h 2216895"/>
                <a:gd name="connsiteX2" fmla="*/ 1380099 w 2192188"/>
                <a:gd name="connsiteY2" fmla="*/ 2195665 h 2216895"/>
                <a:gd name="connsiteX3" fmla="*/ 1382931 w 2192188"/>
                <a:gd name="connsiteY3" fmla="*/ 2214704 h 2216895"/>
                <a:gd name="connsiteX4" fmla="*/ 1365210 w 2192188"/>
                <a:gd name="connsiteY4" fmla="*/ 2205679 h 2216895"/>
                <a:gd name="connsiteX5" fmla="*/ 747331 w 2192188"/>
                <a:gd name="connsiteY5" fmla="*/ 1833726 h 2216895"/>
                <a:gd name="connsiteX6" fmla="*/ 154289 w 2192188"/>
                <a:gd name="connsiteY6" fmla="*/ 1915679 h 2216895"/>
                <a:gd name="connsiteX7" fmla="*/ 0 w 2192188"/>
                <a:gd name="connsiteY7" fmla="*/ 1969371 h 2216895"/>
                <a:gd name="connsiteX8" fmla="*/ 54218 w 2192188"/>
                <a:gd name="connsiteY8" fmla="*/ 1672586 h 2216895"/>
                <a:gd name="connsiteX9" fmla="*/ 1775834 w 2192188"/>
                <a:gd name="connsiteY9" fmla="*/ 41357 h 2216895"/>
                <a:gd name="connsiteX10" fmla="*/ 2192189 w 2192188"/>
                <a:gd name="connsiteY10" fmla="*/ 973 h 2216895"/>
                <a:gd name="connsiteX11" fmla="*/ 2192189 w 2192188"/>
                <a:gd name="connsiteY11" fmla="*/ 973 h 221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2188" h="2216895">
                  <a:moveTo>
                    <a:pt x="2192189" y="973"/>
                  </a:moveTo>
                  <a:cubicBezTo>
                    <a:pt x="1767928" y="263040"/>
                    <a:pt x="1574507" y="672280"/>
                    <a:pt x="1470880" y="1137319"/>
                  </a:cubicBezTo>
                  <a:cubicBezTo>
                    <a:pt x="1393274" y="1485753"/>
                    <a:pt x="1375092" y="1839919"/>
                    <a:pt x="1380099" y="2195665"/>
                  </a:cubicBezTo>
                  <a:cubicBezTo>
                    <a:pt x="1380164" y="2202055"/>
                    <a:pt x="1381943" y="2208314"/>
                    <a:pt x="1382931" y="2214704"/>
                  </a:cubicBezTo>
                  <a:cubicBezTo>
                    <a:pt x="1372193" y="2221489"/>
                    <a:pt x="1368833" y="2210817"/>
                    <a:pt x="1365210" y="2205679"/>
                  </a:cubicBezTo>
                  <a:cubicBezTo>
                    <a:pt x="1216126" y="1986895"/>
                    <a:pt x="998462" y="1884321"/>
                    <a:pt x="747331" y="1833726"/>
                  </a:cubicBezTo>
                  <a:cubicBezTo>
                    <a:pt x="539022" y="1791761"/>
                    <a:pt x="346392" y="1848153"/>
                    <a:pt x="154289" y="1915679"/>
                  </a:cubicBezTo>
                  <a:cubicBezTo>
                    <a:pt x="104484" y="1933203"/>
                    <a:pt x="54745" y="1950332"/>
                    <a:pt x="0" y="1969371"/>
                  </a:cubicBezTo>
                  <a:cubicBezTo>
                    <a:pt x="7444" y="1865282"/>
                    <a:pt x="26022" y="1767386"/>
                    <a:pt x="54218" y="1672586"/>
                  </a:cubicBezTo>
                  <a:cubicBezTo>
                    <a:pt x="315033" y="798833"/>
                    <a:pt x="885545" y="250061"/>
                    <a:pt x="1775834" y="41357"/>
                  </a:cubicBezTo>
                  <a:cubicBezTo>
                    <a:pt x="1911742" y="9537"/>
                    <a:pt x="2051603" y="-3902"/>
                    <a:pt x="2192189" y="973"/>
                  </a:cubicBezTo>
                  <a:lnTo>
                    <a:pt x="2192189" y="973"/>
                  </a:lnTo>
                  <a:close/>
                </a:path>
              </a:pathLst>
            </a:custGeom>
            <a:solidFill>
              <a:schemeClr val="accent3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02C4662B-FECA-4276-A9C9-01055EDE46AC}"/>
                </a:ext>
              </a:extLst>
            </p:cNvPr>
            <p:cNvSpPr/>
            <p:nvPr/>
          </p:nvSpPr>
          <p:spPr>
            <a:xfrm>
              <a:off x="3100437" y="1241761"/>
              <a:ext cx="2207604" cy="2185972"/>
            </a:xfrm>
            <a:custGeom>
              <a:avLst/>
              <a:gdLst>
                <a:gd name="connsiteX0" fmla="*/ 835872 w 2207604"/>
                <a:gd name="connsiteY0" fmla="*/ 2182438 h 2185972"/>
                <a:gd name="connsiteX1" fmla="*/ 814528 w 2207604"/>
                <a:gd name="connsiteY1" fmla="*/ 1696844 h 2185972"/>
                <a:gd name="connsiteX2" fmla="*/ 671175 w 2207604"/>
                <a:gd name="connsiteY2" fmla="*/ 917958 h 2185972"/>
                <a:gd name="connsiteX3" fmla="*/ 152312 w 2207604"/>
                <a:gd name="connsiteY3" fmla="*/ 108766 h 2185972"/>
                <a:gd name="connsiteX4" fmla="*/ 0 w 2207604"/>
                <a:gd name="connsiteY4" fmla="*/ 0 h 2185972"/>
                <a:gd name="connsiteX5" fmla="*/ 1302295 w 2207604"/>
                <a:gd name="connsiteY5" fmla="*/ 420440 h 2185972"/>
                <a:gd name="connsiteX6" fmla="*/ 2207605 w 2207604"/>
                <a:gd name="connsiteY6" fmla="*/ 1888355 h 2185972"/>
                <a:gd name="connsiteX7" fmla="*/ 2049692 w 2207604"/>
                <a:gd name="connsiteY7" fmla="*/ 1839275 h 2185972"/>
                <a:gd name="connsiteX8" fmla="*/ 1721417 w 2207604"/>
                <a:gd name="connsiteY8" fmla="*/ 1765886 h 2185972"/>
                <a:gd name="connsiteX9" fmla="*/ 1214347 w 2207604"/>
                <a:gd name="connsiteY9" fmla="*/ 1905220 h 2185972"/>
                <a:gd name="connsiteX10" fmla="*/ 872106 w 2207604"/>
                <a:gd name="connsiteY10" fmla="*/ 2162543 h 2185972"/>
                <a:gd name="connsiteX11" fmla="*/ 835872 w 2207604"/>
                <a:gd name="connsiteY11" fmla="*/ 2182438 h 2185972"/>
                <a:gd name="connsiteX12" fmla="*/ 835872 w 2207604"/>
                <a:gd name="connsiteY12" fmla="*/ 2182438 h 218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7604" h="2185972">
                  <a:moveTo>
                    <a:pt x="835872" y="2182438"/>
                  </a:moveTo>
                  <a:cubicBezTo>
                    <a:pt x="842329" y="2020047"/>
                    <a:pt x="828823" y="1858314"/>
                    <a:pt x="814528" y="1696844"/>
                  </a:cubicBezTo>
                  <a:cubicBezTo>
                    <a:pt x="791141" y="1432933"/>
                    <a:pt x="750625" y="1171723"/>
                    <a:pt x="671175" y="917958"/>
                  </a:cubicBezTo>
                  <a:cubicBezTo>
                    <a:pt x="572027" y="600948"/>
                    <a:pt x="418397" y="318591"/>
                    <a:pt x="152312" y="108766"/>
                  </a:cubicBezTo>
                  <a:cubicBezTo>
                    <a:pt x="103430" y="70227"/>
                    <a:pt x="50793" y="36168"/>
                    <a:pt x="0" y="0"/>
                  </a:cubicBezTo>
                  <a:cubicBezTo>
                    <a:pt x="479335" y="0"/>
                    <a:pt x="915059" y="140190"/>
                    <a:pt x="1302295" y="420440"/>
                  </a:cubicBezTo>
                  <a:cubicBezTo>
                    <a:pt x="1802317" y="782181"/>
                    <a:pt x="2101473" y="1271266"/>
                    <a:pt x="2207605" y="1888355"/>
                  </a:cubicBezTo>
                  <a:cubicBezTo>
                    <a:pt x="2151146" y="1870831"/>
                    <a:pt x="2100419" y="1855020"/>
                    <a:pt x="2049692" y="1839275"/>
                  </a:cubicBezTo>
                  <a:cubicBezTo>
                    <a:pt x="1942310" y="1805940"/>
                    <a:pt x="1834071" y="1775438"/>
                    <a:pt x="1721417" y="1765886"/>
                  </a:cubicBezTo>
                  <a:cubicBezTo>
                    <a:pt x="1535573" y="1750009"/>
                    <a:pt x="1371007" y="1814438"/>
                    <a:pt x="1214347" y="1905220"/>
                  </a:cubicBezTo>
                  <a:cubicBezTo>
                    <a:pt x="1090034" y="1977225"/>
                    <a:pt x="977315" y="2064844"/>
                    <a:pt x="872106" y="2162543"/>
                  </a:cubicBezTo>
                  <a:cubicBezTo>
                    <a:pt x="862685" y="2171371"/>
                    <a:pt x="858008" y="2194824"/>
                    <a:pt x="835872" y="2182438"/>
                  </a:cubicBezTo>
                  <a:lnTo>
                    <a:pt x="835872" y="2182438"/>
                  </a:lnTo>
                  <a:close/>
                </a:path>
              </a:pathLst>
            </a:custGeom>
            <a:solidFill>
              <a:schemeClr val="accent1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2EE866AE-8346-415A-B968-5D1B8A049E55}"/>
                </a:ext>
              </a:extLst>
            </p:cNvPr>
            <p:cNvSpPr/>
            <p:nvPr/>
          </p:nvSpPr>
          <p:spPr>
            <a:xfrm>
              <a:off x="2223193" y="3573085"/>
              <a:ext cx="1797705" cy="406934"/>
            </a:xfrm>
            <a:custGeom>
              <a:avLst/>
              <a:gdLst>
                <a:gd name="connsiteX0" fmla="*/ 1742103 w 1797705"/>
                <a:gd name="connsiteY0" fmla="*/ 406934 h 406934"/>
                <a:gd name="connsiteX1" fmla="*/ 55602 w 1797705"/>
                <a:gd name="connsiteY1" fmla="*/ 406934 h 406934"/>
                <a:gd name="connsiteX2" fmla="*/ 0 w 1797705"/>
                <a:gd name="connsiteY2" fmla="*/ 351201 h 406934"/>
                <a:gd name="connsiteX3" fmla="*/ 0 w 1797705"/>
                <a:gd name="connsiteY3" fmla="*/ 55734 h 406934"/>
                <a:gd name="connsiteX4" fmla="*/ 55602 w 1797705"/>
                <a:gd name="connsiteY4" fmla="*/ 0 h 406934"/>
                <a:gd name="connsiteX5" fmla="*/ 1742103 w 1797705"/>
                <a:gd name="connsiteY5" fmla="*/ 0 h 406934"/>
                <a:gd name="connsiteX6" fmla="*/ 1797705 w 1797705"/>
                <a:gd name="connsiteY6" fmla="*/ 55734 h 406934"/>
                <a:gd name="connsiteX7" fmla="*/ 1797705 w 1797705"/>
                <a:gd name="connsiteY7" fmla="*/ 351201 h 406934"/>
                <a:gd name="connsiteX8" fmla="*/ 1742103 w 1797705"/>
                <a:gd name="connsiteY8" fmla="*/ 406934 h 406934"/>
                <a:gd name="connsiteX9" fmla="*/ 1742103 w 1797705"/>
                <a:gd name="connsiteY9" fmla="*/ 406934 h 40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7705" h="406934">
                  <a:moveTo>
                    <a:pt x="1742103" y="406934"/>
                  </a:moveTo>
                  <a:lnTo>
                    <a:pt x="55602" y="406934"/>
                  </a:lnTo>
                  <a:cubicBezTo>
                    <a:pt x="24836" y="406934"/>
                    <a:pt x="0" y="382032"/>
                    <a:pt x="0" y="351201"/>
                  </a:cubicBezTo>
                  <a:lnTo>
                    <a:pt x="0" y="55734"/>
                  </a:lnTo>
                  <a:cubicBezTo>
                    <a:pt x="0" y="24902"/>
                    <a:pt x="24836" y="0"/>
                    <a:pt x="55602" y="0"/>
                  </a:cubicBezTo>
                  <a:lnTo>
                    <a:pt x="1742103" y="0"/>
                  </a:lnTo>
                  <a:cubicBezTo>
                    <a:pt x="1772869" y="0"/>
                    <a:pt x="1797705" y="24902"/>
                    <a:pt x="1797705" y="55734"/>
                  </a:cubicBezTo>
                  <a:lnTo>
                    <a:pt x="1797705" y="351201"/>
                  </a:lnTo>
                  <a:cubicBezTo>
                    <a:pt x="1797640" y="381966"/>
                    <a:pt x="1772803" y="406934"/>
                    <a:pt x="1742103" y="406934"/>
                  </a:cubicBezTo>
                  <a:lnTo>
                    <a:pt x="1742103" y="406934"/>
                  </a:lnTo>
                  <a:close/>
                </a:path>
              </a:pathLst>
            </a:custGeom>
            <a:solidFill>
              <a:srgbClr val="1C021D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23F5000F-4F00-4A66-8C68-FD105D343653}"/>
              </a:ext>
            </a:extLst>
          </p:cNvPr>
          <p:cNvGrpSpPr/>
          <p:nvPr/>
        </p:nvGrpSpPr>
        <p:grpSpPr>
          <a:xfrm>
            <a:off x="3190355" y="4852597"/>
            <a:ext cx="1419109" cy="1619616"/>
            <a:chOff x="8117169" y="1580956"/>
            <a:chExt cx="1419109" cy="161961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DE3036E7-A871-427B-BFCE-AD5DB150CA44}"/>
                </a:ext>
              </a:extLst>
            </p:cNvPr>
            <p:cNvGrpSpPr/>
            <p:nvPr/>
          </p:nvGrpSpPr>
          <p:grpSpPr>
            <a:xfrm>
              <a:off x="8117169" y="1580956"/>
              <a:ext cx="1419109" cy="1619616"/>
              <a:chOff x="9948742" y="2006396"/>
              <a:chExt cx="1419109" cy="1619616"/>
            </a:xfrm>
          </p:grpSpPr>
          <p:sp>
            <p:nvSpPr>
              <p:cNvPr id="36" name="Freeform: Shape 327">
                <a:extLst>
                  <a:ext uri="{FF2B5EF4-FFF2-40B4-BE49-F238E27FC236}">
                    <a16:creationId xmlns:a16="http://schemas.microsoft.com/office/drawing/2014/main" id="{130F8760-F00C-4591-8058-6CD663143EC1}"/>
                  </a:ext>
                </a:extLst>
              </p:cNvPr>
              <p:cNvSpPr/>
              <p:nvPr/>
            </p:nvSpPr>
            <p:spPr>
              <a:xfrm>
                <a:off x="9948742" y="2006396"/>
                <a:ext cx="1419109" cy="1619616"/>
              </a:xfrm>
              <a:custGeom>
                <a:avLst/>
                <a:gdLst>
                  <a:gd name="connsiteX0" fmla="*/ 3124253 w 3161068"/>
                  <a:gd name="connsiteY0" fmla="*/ 564888 h 3735911"/>
                  <a:gd name="connsiteX1" fmla="*/ 2671334 w 3161068"/>
                  <a:gd name="connsiteY1" fmla="*/ 398789 h 3735911"/>
                  <a:gd name="connsiteX2" fmla="*/ 1605390 w 3161068"/>
                  <a:gd name="connsiteY2" fmla="*/ 4946 h 3735911"/>
                  <a:gd name="connsiteX3" fmla="*/ 1560869 w 3161068"/>
                  <a:gd name="connsiteY3" fmla="*/ 4090 h 3735911"/>
                  <a:gd name="connsiteX4" fmla="*/ 36013 w 3161068"/>
                  <a:gd name="connsiteY4" fmla="*/ 565744 h 3735911"/>
                  <a:gd name="connsiteX5" fmla="*/ 53 w 3161068"/>
                  <a:gd name="connsiteY5" fmla="*/ 618827 h 3735911"/>
                  <a:gd name="connsiteX6" fmla="*/ 48855 w 3161068"/>
                  <a:gd name="connsiteY6" fmla="*/ 1732717 h 3735911"/>
                  <a:gd name="connsiteX7" fmla="*/ 310846 w 3161068"/>
                  <a:gd name="connsiteY7" fmla="*/ 2644548 h 3735911"/>
                  <a:gd name="connsiteX8" fmla="*/ 847671 w 3161068"/>
                  <a:gd name="connsiteY8" fmla="*/ 3333773 h 3735911"/>
                  <a:gd name="connsiteX9" fmla="*/ 1365660 w 3161068"/>
                  <a:gd name="connsiteY9" fmla="*/ 3654840 h 3735911"/>
                  <a:gd name="connsiteX10" fmla="*/ 1632788 w 3161068"/>
                  <a:gd name="connsiteY10" fmla="*/ 3725047 h 3735911"/>
                  <a:gd name="connsiteX11" fmla="*/ 1845977 w 3161068"/>
                  <a:gd name="connsiteY11" fmla="*/ 3627443 h 3735911"/>
                  <a:gd name="connsiteX12" fmla="*/ 2660204 w 3161068"/>
                  <a:gd name="connsiteY12" fmla="*/ 2950205 h 3735911"/>
                  <a:gd name="connsiteX13" fmla="*/ 2893084 w 3161068"/>
                  <a:gd name="connsiteY13" fmla="*/ 2535813 h 3735911"/>
                  <a:gd name="connsiteX14" fmla="*/ 3161069 w 3161068"/>
                  <a:gd name="connsiteY14" fmla="*/ 616258 h 3735911"/>
                  <a:gd name="connsiteX15" fmla="*/ 3124253 w 3161068"/>
                  <a:gd name="connsiteY15" fmla="*/ 564888 h 3735911"/>
                  <a:gd name="connsiteX16" fmla="*/ 772327 w 3161068"/>
                  <a:gd name="connsiteY16" fmla="*/ 1315757 h 3735911"/>
                  <a:gd name="connsiteX17" fmla="*/ 772327 w 3161068"/>
                  <a:gd name="connsiteY17" fmla="*/ 1316614 h 3735911"/>
                  <a:gd name="connsiteX18" fmla="*/ 771471 w 3161068"/>
                  <a:gd name="connsiteY18" fmla="*/ 1316614 h 3735911"/>
                  <a:gd name="connsiteX19" fmla="*/ 772327 w 3161068"/>
                  <a:gd name="connsiteY19" fmla="*/ 1315757 h 3735911"/>
                  <a:gd name="connsiteX20" fmla="*/ 772327 w 3161068"/>
                  <a:gd name="connsiteY20" fmla="*/ 1315757 h 3735911"/>
                  <a:gd name="connsiteX21" fmla="*/ 772327 w 3161068"/>
                  <a:gd name="connsiteY21" fmla="*/ 1315757 h 3735911"/>
                  <a:gd name="connsiteX22" fmla="*/ 1304015 w 3161068"/>
                  <a:gd name="connsiteY22" fmla="*/ 1392813 h 3735911"/>
                  <a:gd name="connsiteX23" fmla="*/ 1307440 w 3161068"/>
                  <a:gd name="connsiteY23" fmla="*/ 1398807 h 3735911"/>
                  <a:gd name="connsiteX24" fmla="*/ 1300590 w 3161068"/>
                  <a:gd name="connsiteY24" fmla="*/ 1398807 h 3735911"/>
                  <a:gd name="connsiteX25" fmla="*/ 1304015 w 3161068"/>
                  <a:gd name="connsiteY25" fmla="*/ 1392813 h 3735911"/>
                  <a:gd name="connsiteX26" fmla="*/ 2088275 w 3161068"/>
                  <a:gd name="connsiteY26" fmla="*/ 2686501 h 3735911"/>
                  <a:gd name="connsiteX27" fmla="*/ 2088275 w 3161068"/>
                  <a:gd name="connsiteY27" fmla="*/ 2686501 h 3735911"/>
                  <a:gd name="connsiteX28" fmla="*/ 2088275 w 3161068"/>
                  <a:gd name="connsiteY28" fmla="*/ 2686501 h 3735911"/>
                  <a:gd name="connsiteX29" fmla="*/ 2088275 w 3161068"/>
                  <a:gd name="connsiteY29" fmla="*/ 2686501 h 3735911"/>
                  <a:gd name="connsiteX30" fmla="*/ 2088275 w 3161068"/>
                  <a:gd name="connsiteY30" fmla="*/ 2687357 h 3735911"/>
                  <a:gd name="connsiteX31" fmla="*/ 2088275 w 3161068"/>
                  <a:gd name="connsiteY31" fmla="*/ 2687357 h 3735911"/>
                  <a:gd name="connsiteX32" fmla="*/ 2088275 w 3161068"/>
                  <a:gd name="connsiteY32" fmla="*/ 2687357 h 3735911"/>
                  <a:gd name="connsiteX33" fmla="*/ 2088275 w 3161068"/>
                  <a:gd name="connsiteY33" fmla="*/ 2687357 h 3735911"/>
                  <a:gd name="connsiteX34" fmla="*/ 1401619 w 3161068"/>
                  <a:gd name="connsiteY34" fmla="*/ 2387694 h 3735911"/>
                  <a:gd name="connsiteX35" fmla="*/ 1401619 w 3161068"/>
                  <a:gd name="connsiteY35" fmla="*/ 2387694 h 3735911"/>
                  <a:gd name="connsiteX36" fmla="*/ 1401619 w 3161068"/>
                  <a:gd name="connsiteY36" fmla="*/ 2387694 h 3735911"/>
                  <a:gd name="connsiteX37" fmla="*/ 1401619 w 3161068"/>
                  <a:gd name="connsiteY37" fmla="*/ 2387694 h 3735911"/>
                  <a:gd name="connsiteX38" fmla="*/ 955550 w 3161068"/>
                  <a:gd name="connsiteY38" fmla="*/ 2665953 h 3735911"/>
                  <a:gd name="connsiteX39" fmla="*/ 955550 w 3161068"/>
                  <a:gd name="connsiteY39" fmla="*/ 2666809 h 3735911"/>
                  <a:gd name="connsiteX40" fmla="*/ 955550 w 3161068"/>
                  <a:gd name="connsiteY40" fmla="*/ 2666809 h 3735911"/>
                  <a:gd name="connsiteX41" fmla="*/ 955550 w 3161068"/>
                  <a:gd name="connsiteY41" fmla="*/ 2665953 h 3735911"/>
                  <a:gd name="connsiteX42" fmla="*/ 1074559 w 3161068"/>
                  <a:gd name="connsiteY42" fmla="*/ 2736160 h 3735911"/>
                  <a:gd name="connsiteX43" fmla="*/ 1074559 w 3161068"/>
                  <a:gd name="connsiteY43" fmla="*/ 2736160 h 3735911"/>
                  <a:gd name="connsiteX44" fmla="*/ 1074559 w 3161068"/>
                  <a:gd name="connsiteY44" fmla="*/ 2736160 h 3735911"/>
                  <a:gd name="connsiteX45" fmla="*/ 1074559 w 3161068"/>
                  <a:gd name="connsiteY45" fmla="*/ 2737016 h 3735911"/>
                  <a:gd name="connsiteX46" fmla="*/ 1072846 w 3161068"/>
                  <a:gd name="connsiteY46" fmla="*/ 2737016 h 3735911"/>
                  <a:gd name="connsiteX47" fmla="*/ 1074559 w 3161068"/>
                  <a:gd name="connsiteY47" fmla="*/ 2736160 h 3735911"/>
                  <a:gd name="connsiteX0" fmla="*/ 3124253 w 3161070"/>
                  <a:gd name="connsiteY0" fmla="*/ 564888 h 3735911"/>
                  <a:gd name="connsiteX1" fmla="*/ 1605390 w 3161070"/>
                  <a:gd name="connsiteY1" fmla="*/ 4946 h 3735911"/>
                  <a:gd name="connsiteX2" fmla="*/ 1560869 w 3161070"/>
                  <a:gd name="connsiteY2" fmla="*/ 4090 h 3735911"/>
                  <a:gd name="connsiteX3" fmla="*/ 36013 w 3161070"/>
                  <a:gd name="connsiteY3" fmla="*/ 565744 h 3735911"/>
                  <a:gd name="connsiteX4" fmla="*/ 53 w 3161070"/>
                  <a:gd name="connsiteY4" fmla="*/ 618827 h 3735911"/>
                  <a:gd name="connsiteX5" fmla="*/ 48855 w 3161070"/>
                  <a:gd name="connsiteY5" fmla="*/ 1732717 h 3735911"/>
                  <a:gd name="connsiteX6" fmla="*/ 310846 w 3161070"/>
                  <a:gd name="connsiteY6" fmla="*/ 2644548 h 3735911"/>
                  <a:gd name="connsiteX7" fmla="*/ 847671 w 3161070"/>
                  <a:gd name="connsiteY7" fmla="*/ 3333773 h 3735911"/>
                  <a:gd name="connsiteX8" fmla="*/ 1365660 w 3161070"/>
                  <a:gd name="connsiteY8" fmla="*/ 3654840 h 3735911"/>
                  <a:gd name="connsiteX9" fmla="*/ 1632788 w 3161070"/>
                  <a:gd name="connsiteY9" fmla="*/ 3725047 h 3735911"/>
                  <a:gd name="connsiteX10" fmla="*/ 1845977 w 3161070"/>
                  <a:gd name="connsiteY10" fmla="*/ 3627443 h 3735911"/>
                  <a:gd name="connsiteX11" fmla="*/ 2660204 w 3161070"/>
                  <a:gd name="connsiteY11" fmla="*/ 2950205 h 3735911"/>
                  <a:gd name="connsiteX12" fmla="*/ 2893084 w 3161070"/>
                  <a:gd name="connsiteY12" fmla="*/ 2535813 h 3735911"/>
                  <a:gd name="connsiteX13" fmla="*/ 3161069 w 3161070"/>
                  <a:gd name="connsiteY13" fmla="*/ 616258 h 3735911"/>
                  <a:gd name="connsiteX14" fmla="*/ 3124253 w 3161070"/>
                  <a:gd name="connsiteY14" fmla="*/ 564888 h 3735911"/>
                  <a:gd name="connsiteX15" fmla="*/ 772327 w 3161070"/>
                  <a:gd name="connsiteY15" fmla="*/ 1315757 h 3735911"/>
                  <a:gd name="connsiteX16" fmla="*/ 772327 w 3161070"/>
                  <a:gd name="connsiteY16" fmla="*/ 1316614 h 3735911"/>
                  <a:gd name="connsiteX17" fmla="*/ 771471 w 3161070"/>
                  <a:gd name="connsiteY17" fmla="*/ 1316614 h 3735911"/>
                  <a:gd name="connsiteX18" fmla="*/ 772327 w 3161070"/>
                  <a:gd name="connsiteY18" fmla="*/ 1315757 h 3735911"/>
                  <a:gd name="connsiteX19" fmla="*/ 772327 w 3161070"/>
                  <a:gd name="connsiteY19" fmla="*/ 1315757 h 3735911"/>
                  <a:gd name="connsiteX20" fmla="*/ 772327 w 3161070"/>
                  <a:gd name="connsiteY20" fmla="*/ 1315757 h 3735911"/>
                  <a:gd name="connsiteX21" fmla="*/ 1304015 w 3161070"/>
                  <a:gd name="connsiteY21" fmla="*/ 1392813 h 3735911"/>
                  <a:gd name="connsiteX22" fmla="*/ 1307440 w 3161070"/>
                  <a:gd name="connsiteY22" fmla="*/ 1398807 h 3735911"/>
                  <a:gd name="connsiteX23" fmla="*/ 1300590 w 3161070"/>
                  <a:gd name="connsiteY23" fmla="*/ 1398807 h 3735911"/>
                  <a:gd name="connsiteX24" fmla="*/ 1304015 w 3161070"/>
                  <a:gd name="connsiteY24" fmla="*/ 1392813 h 3735911"/>
                  <a:gd name="connsiteX25" fmla="*/ 2088275 w 3161070"/>
                  <a:gd name="connsiteY25" fmla="*/ 2686501 h 3735911"/>
                  <a:gd name="connsiteX26" fmla="*/ 2088275 w 3161070"/>
                  <a:gd name="connsiteY26" fmla="*/ 2686501 h 3735911"/>
                  <a:gd name="connsiteX27" fmla="*/ 2088275 w 3161070"/>
                  <a:gd name="connsiteY27" fmla="*/ 2686501 h 3735911"/>
                  <a:gd name="connsiteX28" fmla="*/ 2088275 w 3161070"/>
                  <a:gd name="connsiteY28" fmla="*/ 2686501 h 3735911"/>
                  <a:gd name="connsiteX29" fmla="*/ 2088275 w 3161070"/>
                  <a:gd name="connsiteY29" fmla="*/ 2687357 h 3735911"/>
                  <a:gd name="connsiteX30" fmla="*/ 2088275 w 3161070"/>
                  <a:gd name="connsiteY30" fmla="*/ 2687357 h 3735911"/>
                  <a:gd name="connsiteX31" fmla="*/ 2088275 w 3161070"/>
                  <a:gd name="connsiteY31" fmla="*/ 2687357 h 3735911"/>
                  <a:gd name="connsiteX32" fmla="*/ 2088275 w 3161070"/>
                  <a:gd name="connsiteY32" fmla="*/ 2687357 h 3735911"/>
                  <a:gd name="connsiteX33" fmla="*/ 1401619 w 3161070"/>
                  <a:gd name="connsiteY33" fmla="*/ 2387694 h 3735911"/>
                  <a:gd name="connsiteX34" fmla="*/ 1401619 w 3161070"/>
                  <a:gd name="connsiteY34" fmla="*/ 2387694 h 3735911"/>
                  <a:gd name="connsiteX35" fmla="*/ 1401619 w 3161070"/>
                  <a:gd name="connsiteY35" fmla="*/ 2387694 h 3735911"/>
                  <a:gd name="connsiteX36" fmla="*/ 1401619 w 3161070"/>
                  <a:gd name="connsiteY36" fmla="*/ 2387694 h 3735911"/>
                  <a:gd name="connsiteX37" fmla="*/ 955550 w 3161070"/>
                  <a:gd name="connsiteY37" fmla="*/ 2665953 h 3735911"/>
                  <a:gd name="connsiteX38" fmla="*/ 955550 w 3161070"/>
                  <a:gd name="connsiteY38" fmla="*/ 2666809 h 3735911"/>
                  <a:gd name="connsiteX39" fmla="*/ 955550 w 3161070"/>
                  <a:gd name="connsiteY39" fmla="*/ 2666809 h 3735911"/>
                  <a:gd name="connsiteX40" fmla="*/ 955550 w 3161070"/>
                  <a:gd name="connsiteY40" fmla="*/ 2665953 h 3735911"/>
                  <a:gd name="connsiteX41" fmla="*/ 1074559 w 3161070"/>
                  <a:gd name="connsiteY41" fmla="*/ 2736160 h 3735911"/>
                  <a:gd name="connsiteX42" fmla="*/ 1074559 w 3161070"/>
                  <a:gd name="connsiteY42" fmla="*/ 2736160 h 3735911"/>
                  <a:gd name="connsiteX43" fmla="*/ 1074559 w 3161070"/>
                  <a:gd name="connsiteY43" fmla="*/ 2736160 h 3735911"/>
                  <a:gd name="connsiteX44" fmla="*/ 1074559 w 3161070"/>
                  <a:gd name="connsiteY44" fmla="*/ 2737016 h 3735911"/>
                  <a:gd name="connsiteX45" fmla="*/ 1072846 w 3161070"/>
                  <a:gd name="connsiteY45" fmla="*/ 2737016 h 3735911"/>
                  <a:gd name="connsiteX46" fmla="*/ 1074559 w 3161070"/>
                  <a:gd name="connsiteY46" fmla="*/ 2736160 h 3735911"/>
                  <a:gd name="connsiteX0" fmla="*/ 3217468 w 3254283"/>
                  <a:gd name="connsiteY0" fmla="*/ 559942 h 3730965"/>
                  <a:gd name="connsiteX1" fmla="*/ 1698605 w 3254283"/>
                  <a:gd name="connsiteY1" fmla="*/ 0 h 3730965"/>
                  <a:gd name="connsiteX2" fmla="*/ 129228 w 3254283"/>
                  <a:gd name="connsiteY2" fmla="*/ 560798 h 3730965"/>
                  <a:gd name="connsiteX3" fmla="*/ 93268 w 3254283"/>
                  <a:gd name="connsiteY3" fmla="*/ 613881 h 3730965"/>
                  <a:gd name="connsiteX4" fmla="*/ 142070 w 3254283"/>
                  <a:gd name="connsiteY4" fmla="*/ 1727771 h 3730965"/>
                  <a:gd name="connsiteX5" fmla="*/ 404061 w 3254283"/>
                  <a:gd name="connsiteY5" fmla="*/ 2639602 h 3730965"/>
                  <a:gd name="connsiteX6" fmla="*/ 940886 w 3254283"/>
                  <a:gd name="connsiteY6" fmla="*/ 3328827 h 3730965"/>
                  <a:gd name="connsiteX7" fmla="*/ 1458875 w 3254283"/>
                  <a:gd name="connsiteY7" fmla="*/ 3649894 h 3730965"/>
                  <a:gd name="connsiteX8" fmla="*/ 1726003 w 3254283"/>
                  <a:gd name="connsiteY8" fmla="*/ 3720101 h 3730965"/>
                  <a:gd name="connsiteX9" fmla="*/ 1939192 w 3254283"/>
                  <a:gd name="connsiteY9" fmla="*/ 3622497 h 3730965"/>
                  <a:gd name="connsiteX10" fmla="*/ 2753419 w 3254283"/>
                  <a:gd name="connsiteY10" fmla="*/ 2945259 h 3730965"/>
                  <a:gd name="connsiteX11" fmla="*/ 2986299 w 3254283"/>
                  <a:gd name="connsiteY11" fmla="*/ 2530867 h 3730965"/>
                  <a:gd name="connsiteX12" fmla="*/ 3254284 w 3254283"/>
                  <a:gd name="connsiteY12" fmla="*/ 611312 h 3730965"/>
                  <a:gd name="connsiteX13" fmla="*/ 3217468 w 3254283"/>
                  <a:gd name="connsiteY13" fmla="*/ 559942 h 3730965"/>
                  <a:gd name="connsiteX14" fmla="*/ 865542 w 3254283"/>
                  <a:gd name="connsiteY14" fmla="*/ 1310811 h 3730965"/>
                  <a:gd name="connsiteX15" fmla="*/ 865542 w 3254283"/>
                  <a:gd name="connsiteY15" fmla="*/ 1311668 h 3730965"/>
                  <a:gd name="connsiteX16" fmla="*/ 864686 w 3254283"/>
                  <a:gd name="connsiteY16" fmla="*/ 1311668 h 3730965"/>
                  <a:gd name="connsiteX17" fmla="*/ 865542 w 3254283"/>
                  <a:gd name="connsiteY17" fmla="*/ 1310811 h 3730965"/>
                  <a:gd name="connsiteX18" fmla="*/ 865542 w 3254283"/>
                  <a:gd name="connsiteY18" fmla="*/ 1310811 h 3730965"/>
                  <a:gd name="connsiteX19" fmla="*/ 865542 w 3254283"/>
                  <a:gd name="connsiteY19" fmla="*/ 1310811 h 3730965"/>
                  <a:gd name="connsiteX20" fmla="*/ 1397230 w 3254283"/>
                  <a:gd name="connsiteY20" fmla="*/ 1387867 h 3730965"/>
                  <a:gd name="connsiteX21" fmla="*/ 1400655 w 3254283"/>
                  <a:gd name="connsiteY21" fmla="*/ 1393861 h 3730965"/>
                  <a:gd name="connsiteX22" fmla="*/ 1393805 w 3254283"/>
                  <a:gd name="connsiteY22" fmla="*/ 1393861 h 3730965"/>
                  <a:gd name="connsiteX23" fmla="*/ 1397230 w 3254283"/>
                  <a:gd name="connsiteY23" fmla="*/ 1387867 h 3730965"/>
                  <a:gd name="connsiteX24" fmla="*/ 2181490 w 3254283"/>
                  <a:gd name="connsiteY24" fmla="*/ 2681555 h 3730965"/>
                  <a:gd name="connsiteX25" fmla="*/ 2181490 w 3254283"/>
                  <a:gd name="connsiteY25" fmla="*/ 2681555 h 3730965"/>
                  <a:gd name="connsiteX26" fmla="*/ 2181490 w 3254283"/>
                  <a:gd name="connsiteY26" fmla="*/ 2681555 h 3730965"/>
                  <a:gd name="connsiteX27" fmla="*/ 2181490 w 3254283"/>
                  <a:gd name="connsiteY27" fmla="*/ 2681555 h 3730965"/>
                  <a:gd name="connsiteX28" fmla="*/ 2181490 w 3254283"/>
                  <a:gd name="connsiteY28" fmla="*/ 2682411 h 3730965"/>
                  <a:gd name="connsiteX29" fmla="*/ 2181490 w 3254283"/>
                  <a:gd name="connsiteY29" fmla="*/ 2682411 h 3730965"/>
                  <a:gd name="connsiteX30" fmla="*/ 2181490 w 3254283"/>
                  <a:gd name="connsiteY30" fmla="*/ 2682411 h 3730965"/>
                  <a:gd name="connsiteX31" fmla="*/ 2181490 w 3254283"/>
                  <a:gd name="connsiteY31" fmla="*/ 2682411 h 3730965"/>
                  <a:gd name="connsiteX32" fmla="*/ 1494834 w 3254283"/>
                  <a:gd name="connsiteY32" fmla="*/ 2382748 h 3730965"/>
                  <a:gd name="connsiteX33" fmla="*/ 1494834 w 3254283"/>
                  <a:gd name="connsiteY33" fmla="*/ 2382748 h 3730965"/>
                  <a:gd name="connsiteX34" fmla="*/ 1494834 w 3254283"/>
                  <a:gd name="connsiteY34" fmla="*/ 2382748 h 3730965"/>
                  <a:gd name="connsiteX35" fmla="*/ 1494834 w 3254283"/>
                  <a:gd name="connsiteY35" fmla="*/ 2382748 h 3730965"/>
                  <a:gd name="connsiteX36" fmla="*/ 1048765 w 3254283"/>
                  <a:gd name="connsiteY36" fmla="*/ 2661007 h 3730965"/>
                  <a:gd name="connsiteX37" fmla="*/ 1048765 w 3254283"/>
                  <a:gd name="connsiteY37" fmla="*/ 2661863 h 3730965"/>
                  <a:gd name="connsiteX38" fmla="*/ 1048765 w 3254283"/>
                  <a:gd name="connsiteY38" fmla="*/ 2661863 h 3730965"/>
                  <a:gd name="connsiteX39" fmla="*/ 1048765 w 3254283"/>
                  <a:gd name="connsiteY39" fmla="*/ 2661007 h 3730965"/>
                  <a:gd name="connsiteX40" fmla="*/ 1167774 w 3254283"/>
                  <a:gd name="connsiteY40" fmla="*/ 2731214 h 3730965"/>
                  <a:gd name="connsiteX41" fmla="*/ 1167774 w 3254283"/>
                  <a:gd name="connsiteY41" fmla="*/ 2731214 h 3730965"/>
                  <a:gd name="connsiteX42" fmla="*/ 1167774 w 3254283"/>
                  <a:gd name="connsiteY42" fmla="*/ 2731214 h 3730965"/>
                  <a:gd name="connsiteX43" fmla="*/ 1167774 w 3254283"/>
                  <a:gd name="connsiteY43" fmla="*/ 2732070 h 3730965"/>
                  <a:gd name="connsiteX44" fmla="*/ 1166061 w 3254283"/>
                  <a:gd name="connsiteY44" fmla="*/ 2732070 h 3730965"/>
                  <a:gd name="connsiteX45" fmla="*/ 1167774 w 3254283"/>
                  <a:gd name="connsiteY45" fmla="*/ 2731214 h 3730965"/>
                  <a:gd name="connsiteX0" fmla="*/ 3217468 w 3254285"/>
                  <a:gd name="connsiteY0" fmla="*/ 559942 h 3730965"/>
                  <a:gd name="connsiteX1" fmla="*/ 1698605 w 3254285"/>
                  <a:gd name="connsiteY1" fmla="*/ 0 h 3730965"/>
                  <a:gd name="connsiteX2" fmla="*/ 129228 w 3254285"/>
                  <a:gd name="connsiteY2" fmla="*/ 560798 h 3730965"/>
                  <a:gd name="connsiteX3" fmla="*/ 93268 w 3254285"/>
                  <a:gd name="connsiteY3" fmla="*/ 613881 h 3730965"/>
                  <a:gd name="connsiteX4" fmla="*/ 142070 w 3254285"/>
                  <a:gd name="connsiteY4" fmla="*/ 1727771 h 3730965"/>
                  <a:gd name="connsiteX5" fmla="*/ 404061 w 3254285"/>
                  <a:gd name="connsiteY5" fmla="*/ 2639602 h 3730965"/>
                  <a:gd name="connsiteX6" fmla="*/ 940886 w 3254285"/>
                  <a:gd name="connsiteY6" fmla="*/ 3328827 h 3730965"/>
                  <a:gd name="connsiteX7" fmla="*/ 1458875 w 3254285"/>
                  <a:gd name="connsiteY7" fmla="*/ 3649894 h 3730965"/>
                  <a:gd name="connsiteX8" fmla="*/ 1726003 w 3254285"/>
                  <a:gd name="connsiteY8" fmla="*/ 3720101 h 3730965"/>
                  <a:gd name="connsiteX9" fmla="*/ 1939192 w 3254285"/>
                  <a:gd name="connsiteY9" fmla="*/ 3622497 h 3730965"/>
                  <a:gd name="connsiteX10" fmla="*/ 2753419 w 3254285"/>
                  <a:gd name="connsiteY10" fmla="*/ 2945259 h 3730965"/>
                  <a:gd name="connsiteX11" fmla="*/ 2986299 w 3254285"/>
                  <a:gd name="connsiteY11" fmla="*/ 2530867 h 3730965"/>
                  <a:gd name="connsiteX12" fmla="*/ 3254284 w 3254285"/>
                  <a:gd name="connsiteY12" fmla="*/ 611312 h 3730965"/>
                  <a:gd name="connsiteX13" fmla="*/ 3217468 w 3254285"/>
                  <a:gd name="connsiteY13" fmla="*/ 559942 h 3730965"/>
                  <a:gd name="connsiteX14" fmla="*/ 865542 w 3254285"/>
                  <a:gd name="connsiteY14" fmla="*/ 1310811 h 3730965"/>
                  <a:gd name="connsiteX15" fmla="*/ 865542 w 3254285"/>
                  <a:gd name="connsiteY15" fmla="*/ 1311668 h 3730965"/>
                  <a:gd name="connsiteX16" fmla="*/ 864686 w 3254285"/>
                  <a:gd name="connsiteY16" fmla="*/ 1311668 h 3730965"/>
                  <a:gd name="connsiteX17" fmla="*/ 865542 w 3254285"/>
                  <a:gd name="connsiteY17" fmla="*/ 1310811 h 3730965"/>
                  <a:gd name="connsiteX18" fmla="*/ 865542 w 3254285"/>
                  <a:gd name="connsiteY18" fmla="*/ 1310811 h 3730965"/>
                  <a:gd name="connsiteX19" fmla="*/ 865542 w 3254285"/>
                  <a:gd name="connsiteY19" fmla="*/ 1310811 h 3730965"/>
                  <a:gd name="connsiteX20" fmla="*/ 1397230 w 3254285"/>
                  <a:gd name="connsiteY20" fmla="*/ 1387867 h 3730965"/>
                  <a:gd name="connsiteX21" fmla="*/ 1400655 w 3254285"/>
                  <a:gd name="connsiteY21" fmla="*/ 1393861 h 3730965"/>
                  <a:gd name="connsiteX22" fmla="*/ 1393805 w 3254285"/>
                  <a:gd name="connsiteY22" fmla="*/ 1393861 h 3730965"/>
                  <a:gd name="connsiteX23" fmla="*/ 1397230 w 3254285"/>
                  <a:gd name="connsiteY23" fmla="*/ 1387867 h 3730965"/>
                  <a:gd name="connsiteX24" fmla="*/ 2181490 w 3254285"/>
                  <a:gd name="connsiteY24" fmla="*/ 2681555 h 3730965"/>
                  <a:gd name="connsiteX25" fmla="*/ 2181490 w 3254285"/>
                  <a:gd name="connsiteY25" fmla="*/ 2681555 h 3730965"/>
                  <a:gd name="connsiteX26" fmla="*/ 2181490 w 3254285"/>
                  <a:gd name="connsiteY26" fmla="*/ 2681555 h 3730965"/>
                  <a:gd name="connsiteX27" fmla="*/ 2181490 w 3254285"/>
                  <a:gd name="connsiteY27" fmla="*/ 2681555 h 3730965"/>
                  <a:gd name="connsiteX28" fmla="*/ 2181490 w 3254285"/>
                  <a:gd name="connsiteY28" fmla="*/ 2682411 h 3730965"/>
                  <a:gd name="connsiteX29" fmla="*/ 2181490 w 3254285"/>
                  <a:gd name="connsiteY29" fmla="*/ 2682411 h 3730965"/>
                  <a:gd name="connsiteX30" fmla="*/ 2181490 w 3254285"/>
                  <a:gd name="connsiteY30" fmla="*/ 2682411 h 3730965"/>
                  <a:gd name="connsiteX31" fmla="*/ 2181490 w 3254285"/>
                  <a:gd name="connsiteY31" fmla="*/ 2682411 h 3730965"/>
                  <a:gd name="connsiteX32" fmla="*/ 1494834 w 3254285"/>
                  <a:gd name="connsiteY32" fmla="*/ 2382748 h 3730965"/>
                  <a:gd name="connsiteX33" fmla="*/ 1494834 w 3254285"/>
                  <a:gd name="connsiteY33" fmla="*/ 2382748 h 3730965"/>
                  <a:gd name="connsiteX34" fmla="*/ 1494834 w 3254285"/>
                  <a:gd name="connsiteY34" fmla="*/ 2382748 h 3730965"/>
                  <a:gd name="connsiteX35" fmla="*/ 1494834 w 3254285"/>
                  <a:gd name="connsiteY35" fmla="*/ 2382748 h 3730965"/>
                  <a:gd name="connsiteX36" fmla="*/ 1048765 w 3254285"/>
                  <a:gd name="connsiteY36" fmla="*/ 2661007 h 3730965"/>
                  <a:gd name="connsiteX37" fmla="*/ 1048765 w 3254285"/>
                  <a:gd name="connsiteY37" fmla="*/ 2661863 h 3730965"/>
                  <a:gd name="connsiteX38" fmla="*/ 1048765 w 3254285"/>
                  <a:gd name="connsiteY38" fmla="*/ 2661863 h 3730965"/>
                  <a:gd name="connsiteX39" fmla="*/ 1048765 w 3254285"/>
                  <a:gd name="connsiteY39" fmla="*/ 2661007 h 3730965"/>
                  <a:gd name="connsiteX40" fmla="*/ 1167774 w 3254285"/>
                  <a:gd name="connsiteY40" fmla="*/ 2731214 h 3730965"/>
                  <a:gd name="connsiteX41" fmla="*/ 1167774 w 3254285"/>
                  <a:gd name="connsiteY41" fmla="*/ 2731214 h 3730965"/>
                  <a:gd name="connsiteX42" fmla="*/ 1167774 w 3254285"/>
                  <a:gd name="connsiteY42" fmla="*/ 2731214 h 3730965"/>
                  <a:gd name="connsiteX43" fmla="*/ 1167774 w 3254285"/>
                  <a:gd name="connsiteY43" fmla="*/ 2732070 h 3730965"/>
                  <a:gd name="connsiteX44" fmla="*/ 1166061 w 3254285"/>
                  <a:gd name="connsiteY44" fmla="*/ 2732070 h 3730965"/>
                  <a:gd name="connsiteX45" fmla="*/ 1167774 w 3254285"/>
                  <a:gd name="connsiteY45" fmla="*/ 2731214 h 3730965"/>
                  <a:gd name="connsiteX0" fmla="*/ 3217468 w 3254283"/>
                  <a:gd name="connsiteY0" fmla="*/ 559942 h 3730965"/>
                  <a:gd name="connsiteX1" fmla="*/ 1698605 w 3254283"/>
                  <a:gd name="connsiteY1" fmla="*/ 0 h 3730965"/>
                  <a:gd name="connsiteX2" fmla="*/ 129228 w 3254283"/>
                  <a:gd name="connsiteY2" fmla="*/ 560798 h 3730965"/>
                  <a:gd name="connsiteX3" fmla="*/ 93268 w 3254283"/>
                  <a:gd name="connsiteY3" fmla="*/ 613881 h 3730965"/>
                  <a:gd name="connsiteX4" fmla="*/ 142070 w 3254283"/>
                  <a:gd name="connsiteY4" fmla="*/ 1727771 h 3730965"/>
                  <a:gd name="connsiteX5" fmla="*/ 404061 w 3254283"/>
                  <a:gd name="connsiteY5" fmla="*/ 2639602 h 3730965"/>
                  <a:gd name="connsiteX6" fmla="*/ 940886 w 3254283"/>
                  <a:gd name="connsiteY6" fmla="*/ 3328827 h 3730965"/>
                  <a:gd name="connsiteX7" fmla="*/ 1458875 w 3254283"/>
                  <a:gd name="connsiteY7" fmla="*/ 3649894 h 3730965"/>
                  <a:gd name="connsiteX8" fmla="*/ 1726003 w 3254283"/>
                  <a:gd name="connsiteY8" fmla="*/ 3720101 h 3730965"/>
                  <a:gd name="connsiteX9" fmla="*/ 1939192 w 3254283"/>
                  <a:gd name="connsiteY9" fmla="*/ 3622497 h 3730965"/>
                  <a:gd name="connsiteX10" fmla="*/ 2753419 w 3254283"/>
                  <a:gd name="connsiteY10" fmla="*/ 2945259 h 3730965"/>
                  <a:gd name="connsiteX11" fmla="*/ 2986299 w 3254283"/>
                  <a:gd name="connsiteY11" fmla="*/ 2530867 h 3730965"/>
                  <a:gd name="connsiteX12" fmla="*/ 3254284 w 3254283"/>
                  <a:gd name="connsiteY12" fmla="*/ 611312 h 3730965"/>
                  <a:gd name="connsiteX13" fmla="*/ 3217468 w 3254283"/>
                  <a:gd name="connsiteY13" fmla="*/ 559942 h 3730965"/>
                  <a:gd name="connsiteX14" fmla="*/ 865542 w 3254283"/>
                  <a:gd name="connsiteY14" fmla="*/ 1310811 h 3730965"/>
                  <a:gd name="connsiteX15" fmla="*/ 865542 w 3254283"/>
                  <a:gd name="connsiteY15" fmla="*/ 1311668 h 3730965"/>
                  <a:gd name="connsiteX16" fmla="*/ 864686 w 3254283"/>
                  <a:gd name="connsiteY16" fmla="*/ 1311668 h 3730965"/>
                  <a:gd name="connsiteX17" fmla="*/ 865542 w 3254283"/>
                  <a:gd name="connsiteY17" fmla="*/ 1310811 h 3730965"/>
                  <a:gd name="connsiteX18" fmla="*/ 865542 w 3254283"/>
                  <a:gd name="connsiteY18" fmla="*/ 1310811 h 3730965"/>
                  <a:gd name="connsiteX19" fmla="*/ 865542 w 3254283"/>
                  <a:gd name="connsiteY19" fmla="*/ 1310811 h 3730965"/>
                  <a:gd name="connsiteX20" fmla="*/ 1397230 w 3254283"/>
                  <a:gd name="connsiteY20" fmla="*/ 1387867 h 3730965"/>
                  <a:gd name="connsiteX21" fmla="*/ 1400655 w 3254283"/>
                  <a:gd name="connsiteY21" fmla="*/ 1393861 h 3730965"/>
                  <a:gd name="connsiteX22" fmla="*/ 1393805 w 3254283"/>
                  <a:gd name="connsiteY22" fmla="*/ 1393861 h 3730965"/>
                  <a:gd name="connsiteX23" fmla="*/ 1397230 w 3254283"/>
                  <a:gd name="connsiteY23" fmla="*/ 1387867 h 3730965"/>
                  <a:gd name="connsiteX24" fmla="*/ 2181490 w 3254283"/>
                  <a:gd name="connsiteY24" fmla="*/ 2681555 h 3730965"/>
                  <a:gd name="connsiteX25" fmla="*/ 2181490 w 3254283"/>
                  <a:gd name="connsiteY25" fmla="*/ 2681555 h 3730965"/>
                  <a:gd name="connsiteX26" fmla="*/ 2181490 w 3254283"/>
                  <a:gd name="connsiteY26" fmla="*/ 2681555 h 3730965"/>
                  <a:gd name="connsiteX27" fmla="*/ 2181490 w 3254283"/>
                  <a:gd name="connsiteY27" fmla="*/ 2681555 h 3730965"/>
                  <a:gd name="connsiteX28" fmla="*/ 2181490 w 3254283"/>
                  <a:gd name="connsiteY28" fmla="*/ 2682411 h 3730965"/>
                  <a:gd name="connsiteX29" fmla="*/ 2181490 w 3254283"/>
                  <a:gd name="connsiteY29" fmla="*/ 2682411 h 3730965"/>
                  <a:gd name="connsiteX30" fmla="*/ 2181490 w 3254283"/>
                  <a:gd name="connsiteY30" fmla="*/ 2682411 h 3730965"/>
                  <a:gd name="connsiteX31" fmla="*/ 2181490 w 3254283"/>
                  <a:gd name="connsiteY31" fmla="*/ 2682411 h 3730965"/>
                  <a:gd name="connsiteX32" fmla="*/ 1494834 w 3254283"/>
                  <a:gd name="connsiteY32" fmla="*/ 2382748 h 3730965"/>
                  <a:gd name="connsiteX33" fmla="*/ 1494834 w 3254283"/>
                  <a:gd name="connsiteY33" fmla="*/ 2382748 h 3730965"/>
                  <a:gd name="connsiteX34" fmla="*/ 1494834 w 3254283"/>
                  <a:gd name="connsiteY34" fmla="*/ 2382748 h 3730965"/>
                  <a:gd name="connsiteX35" fmla="*/ 1494834 w 3254283"/>
                  <a:gd name="connsiteY35" fmla="*/ 2382748 h 3730965"/>
                  <a:gd name="connsiteX36" fmla="*/ 1048765 w 3254283"/>
                  <a:gd name="connsiteY36" fmla="*/ 2661007 h 3730965"/>
                  <a:gd name="connsiteX37" fmla="*/ 1048765 w 3254283"/>
                  <a:gd name="connsiteY37" fmla="*/ 2661863 h 3730965"/>
                  <a:gd name="connsiteX38" fmla="*/ 1048765 w 3254283"/>
                  <a:gd name="connsiteY38" fmla="*/ 2661863 h 3730965"/>
                  <a:gd name="connsiteX39" fmla="*/ 1048765 w 3254283"/>
                  <a:gd name="connsiteY39" fmla="*/ 2661007 h 3730965"/>
                  <a:gd name="connsiteX40" fmla="*/ 1167774 w 3254283"/>
                  <a:gd name="connsiteY40" fmla="*/ 2731214 h 3730965"/>
                  <a:gd name="connsiteX41" fmla="*/ 1167774 w 3254283"/>
                  <a:gd name="connsiteY41" fmla="*/ 2731214 h 3730965"/>
                  <a:gd name="connsiteX42" fmla="*/ 1167774 w 3254283"/>
                  <a:gd name="connsiteY42" fmla="*/ 2731214 h 3730965"/>
                  <a:gd name="connsiteX43" fmla="*/ 1167774 w 3254283"/>
                  <a:gd name="connsiteY43" fmla="*/ 2732070 h 3730965"/>
                  <a:gd name="connsiteX44" fmla="*/ 1166061 w 3254283"/>
                  <a:gd name="connsiteY44" fmla="*/ 2732070 h 3730965"/>
                  <a:gd name="connsiteX45" fmla="*/ 1167774 w 3254283"/>
                  <a:gd name="connsiteY45" fmla="*/ 2731214 h 3730965"/>
                  <a:gd name="connsiteX0" fmla="*/ 3215203 w 3252020"/>
                  <a:gd name="connsiteY0" fmla="*/ 559942 h 3730965"/>
                  <a:gd name="connsiteX1" fmla="*/ 1665509 w 3252020"/>
                  <a:gd name="connsiteY1" fmla="*/ 0 h 3730965"/>
                  <a:gd name="connsiteX2" fmla="*/ 126963 w 3252020"/>
                  <a:gd name="connsiteY2" fmla="*/ 560798 h 3730965"/>
                  <a:gd name="connsiteX3" fmla="*/ 91003 w 3252020"/>
                  <a:gd name="connsiteY3" fmla="*/ 613881 h 3730965"/>
                  <a:gd name="connsiteX4" fmla="*/ 139805 w 3252020"/>
                  <a:gd name="connsiteY4" fmla="*/ 1727771 h 3730965"/>
                  <a:gd name="connsiteX5" fmla="*/ 401796 w 3252020"/>
                  <a:gd name="connsiteY5" fmla="*/ 2639602 h 3730965"/>
                  <a:gd name="connsiteX6" fmla="*/ 938621 w 3252020"/>
                  <a:gd name="connsiteY6" fmla="*/ 3328827 h 3730965"/>
                  <a:gd name="connsiteX7" fmla="*/ 1456610 w 3252020"/>
                  <a:gd name="connsiteY7" fmla="*/ 3649894 h 3730965"/>
                  <a:gd name="connsiteX8" fmla="*/ 1723738 w 3252020"/>
                  <a:gd name="connsiteY8" fmla="*/ 3720101 h 3730965"/>
                  <a:gd name="connsiteX9" fmla="*/ 1936927 w 3252020"/>
                  <a:gd name="connsiteY9" fmla="*/ 3622497 h 3730965"/>
                  <a:gd name="connsiteX10" fmla="*/ 2751154 w 3252020"/>
                  <a:gd name="connsiteY10" fmla="*/ 2945259 h 3730965"/>
                  <a:gd name="connsiteX11" fmla="*/ 2984034 w 3252020"/>
                  <a:gd name="connsiteY11" fmla="*/ 2530867 h 3730965"/>
                  <a:gd name="connsiteX12" fmla="*/ 3252019 w 3252020"/>
                  <a:gd name="connsiteY12" fmla="*/ 611312 h 3730965"/>
                  <a:gd name="connsiteX13" fmla="*/ 3215203 w 3252020"/>
                  <a:gd name="connsiteY13" fmla="*/ 559942 h 3730965"/>
                  <a:gd name="connsiteX14" fmla="*/ 863277 w 3252020"/>
                  <a:gd name="connsiteY14" fmla="*/ 1310811 h 3730965"/>
                  <a:gd name="connsiteX15" fmla="*/ 863277 w 3252020"/>
                  <a:gd name="connsiteY15" fmla="*/ 1311668 h 3730965"/>
                  <a:gd name="connsiteX16" fmla="*/ 862421 w 3252020"/>
                  <a:gd name="connsiteY16" fmla="*/ 1311668 h 3730965"/>
                  <a:gd name="connsiteX17" fmla="*/ 863277 w 3252020"/>
                  <a:gd name="connsiteY17" fmla="*/ 1310811 h 3730965"/>
                  <a:gd name="connsiteX18" fmla="*/ 863277 w 3252020"/>
                  <a:gd name="connsiteY18" fmla="*/ 1310811 h 3730965"/>
                  <a:gd name="connsiteX19" fmla="*/ 863277 w 3252020"/>
                  <a:gd name="connsiteY19" fmla="*/ 1310811 h 3730965"/>
                  <a:gd name="connsiteX20" fmla="*/ 1394965 w 3252020"/>
                  <a:gd name="connsiteY20" fmla="*/ 1387867 h 3730965"/>
                  <a:gd name="connsiteX21" fmla="*/ 1398390 w 3252020"/>
                  <a:gd name="connsiteY21" fmla="*/ 1393861 h 3730965"/>
                  <a:gd name="connsiteX22" fmla="*/ 1391540 w 3252020"/>
                  <a:gd name="connsiteY22" fmla="*/ 1393861 h 3730965"/>
                  <a:gd name="connsiteX23" fmla="*/ 1394965 w 3252020"/>
                  <a:gd name="connsiteY23" fmla="*/ 1387867 h 3730965"/>
                  <a:gd name="connsiteX24" fmla="*/ 2179225 w 3252020"/>
                  <a:gd name="connsiteY24" fmla="*/ 2681555 h 3730965"/>
                  <a:gd name="connsiteX25" fmla="*/ 2179225 w 3252020"/>
                  <a:gd name="connsiteY25" fmla="*/ 2681555 h 3730965"/>
                  <a:gd name="connsiteX26" fmla="*/ 2179225 w 3252020"/>
                  <a:gd name="connsiteY26" fmla="*/ 2681555 h 3730965"/>
                  <a:gd name="connsiteX27" fmla="*/ 2179225 w 3252020"/>
                  <a:gd name="connsiteY27" fmla="*/ 2681555 h 3730965"/>
                  <a:gd name="connsiteX28" fmla="*/ 2179225 w 3252020"/>
                  <a:gd name="connsiteY28" fmla="*/ 2682411 h 3730965"/>
                  <a:gd name="connsiteX29" fmla="*/ 2179225 w 3252020"/>
                  <a:gd name="connsiteY29" fmla="*/ 2682411 h 3730965"/>
                  <a:gd name="connsiteX30" fmla="*/ 2179225 w 3252020"/>
                  <a:gd name="connsiteY30" fmla="*/ 2682411 h 3730965"/>
                  <a:gd name="connsiteX31" fmla="*/ 2179225 w 3252020"/>
                  <a:gd name="connsiteY31" fmla="*/ 2682411 h 3730965"/>
                  <a:gd name="connsiteX32" fmla="*/ 1492569 w 3252020"/>
                  <a:gd name="connsiteY32" fmla="*/ 2382748 h 3730965"/>
                  <a:gd name="connsiteX33" fmla="*/ 1492569 w 3252020"/>
                  <a:gd name="connsiteY33" fmla="*/ 2382748 h 3730965"/>
                  <a:gd name="connsiteX34" fmla="*/ 1492569 w 3252020"/>
                  <a:gd name="connsiteY34" fmla="*/ 2382748 h 3730965"/>
                  <a:gd name="connsiteX35" fmla="*/ 1492569 w 3252020"/>
                  <a:gd name="connsiteY35" fmla="*/ 2382748 h 3730965"/>
                  <a:gd name="connsiteX36" fmla="*/ 1046500 w 3252020"/>
                  <a:gd name="connsiteY36" fmla="*/ 2661007 h 3730965"/>
                  <a:gd name="connsiteX37" fmla="*/ 1046500 w 3252020"/>
                  <a:gd name="connsiteY37" fmla="*/ 2661863 h 3730965"/>
                  <a:gd name="connsiteX38" fmla="*/ 1046500 w 3252020"/>
                  <a:gd name="connsiteY38" fmla="*/ 2661863 h 3730965"/>
                  <a:gd name="connsiteX39" fmla="*/ 1046500 w 3252020"/>
                  <a:gd name="connsiteY39" fmla="*/ 2661007 h 3730965"/>
                  <a:gd name="connsiteX40" fmla="*/ 1165509 w 3252020"/>
                  <a:gd name="connsiteY40" fmla="*/ 2731214 h 3730965"/>
                  <a:gd name="connsiteX41" fmla="*/ 1165509 w 3252020"/>
                  <a:gd name="connsiteY41" fmla="*/ 2731214 h 3730965"/>
                  <a:gd name="connsiteX42" fmla="*/ 1165509 w 3252020"/>
                  <a:gd name="connsiteY42" fmla="*/ 2731214 h 3730965"/>
                  <a:gd name="connsiteX43" fmla="*/ 1165509 w 3252020"/>
                  <a:gd name="connsiteY43" fmla="*/ 2732070 h 3730965"/>
                  <a:gd name="connsiteX44" fmla="*/ 1163796 w 3252020"/>
                  <a:gd name="connsiteY44" fmla="*/ 2732070 h 3730965"/>
                  <a:gd name="connsiteX45" fmla="*/ 1165509 w 3252020"/>
                  <a:gd name="connsiteY45" fmla="*/ 2731214 h 3730965"/>
                  <a:gd name="connsiteX0" fmla="*/ 3215203 w 3252018"/>
                  <a:gd name="connsiteY0" fmla="*/ 559942 h 3730965"/>
                  <a:gd name="connsiteX1" fmla="*/ 1665509 w 3252018"/>
                  <a:gd name="connsiteY1" fmla="*/ 0 h 3730965"/>
                  <a:gd name="connsiteX2" fmla="*/ 126963 w 3252018"/>
                  <a:gd name="connsiteY2" fmla="*/ 560798 h 3730965"/>
                  <a:gd name="connsiteX3" fmla="*/ 91003 w 3252018"/>
                  <a:gd name="connsiteY3" fmla="*/ 613881 h 3730965"/>
                  <a:gd name="connsiteX4" fmla="*/ 139805 w 3252018"/>
                  <a:gd name="connsiteY4" fmla="*/ 1727771 h 3730965"/>
                  <a:gd name="connsiteX5" fmla="*/ 401796 w 3252018"/>
                  <a:gd name="connsiteY5" fmla="*/ 2639602 h 3730965"/>
                  <a:gd name="connsiteX6" fmla="*/ 938621 w 3252018"/>
                  <a:gd name="connsiteY6" fmla="*/ 3328827 h 3730965"/>
                  <a:gd name="connsiteX7" fmla="*/ 1456610 w 3252018"/>
                  <a:gd name="connsiteY7" fmla="*/ 3649894 h 3730965"/>
                  <a:gd name="connsiteX8" fmla="*/ 1723738 w 3252018"/>
                  <a:gd name="connsiteY8" fmla="*/ 3720101 h 3730965"/>
                  <a:gd name="connsiteX9" fmla="*/ 1936927 w 3252018"/>
                  <a:gd name="connsiteY9" fmla="*/ 3622497 h 3730965"/>
                  <a:gd name="connsiteX10" fmla="*/ 2751154 w 3252018"/>
                  <a:gd name="connsiteY10" fmla="*/ 2945259 h 3730965"/>
                  <a:gd name="connsiteX11" fmla="*/ 2984034 w 3252018"/>
                  <a:gd name="connsiteY11" fmla="*/ 2530867 h 3730965"/>
                  <a:gd name="connsiteX12" fmla="*/ 3252019 w 3252018"/>
                  <a:gd name="connsiteY12" fmla="*/ 611312 h 3730965"/>
                  <a:gd name="connsiteX13" fmla="*/ 3215203 w 3252018"/>
                  <a:gd name="connsiteY13" fmla="*/ 559942 h 3730965"/>
                  <a:gd name="connsiteX14" fmla="*/ 863277 w 3252018"/>
                  <a:gd name="connsiteY14" fmla="*/ 1310811 h 3730965"/>
                  <a:gd name="connsiteX15" fmla="*/ 863277 w 3252018"/>
                  <a:gd name="connsiteY15" fmla="*/ 1311668 h 3730965"/>
                  <a:gd name="connsiteX16" fmla="*/ 862421 w 3252018"/>
                  <a:gd name="connsiteY16" fmla="*/ 1311668 h 3730965"/>
                  <a:gd name="connsiteX17" fmla="*/ 863277 w 3252018"/>
                  <a:gd name="connsiteY17" fmla="*/ 1310811 h 3730965"/>
                  <a:gd name="connsiteX18" fmla="*/ 863277 w 3252018"/>
                  <a:gd name="connsiteY18" fmla="*/ 1310811 h 3730965"/>
                  <a:gd name="connsiteX19" fmla="*/ 863277 w 3252018"/>
                  <a:gd name="connsiteY19" fmla="*/ 1310811 h 3730965"/>
                  <a:gd name="connsiteX20" fmla="*/ 1394965 w 3252018"/>
                  <a:gd name="connsiteY20" fmla="*/ 1387867 h 3730965"/>
                  <a:gd name="connsiteX21" fmla="*/ 1398390 w 3252018"/>
                  <a:gd name="connsiteY21" fmla="*/ 1393861 h 3730965"/>
                  <a:gd name="connsiteX22" fmla="*/ 1391540 w 3252018"/>
                  <a:gd name="connsiteY22" fmla="*/ 1393861 h 3730965"/>
                  <a:gd name="connsiteX23" fmla="*/ 1394965 w 3252018"/>
                  <a:gd name="connsiteY23" fmla="*/ 1387867 h 3730965"/>
                  <a:gd name="connsiteX24" fmla="*/ 2179225 w 3252018"/>
                  <a:gd name="connsiteY24" fmla="*/ 2681555 h 3730965"/>
                  <a:gd name="connsiteX25" fmla="*/ 2179225 w 3252018"/>
                  <a:gd name="connsiteY25" fmla="*/ 2681555 h 3730965"/>
                  <a:gd name="connsiteX26" fmla="*/ 2179225 w 3252018"/>
                  <a:gd name="connsiteY26" fmla="*/ 2681555 h 3730965"/>
                  <a:gd name="connsiteX27" fmla="*/ 2179225 w 3252018"/>
                  <a:gd name="connsiteY27" fmla="*/ 2681555 h 3730965"/>
                  <a:gd name="connsiteX28" fmla="*/ 2179225 w 3252018"/>
                  <a:gd name="connsiteY28" fmla="*/ 2682411 h 3730965"/>
                  <a:gd name="connsiteX29" fmla="*/ 2179225 w 3252018"/>
                  <a:gd name="connsiteY29" fmla="*/ 2682411 h 3730965"/>
                  <a:gd name="connsiteX30" fmla="*/ 2179225 w 3252018"/>
                  <a:gd name="connsiteY30" fmla="*/ 2682411 h 3730965"/>
                  <a:gd name="connsiteX31" fmla="*/ 2179225 w 3252018"/>
                  <a:gd name="connsiteY31" fmla="*/ 2682411 h 3730965"/>
                  <a:gd name="connsiteX32" fmla="*/ 1492569 w 3252018"/>
                  <a:gd name="connsiteY32" fmla="*/ 2382748 h 3730965"/>
                  <a:gd name="connsiteX33" fmla="*/ 1492569 w 3252018"/>
                  <a:gd name="connsiteY33" fmla="*/ 2382748 h 3730965"/>
                  <a:gd name="connsiteX34" fmla="*/ 1492569 w 3252018"/>
                  <a:gd name="connsiteY34" fmla="*/ 2382748 h 3730965"/>
                  <a:gd name="connsiteX35" fmla="*/ 1492569 w 3252018"/>
                  <a:gd name="connsiteY35" fmla="*/ 2382748 h 3730965"/>
                  <a:gd name="connsiteX36" fmla="*/ 1046500 w 3252018"/>
                  <a:gd name="connsiteY36" fmla="*/ 2661007 h 3730965"/>
                  <a:gd name="connsiteX37" fmla="*/ 1046500 w 3252018"/>
                  <a:gd name="connsiteY37" fmla="*/ 2661863 h 3730965"/>
                  <a:gd name="connsiteX38" fmla="*/ 1046500 w 3252018"/>
                  <a:gd name="connsiteY38" fmla="*/ 2661863 h 3730965"/>
                  <a:gd name="connsiteX39" fmla="*/ 1046500 w 3252018"/>
                  <a:gd name="connsiteY39" fmla="*/ 2661007 h 3730965"/>
                  <a:gd name="connsiteX40" fmla="*/ 1165509 w 3252018"/>
                  <a:gd name="connsiteY40" fmla="*/ 2731214 h 3730965"/>
                  <a:gd name="connsiteX41" fmla="*/ 1165509 w 3252018"/>
                  <a:gd name="connsiteY41" fmla="*/ 2731214 h 3730965"/>
                  <a:gd name="connsiteX42" fmla="*/ 1165509 w 3252018"/>
                  <a:gd name="connsiteY42" fmla="*/ 2731214 h 3730965"/>
                  <a:gd name="connsiteX43" fmla="*/ 1165509 w 3252018"/>
                  <a:gd name="connsiteY43" fmla="*/ 2732070 h 3730965"/>
                  <a:gd name="connsiteX44" fmla="*/ 1163796 w 3252018"/>
                  <a:gd name="connsiteY44" fmla="*/ 2732070 h 3730965"/>
                  <a:gd name="connsiteX45" fmla="*/ 1165509 w 3252018"/>
                  <a:gd name="connsiteY45" fmla="*/ 2731214 h 3730965"/>
                  <a:gd name="connsiteX0" fmla="*/ 3215203 w 3252020"/>
                  <a:gd name="connsiteY0" fmla="*/ 390370 h 3561393"/>
                  <a:gd name="connsiteX1" fmla="*/ 1665509 w 3252020"/>
                  <a:gd name="connsiteY1" fmla="*/ 0 h 3561393"/>
                  <a:gd name="connsiteX2" fmla="*/ 126963 w 3252020"/>
                  <a:gd name="connsiteY2" fmla="*/ 391226 h 3561393"/>
                  <a:gd name="connsiteX3" fmla="*/ 91003 w 3252020"/>
                  <a:gd name="connsiteY3" fmla="*/ 444309 h 3561393"/>
                  <a:gd name="connsiteX4" fmla="*/ 139805 w 3252020"/>
                  <a:gd name="connsiteY4" fmla="*/ 1558199 h 3561393"/>
                  <a:gd name="connsiteX5" fmla="*/ 401796 w 3252020"/>
                  <a:gd name="connsiteY5" fmla="*/ 2470030 h 3561393"/>
                  <a:gd name="connsiteX6" fmla="*/ 938621 w 3252020"/>
                  <a:gd name="connsiteY6" fmla="*/ 3159255 h 3561393"/>
                  <a:gd name="connsiteX7" fmla="*/ 1456610 w 3252020"/>
                  <a:gd name="connsiteY7" fmla="*/ 3480322 h 3561393"/>
                  <a:gd name="connsiteX8" fmla="*/ 1723738 w 3252020"/>
                  <a:gd name="connsiteY8" fmla="*/ 3550529 h 3561393"/>
                  <a:gd name="connsiteX9" fmla="*/ 1936927 w 3252020"/>
                  <a:gd name="connsiteY9" fmla="*/ 3452925 h 3561393"/>
                  <a:gd name="connsiteX10" fmla="*/ 2751154 w 3252020"/>
                  <a:gd name="connsiteY10" fmla="*/ 2775687 h 3561393"/>
                  <a:gd name="connsiteX11" fmla="*/ 2984034 w 3252020"/>
                  <a:gd name="connsiteY11" fmla="*/ 2361295 h 3561393"/>
                  <a:gd name="connsiteX12" fmla="*/ 3252019 w 3252020"/>
                  <a:gd name="connsiteY12" fmla="*/ 441740 h 3561393"/>
                  <a:gd name="connsiteX13" fmla="*/ 3215203 w 3252020"/>
                  <a:gd name="connsiteY13" fmla="*/ 390370 h 3561393"/>
                  <a:gd name="connsiteX14" fmla="*/ 863277 w 3252020"/>
                  <a:gd name="connsiteY14" fmla="*/ 1141239 h 3561393"/>
                  <a:gd name="connsiteX15" fmla="*/ 863277 w 3252020"/>
                  <a:gd name="connsiteY15" fmla="*/ 1142096 h 3561393"/>
                  <a:gd name="connsiteX16" fmla="*/ 862421 w 3252020"/>
                  <a:gd name="connsiteY16" fmla="*/ 1142096 h 3561393"/>
                  <a:gd name="connsiteX17" fmla="*/ 863277 w 3252020"/>
                  <a:gd name="connsiteY17" fmla="*/ 1141239 h 3561393"/>
                  <a:gd name="connsiteX18" fmla="*/ 863277 w 3252020"/>
                  <a:gd name="connsiteY18" fmla="*/ 1141239 h 3561393"/>
                  <a:gd name="connsiteX19" fmla="*/ 863277 w 3252020"/>
                  <a:gd name="connsiteY19" fmla="*/ 1141239 h 3561393"/>
                  <a:gd name="connsiteX20" fmla="*/ 1394965 w 3252020"/>
                  <a:gd name="connsiteY20" fmla="*/ 1218295 h 3561393"/>
                  <a:gd name="connsiteX21" fmla="*/ 1398390 w 3252020"/>
                  <a:gd name="connsiteY21" fmla="*/ 1224289 h 3561393"/>
                  <a:gd name="connsiteX22" fmla="*/ 1391540 w 3252020"/>
                  <a:gd name="connsiteY22" fmla="*/ 1224289 h 3561393"/>
                  <a:gd name="connsiteX23" fmla="*/ 1394965 w 3252020"/>
                  <a:gd name="connsiteY23" fmla="*/ 1218295 h 3561393"/>
                  <a:gd name="connsiteX24" fmla="*/ 2179225 w 3252020"/>
                  <a:gd name="connsiteY24" fmla="*/ 2511983 h 3561393"/>
                  <a:gd name="connsiteX25" fmla="*/ 2179225 w 3252020"/>
                  <a:gd name="connsiteY25" fmla="*/ 2511983 h 3561393"/>
                  <a:gd name="connsiteX26" fmla="*/ 2179225 w 3252020"/>
                  <a:gd name="connsiteY26" fmla="*/ 2511983 h 3561393"/>
                  <a:gd name="connsiteX27" fmla="*/ 2179225 w 3252020"/>
                  <a:gd name="connsiteY27" fmla="*/ 2511983 h 3561393"/>
                  <a:gd name="connsiteX28" fmla="*/ 2179225 w 3252020"/>
                  <a:gd name="connsiteY28" fmla="*/ 2512839 h 3561393"/>
                  <a:gd name="connsiteX29" fmla="*/ 2179225 w 3252020"/>
                  <a:gd name="connsiteY29" fmla="*/ 2512839 h 3561393"/>
                  <a:gd name="connsiteX30" fmla="*/ 2179225 w 3252020"/>
                  <a:gd name="connsiteY30" fmla="*/ 2512839 h 3561393"/>
                  <a:gd name="connsiteX31" fmla="*/ 2179225 w 3252020"/>
                  <a:gd name="connsiteY31" fmla="*/ 2512839 h 3561393"/>
                  <a:gd name="connsiteX32" fmla="*/ 1492569 w 3252020"/>
                  <a:gd name="connsiteY32" fmla="*/ 2213176 h 3561393"/>
                  <a:gd name="connsiteX33" fmla="*/ 1492569 w 3252020"/>
                  <a:gd name="connsiteY33" fmla="*/ 2213176 h 3561393"/>
                  <a:gd name="connsiteX34" fmla="*/ 1492569 w 3252020"/>
                  <a:gd name="connsiteY34" fmla="*/ 2213176 h 3561393"/>
                  <a:gd name="connsiteX35" fmla="*/ 1492569 w 3252020"/>
                  <a:gd name="connsiteY35" fmla="*/ 2213176 h 3561393"/>
                  <a:gd name="connsiteX36" fmla="*/ 1046500 w 3252020"/>
                  <a:gd name="connsiteY36" fmla="*/ 2491435 h 3561393"/>
                  <a:gd name="connsiteX37" fmla="*/ 1046500 w 3252020"/>
                  <a:gd name="connsiteY37" fmla="*/ 2492291 h 3561393"/>
                  <a:gd name="connsiteX38" fmla="*/ 1046500 w 3252020"/>
                  <a:gd name="connsiteY38" fmla="*/ 2492291 h 3561393"/>
                  <a:gd name="connsiteX39" fmla="*/ 1046500 w 3252020"/>
                  <a:gd name="connsiteY39" fmla="*/ 2491435 h 3561393"/>
                  <a:gd name="connsiteX40" fmla="*/ 1165509 w 3252020"/>
                  <a:gd name="connsiteY40" fmla="*/ 2561642 h 3561393"/>
                  <a:gd name="connsiteX41" fmla="*/ 1165509 w 3252020"/>
                  <a:gd name="connsiteY41" fmla="*/ 2561642 h 3561393"/>
                  <a:gd name="connsiteX42" fmla="*/ 1165509 w 3252020"/>
                  <a:gd name="connsiteY42" fmla="*/ 2561642 h 3561393"/>
                  <a:gd name="connsiteX43" fmla="*/ 1165509 w 3252020"/>
                  <a:gd name="connsiteY43" fmla="*/ 2562498 h 3561393"/>
                  <a:gd name="connsiteX44" fmla="*/ 1163796 w 3252020"/>
                  <a:gd name="connsiteY44" fmla="*/ 2562498 h 3561393"/>
                  <a:gd name="connsiteX45" fmla="*/ 1165509 w 3252020"/>
                  <a:gd name="connsiteY45" fmla="*/ 2561642 h 3561393"/>
                  <a:gd name="connsiteX0" fmla="*/ 3216335 w 3253151"/>
                  <a:gd name="connsiteY0" fmla="*/ 282461 h 3453484"/>
                  <a:gd name="connsiteX1" fmla="*/ 1682058 w 3253151"/>
                  <a:gd name="connsiteY1" fmla="*/ 0 h 3453484"/>
                  <a:gd name="connsiteX2" fmla="*/ 128095 w 3253151"/>
                  <a:gd name="connsiteY2" fmla="*/ 283317 h 3453484"/>
                  <a:gd name="connsiteX3" fmla="*/ 92135 w 3253151"/>
                  <a:gd name="connsiteY3" fmla="*/ 336400 h 3453484"/>
                  <a:gd name="connsiteX4" fmla="*/ 140937 w 3253151"/>
                  <a:gd name="connsiteY4" fmla="*/ 1450290 h 3453484"/>
                  <a:gd name="connsiteX5" fmla="*/ 402928 w 3253151"/>
                  <a:gd name="connsiteY5" fmla="*/ 2362121 h 3453484"/>
                  <a:gd name="connsiteX6" fmla="*/ 939753 w 3253151"/>
                  <a:gd name="connsiteY6" fmla="*/ 3051346 h 3453484"/>
                  <a:gd name="connsiteX7" fmla="*/ 1457742 w 3253151"/>
                  <a:gd name="connsiteY7" fmla="*/ 3372413 h 3453484"/>
                  <a:gd name="connsiteX8" fmla="*/ 1724870 w 3253151"/>
                  <a:gd name="connsiteY8" fmla="*/ 3442620 h 3453484"/>
                  <a:gd name="connsiteX9" fmla="*/ 1938059 w 3253151"/>
                  <a:gd name="connsiteY9" fmla="*/ 3345016 h 3453484"/>
                  <a:gd name="connsiteX10" fmla="*/ 2752286 w 3253151"/>
                  <a:gd name="connsiteY10" fmla="*/ 2667778 h 3453484"/>
                  <a:gd name="connsiteX11" fmla="*/ 2985166 w 3253151"/>
                  <a:gd name="connsiteY11" fmla="*/ 2253386 h 3453484"/>
                  <a:gd name="connsiteX12" fmla="*/ 3253151 w 3253151"/>
                  <a:gd name="connsiteY12" fmla="*/ 333831 h 3453484"/>
                  <a:gd name="connsiteX13" fmla="*/ 3216335 w 3253151"/>
                  <a:gd name="connsiteY13" fmla="*/ 282461 h 3453484"/>
                  <a:gd name="connsiteX14" fmla="*/ 864409 w 3253151"/>
                  <a:gd name="connsiteY14" fmla="*/ 1033330 h 3453484"/>
                  <a:gd name="connsiteX15" fmla="*/ 864409 w 3253151"/>
                  <a:gd name="connsiteY15" fmla="*/ 1034187 h 3453484"/>
                  <a:gd name="connsiteX16" fmla="*/ 863553 w 3253151"/>
                  <a:gd name="connsiteY16" fmla="*/ 1034187 h 3453484"/>
                  <a:gd name="connsiteX17" fmla="*/ 864409 w 3253151"/>
                  <a:gd name="connsiteY17" fmla="*/ 1033330 h 3453484"/>
                  <a:gd name="connsiteX18" fmla="*/ 864409 w 3253151"/>
                  <a:gd name="connsiteY18" fmla="*/ 1033330 h 3453484"/>
                  <a:gd name="connsiteX19" fmla="*/ 864409 w 3253151"/>
                  <a:gd name="connsiteY19" fmla="*/ 1033330 h 3453484"/>
                  <a:gd name="connsiteX20" fmla="*/ 1396097 w 3253151"/>
                  <a:gd name="connsiteY20" fmla="*/ 1110386 h 3453484"/>
                  <a:gd name="connsiteX21" fmla="*/ 1399522 w 3253151"/>
                  <a:gd name="connsiteY21" fmla="*/ 1116380 h 3453484"/>
                  <a:gd name="connsiteX22" fmla="*/ 1392672 w 3253151"/>
                  <a:gd name="connsiteY22" fmla="*/ 1116380 h 3453484"/>
                  <a:gd name="connsiteX23" fmla="*/ 1396097 w 3253151"/>
                  <a:gd name="connsiteY23" fmla="*/ 1110386 h 3453484"/>
                  <a:gd name="connsiteX24" fmla="*/ 2180357 w 3253151"/>
                  <a:gd name="connsiteY24" fmla="*/ 2404074 h 3453484"/>
                  <a:gd name="connsiteX25" fmla="*/ 2180357 w 3253151"/>
                  <a:gd name="connsiteY25" fmla="*/ 2404074 h 3453484"/>
                  <a:gd name="connsiteX26" fmla="*/ 2180357 w 3253151"/>
                  <a:gd name="connsiteY26" fmla="*/ 2404074 h 3453484"/>
                  <a:gd name="connsiteX27" fmla="*/ 2180357 w 3253151"/>
                  <a:gd name="connsiteY27" fmla="*/ 2404074 h 3453484"/>
                  <a:gd name="connsiteX28" fmla="*/ 2180357 w 3253151"/>
                  <a:gd name="connsiteY28" fmla="*/ 2404930 h 3453484"/>
                  <a:gd name="connsiteX29" fmla="*/ 2180357 w 3253151"/>
                  <a:gd name="connsiteY29" fmla="*/ 2404930 h 3453484"/>
                  <a:gd name="connsiteX30" fmla="*/ 2180357 w 3253151"/>
                  <a:gd name="connsiteY30" fmla="*/ 2404930 h 3453484"/>
                  <a:gd name="connsiteX31" fmla="*/ 2180357 w 3253151"/>
                  <a:gd name="connsiteY31" fmla="*/ 2404930 h 3453484"/>
                  <a:gd name="connsiteX32" fmla="*/ 1493701 w 3253151"/>
                  <a:gd name="connsiteY32" fmla="*/ 2105267 h 3453484"/>
                  <a:gd name="connsiteX33" fmla="*/ 1493701 w 3253151"/>
                  <a:gd name="connsiteY33" fmla="*/ 2105267 h 3453484"/>
                  <a:gd name="connsiteX34" fmla="*/ 1493701 w 3253151"/>
                  <a:gd name="connsiteY34" fmla="*/ 2105267 h 3453484"/>
                  <a:gd name="connsiteX35" fmla="*/ 1493701 w 3253151"/>
                  <a:gd name="connsiteY35" fmla="*/ 2105267 h 3453484"/>
                  <a:gd name="connsiteX36" fmla="*/ 1047632 w 3253151"/>
                  <a:gd name="connsiteY36" fmla="*/ 2383526 h 3453484"/>
                  <a:gd name="connsiteX37" fmla="*/ 1047632 w 3253151"/>
                  <a:gd name="connsiteY37" fmla="*/ 2384382 h 3453484"/>
                  <a:gd name="connsiteX38" fmla="*/ 1047632 w 3253151"/>
                  <a:gd name="connsiteY38" fmla="*/ 2384382 h 3453484"/>
                  <a:gd name="connsiteX39" fmla="*/ 1047632 w 3253151"/>
                  <a:gd name="connsiteY39" fmla="*/ 2383526 h 3453484"/>
                  <a:gd name="connsiteX40" fmla="*/ 1166641 w 3253151"/>
                  <a:gd name="connsiteY40" fmla="*/ 2453733 h 3453484"/>
                  <a:gd name="connsiteX41" fmla="*/ 1166641 w 3253151"/>
                  <a:gd name="connsiteY41" fmla="*/ 2453733 h 3453484"/>
                  <a:gd name="connsiteX42" fmla="*/ 1166641 w 3253151"/>
                  <a:gd name="connsiteY42" fmla="*/ 2453733 h 3453484"/>
                  <a:gd name="connsiteX43" fmla="*/ 1166641 w 3253151"/>
                  <a:gd name="connsiteY43" fmla="*/ 2454589 h 3453484"/>
                  <a:gd name="connsiteX44" fmla="*/ 1164928 w 3253151"/>
                  <a:gd name="connsiteY44" fmla="*/ 2454589 h 3453484"/>
                  <a:gd name="connsiteX45" fmla="*/ 1166641 w 3253151"/>
                  <a:gd name="connsiteY45" fmla="*/ 2453733 h 3453484"/>
                  <a:gd name="connsiteX0" fmla="*/ 3212936 w 3249752"/>
                  <a:gd name="connsiteY0" fmla="*/ 344124 h 3515147"/>
                  <a:gd name="connsiteX1" fmla="*/ 1632411 w 3249752"/>
                  <a:gd name="connsiteY1" fmla="*/ 0 h 3515147"/>
                  <a:gd name="connsiteX2" fmla="*/ 124696 w 3249752"/>
                  <a:gd name="connsiteY2" fmla="*/ 344980 h 3515147"/>
                  <a:gd name="connsiteX3" fmla="*/ 88736 w 3249752"/>
                  <a:gd name="connsiteY3" fmla="*/ 398063 h 3515147"/>
                  <a:gd name="connsiteX4" fmla="*/ 137538 w 3249752"/>
                  <a:gd name="connsiteY4" fmla="*/ 1511953 h 3515147"/>
                  <a:gd name="connsiteX5" fmla="*/ 399529 w 3249752"/>
                  <a:gd name="connsiteY5" fmla="*/ 2423784 h 3515147"/>
                  <a:gd name="connsiteX6" fmla="*/ 936354 w 3249752"/>
                  <a:gd name="connsiteY6" fmla="*/ 3113009 h 3515147"/>
                  <a:gd name="connsiteX7" fmla="*/ 1454343 w 3249752"/>
                  <a:gd name="connsiteY7" fmla="*/ 3434076 h 3515147"/>
                  <a:gd name="connsiteX8" fmla="*/ 1721471 w 3249752"/>
                  <a:gd name="connsiteY8" fmla="*/ 3504283 h 3515147"/>
                  <a:gd name="connsiteX9" fmla="*/ 1934660 w 3249752"/>
                  <a:gd name="connsiteY9" fmla="*/ 3406679 h 3515147"/>
                  <a:gd name="connsiteX10" fmla="*/ 2748887 w 3249752"/>
                  <a:gd name="connsiteY10" fmla="*/ 2729441 h 3515147"/>
                  <a:gd name="connsiteX11" fmla="*/ 2981767 w 3249752"/>
                  <a:gd name="connsiteY11" fmla="*/ 2315049 h 3515147"/>
                  <a:gd name="connsiteX12" fmla="*/ 3249752 w 3249752"/>
                  <a:gd name="connsiteY12" fmla="*/ 395494 h 3515147"/>
                  <a:gd name="connsiteX13" fmla="*/ 3212936 w 3249752"/>
                  <a:gd name="connsiteY13" fmla="*/ 344124 h 3515147"/>
                  <a:gd name="connsiteX14" fmla="*/ 861010 w 3249752"/>
                  <a:gd name="connsiteY14" fmla="*/ 1094993 h 3515147"/>
                  <a:gd name="connsiteX15" fmla="*/ 861010 w 3249752"/>
                  <a:gd name="connsiteY15" fmla="*/ 1095850 h 3515147"/>
                  <a:gd name="connsiteX16" fmla="*/ 860154 w 3249752"/>
                  <a:gd name="connsiteY16" fmla="*/ 1095850 h 3515147"/>
                  <a:gd name="connsiteX17" fmla="*/ 861010 w 3249752"/>
                  <a:gd name="connsiteY17" fmla="*/ 1094993 h 3515147"/>
                  <a:gd name="connsiteX18" fmla="*/ 861010 w 3249752"/>
                  <a:gd name="connsiteY18" fmla="*/ 1094993 h 3515147"/>
                  <a:gd name="connsiteX19" fmla="*/ 861010 w 3249752"/>
                  <a:gd name="connsiteY19" fmla="*/ 1094993 h 3515147"/>
                  <a:gd name="connsiteX20" fmla="*/ 1392698 w 3249752"/>
                  <a:gd name="connsiteY20" fmla="*/ 1172049 h 3515147"/>
                  <a:gd name="connsiteX21" fmla="*/ 1396123 w 3249752"/>
                  <a:gd name="connsiteY21" fmla="*/ 1178043 h 3515147"/>
                  <a:gd name="connsiteX22" fmla="*/ 1389273 w 3249752"/>
                  <a:gd name="connsiteY22" fmla="*/ 1178043 h 3515147"/>
                  <a:gd name="connsiteX23" fmla="*/ 1392698 w 3249752"/>
                  <a:gd name="connsiteY23" fmla="*/ 1172049 h 3515147"/>
                  <a:gd name="connsiteX24" fmla="*/ 2176958 w 3249752"/>
                  <a:gd name="connsiteY24" fmla="*/ 2465737 h 3515147"/>
                  <a:gd name="connsiteX25" fmla="*/ 2176958 w 3249752"/>
                  <a:gd name="connsiteY25" fmla="*/ 2465737 h 3515147"/>
                  <a:gd name="connsiteX26" fmla="*/ 2176958 w 3249752"/>
                  <a:gd name="connsiteY26" fmla="*/ 2465737 h 3515147"/>
                  <a:gd name="connsiteX27" fmla="*/ 2176958 w 3249752"/>
                  <a:gd name="connsiteY27" fmla="*/ 2465737 h 3515147"/>
                  <a:gd name="connsiteX28" fmla="*/ 2176958 w 3249752"/>
                  <a:gd name="connsiteY28" fmla="*/ 2466593 h 3515147"/>
                  <a:gd name="connsiteX29" fmla="*/ 2176958 w 3249752"/>
                  <a:gd name="connsiteY29" fmla="*/ 2466593 h 3515147"/>
                  <a:gd name="connsiteX30" fmla="*/ 2176958 w 3249752"/>
                  <a:gd name="connsiteY30" fmla="*/ 2466593 h 3515147"/>
                  <a:gd name="connsiteX31" fmla="*/ 2176958 w 3249752"/>
                  <a:gd name="connsiteY31" fmla="*/ 2466593 h 3515147"/>
                  <a:gd name="connsiteX32" fmla="*/ 1490302 w 3249752"/>
                  <a:gd name="connsiteY32" fmla="*/ 2166930 h 3515147"/>
                  <a:gd name="connsiteX33" fmla="*/ 1490302 w 3249752"/>
                  <a:gd name="connsiteY33" fmla="*/ 2166930 h 3515147"/>
                  <a:gd name="connsiteX34" fmla="*/ 1490302 w 3249752"/>
                  <a:gd name="connsiteY34" fmla="*/ 2166930 h 3515147"/>
                  <a:gd name="connsiteX35" fmla="*/ 1490302 w 3249752"/>
                  <a:gd name="connsiteY35" fmla="*/ 2166930 h 3515147"/>
                  <a:gd name="connsiteX36" fmla="*/ 1044233 w 3249752"/>
                  <a:gd name="connsiteY36" fmla="*/ 2445189 h 3515147"/>
                  <a:gd name="connsiteX37" fmla="*/ 1044233 w 3249752"/>
                  <a:gd name="connsiteY37" fmla="*/ 2446045 h 3515147"/>
                  <a:gd name="connsiteX38" fmla="*/ 1044233 w 3249752"/>
                  <a:gd name="connsiteY38" fmla="*/ 2446045 h 3515147"/>
                  <a:gd name="connsiteX39" fmla="*/ 1044233 w 3249752"/>
                  <a:gd name="connsiteY39" fmla="*/ 2445189 h 3515147"/>
                  <a:gd name="connsiteX40" fmla="*/ 1163242 w 3249752"/>
                  <a:gd name="connsiteY40" fmla="*/ 2515396 h 3515147"/>
                  <a:gd name="connsiteX41" fmla="*/ 1163242 w 3249752"/>
                  <a:gd name="connsiteY41" fmla="*/ 2515396 h 3515147"/>
                  <a:gd name="connsiteX42" fmla="*/ 1163242 w 3249752"/>
                  <a:gd name="connsiteY42" fmla="*/ 2515396 h 3515147"/>
                  <a:gd name="connsiteX43" fmla="*/ 1163242 w 3249752"/>
                  <a:gd name="connsiteY43" fmla="*/ 2516252 h 3515147"/>
                  <a:gd name="connsiteX44" fmla="*/ 1161529 w 3249752"/>
                  <a:gd name="connsiteY44" fmla="*/ 2516252 h 3515147"/>
                  <a:gd name="connsiteX45" fmla="*/ 1163242 w 3249752"/>
                  <a:gd name="connsiteY45" fmla="*/ 2515396 h 3515147"/>
                  <a:gd name="connsiteX0" fmla="*/ 3124200 w 3161016"/>
                  <a:gd name="connsiteY0" fmla="*/ 344124 h 3515147"/>
                  <a:gd name="connsiteX1" fmla="*/ 1543675 w 3161016"/>
                  <a:gd name="connsiteY1" fmla="*/ 0 h 3515147"/>
                  <a:gd name="connsiteX2" fmla="*/ 0 w 3161016"/>
                  <a:gd name="connsiteY2" fmla="*/ 398063 h 3515147"/>
                  <a:gd name="connsiteX3" fmla="*/ 48802 w 3161016"/>
                  <a:gd name="connsiteY3" fmla="*/ 1511953 h 3515147"/>
                  <a:gd name="connsiteX4" fmla="*/ 310793 w 3161016"/>
                  <a:gd name="connsiteY4" fmla="*/ 2423784 h 3515147"/>
                  <a:gd name="connsiteX5" fmla="*/ 847618 w 3161016"/>
                  <a:gd name="connsiteY5" fmla="*/ 3113009 h 3515147"/>
                  <a:gd name="connsiteX6" fmla="*/ 1365607 w 3161016"/>
                  <a:gd name="connsiteY6" fmla="*/ 3434076 h 3515147"/>
                  <a:gd name="connsiteX7" fmla="*/ 1632735 w 3161016"/>
                  <a:gd name="connsiteY7" fmla="*/ 3504283 h 3515147"/>
                  <a:gd name="connsiteX8" fmla="*/ 1845924 w 3161016"/>
                  <a:gd name="connsiteY8" fmla="*/ 3406679 h 3515147"/>
                  <a:gd name="connsiteX9" fmla="*/ 2660151 w 3161016"/>
                  <a:gd name="connsiteY9" fmla="*/ 2729441 h 3515147"/>
                  <a:gd name="connsiteX10" fmla="*/ 2893031 w 3161016"/>
                  <a:gd name="connsiteY10" fmla="*/ 2315049 h 3515147"/>
                  <a:gd name="connsiteX11" fmla="*/ 3161016 w 3161016"/>
                  <a:gd name="connsiteY11" fmla="*/ 395494 h 3515147"/>
                  <a:gd name="connsiteX12" fmla="*/ 3124200 w 3161016"/>
                  <a:gd name="connsiteY12" fmla="*/ 344124 h 3515147"/>
                  <a:gd name="connsiteX13" fmla="*/ 772274 w 3161016"/>
                  <a:gd name="connsiteY13" fmla="*/ 1094993 h 3515147"/>
                  <a:gd name="connsiteX14" fmla="*/ 772274 w 3161016"/>
                  <a:gd name="connsiteY14" fmla="*/ 1095850 h 3515147"/>
                  <a:gd name="connsiteX15" fmla="*/ 771418 w 3161016"/>
                  <a:gd name="connsiteY15" fmla="*/ 1095850 h 3515147"/>
                  <a:gd name="connsiteX16" fmla="*/ 772274 w 3161016"/>
                  <a:gd name="connsiteY16" fmla="*/ 1094993 h 3515147"/>
                  <a:gd name="connsiteX17" fmla="*/ 772274 w 3161016"/>
                  <a:gd name="connsiteY17" fmla="*/ 1094993 h 3515147"/>
                  <a:gd name="connsiteX18" fmla="*/ 772274 w 3161016"/>
                  <a:gd name="connsiteY18" fmla="*/ 1094993 h 3515147"/>
                  <a:gd name="connsiteX19" fmla="*/ 1303962 w 3161016"/>
                  <a:gd name="connsiteY19" fmla="*/ 1172049 h 3515147"/>
                  <a:gd name="connsiteX20" fmla="*/ 1307387 w 3161016"/>
                  <a:gd name="connsiteY20" fmla="*/ 1178043 h 3515147"/>
                  <a:gd name="connsiteX21" fmla="*/ 1300537 w 3161016"/>
                  <a:gd name="connsiteY21" fmla="*/ 1178043 h 3515147"/>
                  <a:gd name="connsiteX22" fmla="*/ 1303962 w 3161016"/>
                  <a:gd name="connsiteY22" fmla="*/ 1172049 h 3515147"/>
                  <a:gd name="connsiteX23" fmla="*/ 2088222 w 3161016"/>
                  <a:gd name="connsiteY23" fmla="*/ 2465737 h 3515147"/>
                  <a:gd name="connsiteX24" fmla="*/ 2088222 w 3161016"/>
                  <a:gd name="connsiteY24" fmla="*/ 2465737 h 3515147"/>
                  <a:gd name="connsiteX25" fmla="*/ 2088222 w 3161016"/>
                  <a:gd name="connsiteY25" fmla="*/ 2465737 h 3515147"/>
                  <a:gd name="connsiteX26" fmla="*/ 2088222 w 3161016"/>
                  <a:gd name="connsiteY26" fmla="*/ 2465737 h 3515147"/>
                  <a:gd name="connsiteX27" fmla="*/ 2088222 w 3161016"/>
                  <a:gd name="connsiteY27" fmla="*/ 2466593 h 3515147"/>
                  <a:gd name="connsiteX28" fmla="*/ 2088222 w 3161016"/>
                  <a:gd name="connsiteY28" fmla="*/ 2466593 h 3515147"/>
                  <a:gd name="connsiteX29" fmla="*/ 2088222 w 3161016"/>
                  <a:gd name="connsiteY29" fmla="*/ 2466593 h 3515147"/>
                  <a:gd name="connsiteX30" fmla="*/ 2088222 w 3161016"/>
                  <a:gd name="connsiteY30" fmla="*/ 2466593 h 3515147"/>
                  <a:gd name="connsiteX31" fmla="*/ 1401566 w 3161016"/>
                  <a:gd name="connsiteY31" fmla="*/ 2166930 h 3515147"/>
                  <a:gd name="connsiteX32" fmla="*/ 1401566 w 3161016"/>
                  <a:gd name="connsiteY32" fmla="*/ 2166930 h 3515147"/>
                  <a:gd name="connsiteX33" fmla="*/ 1401566 w 3161016"/>
                  <a:gd name="connsiteY33" fmla="*/ 2166930 h 3515147"/>
                  <a:gd name="connsiteX34" fmla="*/ 1401566 w 3161016"/>
                  <a:gd name="connsiteY34" fmla="*/ 2166930 h 3515147"/>
                  <a:gd name="connsiteX35" fmla="*/ 955497 w 3161016"/>
                  <a:gd name="connsiteY35" fmla="*/ 2445189 h 3515147"/>
                  <a:gd name="connsiteX36" fmla="*/ 955497 w 3161016"/>
                  <a:gd name="connsiteY36" fmla="*/ 2446045 h 3515147"/>
                  <a:gd name="connsiteX37" fmla="*/ 955497 w 3161016"/>
                  <a:gd name="connsiteY37" fmla="*/ 2446045 h 3515147"/>
                  <a:gd name="connsiteX38" fmla="*/ 955497 w 3161016"/>
                  <a:gd name="connsiteY38" fmla="*/ 2445189 h 3515147"/>
                  <a:gd name="connsiteX39" fmla="*/ 1074506 w 3161016"/>
                  <a:gd name="connsiteY39" fmla="*/ 2515396 h 3515147"/>
                  <a:gd name="connsiteX40" fmla="*/ 1074506 w 3161016"/>
                  <a:gd name="connsiteY40" fmla="*/ 2515396 h 3515147"/>
                  <a:gd name="connsiteX41" fmla="*/ 1074506 w 3161016"/>
                  <a:gd name="connsiteY41" fmla="*/ 2515396 h 3515147"/>
                  <a:gd name="connsiteX42" fmla="*/ 1074506 w 3161016"/>
                  <a:gd name="connsiteY42" fmla="*/ 2516252 h 3515147"/>
                  <a:gd name="connsiteX43" fmla="*/ 1072793 w 3161016"/>
                  <a:gd name="connsiteY43" fmla="*/ 2516252 h 3515147"/>
                  <a:gd name="connsiteX44" fmla="*/ 1074506 w 3161016"/>
                  <a:gd name="connsiteY44" fmla="*/ 2515396 h 3515147"/>
                  <a:gd name="connsiteX0" fmla="*/ 3124200 w 3161016"/>
                  <a:gd name="connsiteY0" fmla="*/ 436617 h 3607640"/>
                  <a:gd name="connsiteX1" fmla="*/ 1559092 w 3161016"/>
                  <a:gd name="connsiteY1" fmla="*/ 0 h 3607640"/>
                  <a:gd name="connsiteX2" fmla="*/ 0 w 3161016"/>
                  <a:gd name="connsiteY2" fmla="*/ 490556 h 3607640"/>
                  <a:gd name="connsiteX3" fmla="*/ 48802 w 3161016"/>
                  <a:gd name="connsiteY3" fmla="*/ 1604446 h 3607640"/>
                  <a:gd name="connsiteX4" fmla="*/ 310793 w 3161016"/>
                  <a:gd name="connsiteY4" fmla="*/ 2516277 h 3607640"/>
                  <a:gd name="connsiteX5" fmla="*/ 847618 w 3161016"/>
                  <a:gd name="connsiteY5" fmla="*/ 3205502 h 3607640"/>
                  <a:gd name="connsiteX6" fmla="*/ 1365607 w 3161016"/>
                  <a:gd name="connsiteY6" fmla="*/ 3526569 h 3607640"/>
                  <a:gd name="connsiteX7" fmla="*/ 1632735 w 3161016"/>
                  <a:gd name="connsiteY7" fmla="*/ 3596776 h 3607640"/>
                  <a:gd name="connsiteX8" fmla="*/ 1845924 w 3161016"/>
                  <a:gd name="connsiteY8" fmla="*/ 3499172 h 3607640"/>
                  <a:gd name="connsiteX9" fmla="*/ 2660151 w 3161016"/>
                  <a:gd name="connsiteY9" fmla="*/ 2821934 h 3607640"/>
                  <a:gd name="connsiteX10" fmla="*/ 2893031 w 3161016"/>
                  <a:gd name="connsiteY10" fmla="*/ 2407542 h 3607640"/>
                  <a:gd name="connsiteX11" fmla="*/ 3161016 w 3161016"/>
                  <a:gd name="connsiteY11" fmla="*/ 487987 h 3607640"/>
                  <a:gd name="connsiteX12" fmla="*/ 3124200 w 3161016"/>
                  <a:gd name="connsiteY12" fmla="*/ 436617 h 3607640"/>
                  <a:gd name="connsiteX13" fmla="*/ 772274 w 3161016"/>
                  <a:gd name="connsiteY13" fmla="*/ 1187486 h 3607640"/>
                  <a:gd name="connsiteX14" fmla="*/ 772274 w 3161016"/>
                  <a:gd name="connsiteY14" fmla="*/ 1188343 h 3607640"/>
                  <a:gd name="connsiteX15" fmla="*/ 771418 w 3161016"/>
                  <a:gd name="connsiteY15" fmla="*/ 1188343 h 3607640"/>
                  <a:gd name="connsiteX16" fmla="*/ 772274 w 3161016"/>
                  <a:gd name="connsiteY16" fmla="*/ 1187486 h 3607640"/>
                  <a:gd name="connsiteX17" fmla="*/ 772274 w 3161016"/>
                  <a:gd name="connsiteY17" fmla="*/ 1187486 h 3607640"/>
                  <a:gd name="connsiteX18" fmla="*/ 772274 w 3161016"/>
                  <a:gd name="connsiteY18" fmla="*/ 1187486 h 3607640"/>
                  <a:gd name="connsiteX19" fmla="*/ 1303962 w 3161016"/>
                  <a:gd name="connsiteY19" fmla="*/ 1264542 h 3607640"/>
                  <a:gd name="connsiteX20" fmla="*/ 1307387 w 3161016"/>
                  <a:gd name="connsiteY20" fmla="*/ 1270536 h 3607640"/>
                  <a:gd name="connsiteX21" fmla="*/ 1300537 w 3161016"/>
                  <a:gd name="connsiteY21" fmla="*/ 1270536 h 3607640"/>
                  <a:gd name="connsiteX22" fmla="*/ 1303962 w 3161016"/>
                  <a:gd name="connsiteY22" fmla="*/ 1264542 h 3607640"/>
                  <a:gd name="connsiteX23" fmla="*/ 2088222 w 3161016"/>
                  <a:gd name="connsiteY23" fmla="*/ 2558230 h 3607640"/>
                  <a:gd name="connsiteX24" fmla="*/ 2088222 w 3161016"/>
                  <a:gd name="connsiteY24" fmla="*/ 2558230 h 3607640"/>
                  <a:gd name="connsiteX25" fmla="*/ 2088222 w 3161016"/>
                  <a:gd name="connsiteY25" fmla="*/ 2558230 h 3607640"/>
                  <a:gd name="connsiteX26" fmla="*/ 2088222 w 3161016"/>
                  <a:gd name="connsiteY26" fmla="*/ 2558230 h 3607640"/>
                  <a:gd name="connsiteX27" fmla="*/ 2088222 w 3161016"/>
                  <a:gd name="connsiteY27" fmla="*/ 2559086 h 3607640"/>
                  <a:gd name="connsiteX28" fmla="*/ 2088222 w 3161016"/>
                  <a:gd name="connsiteY28" fmla="*/ 2559086 h 3607640"/>
                  <a:gd name="connsiteX29" fmla="*/ 2088222 w 3161016"/>
                  <a:gd name="connsiteY29" fmla="*/ 2559086 h 3607640"/>
                  <a:gd name="connsiteX30" fmla="*/ 2088222 w 3161016"/>
                  <a:gd name="connsiteY30" fmla="*/ 2559086 h 3607640"/>
                  <a:gd name="connsiteX31" fmla="*/ 1401566 w 3161016"/>
                  <a:gd name="connsiteY31" fmla="*/ 2259423 h 3607640"/>
                  <a:gd name="connsiteX32" fmla="*/ 1401566 w 3161016"/>
                  <a:gd name="connsiteY32" fmla="*/ 2259423 h 3607640"/>
                  <a:gd name="connsiteX33" fmla="*/ 1401566 w 3161016"/>
                  <a:gd name="connsiteY33" fmla="*/ 2259423 h 3607640"/>
                  <a:gd name="connsiteX34" fmla="*/ 1401566 w 3161016"/>
                  <a:gd name="connsiteY34" fmla="*/ 2259423 h 3607640"/>
                  <a:gd name="connsiteX35" fmla="*/ 955497 w 3161016"/>
                  <a:gd name="connsiteY35" fmla="*/ 2537682 h 3607640"/>
                  <a:gd name="connsiteX36" fmla="*/ 955497 w 3161016"/>
                  <a:gd name="connsiteY36" fmla="*/ 2538538 h 3607640"/>
                  <a:gd name="connsiteX37" fmla="*/ 955497 w 3161016"/>
                  <a:gd name="connsiteY37" fmla="*/ 2538538 h 3607640"/>
                  <a:gd name="connsiteX38" fmla="*/ 955497 w 3161016"/>
                  <a:gd name="connsiteY38" fmla="*/ 2537682 h 3607640"/>
                  <a:gd name="connsiteX39" fmla="*/ 1074506 w 3161016"/>
                  <a:gd name="connsiteY39" fmla="*/ 2607889 h 3607640"/>
                  <a:gd name="connsiteX40" fmla="*/ 1074506 w 3161016"/>
                  <a:gd name="connsiteY40" fmla="*/ 2607889 h 3607640"/>
                  <a:gd name="connsiteX41" fmla="*/ 1074506 w 3161016"/>
                  <a:gd name="connsiteY41" fmla="*/ 2607889 h 3607640"/>
                  <a:gd name="connsiteX42" fmla="*/ 1074506 w 3161016"/>
                  <a:gd name="connsiteY42" fmla="*/ 2608745 h 3607640"/>
                  <a:gd name="connsiteX43" fmla="*/ 1072793 w 3161016"/>
                  <a:gd name="connsiteY43" fmla="*/ 2608745 h 3607640"/>
                  <a:gd name="connsiteX44" fmla="*/ 1074506 w 3161016"/>
                  <a:gd name="connsiteY44" fmla="*/ 2607889 h 360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161016" h="3607640">
                    <a:moveTo>
                      <a:pt x="3124200" y="436617"/>
                    </a:moveTo>
                    <a:cubicBezTo>
                      <a:pt x="2864920" y="334732"/>
                      <a:pt x="2590438" y="31804"/>
                      <a:pt x="1559092" y="0"/>
                    </a:cubicBezTo>
                    <a:cubicBezTo>
                      <a:pt x="1038392" y="8990"/>
                      <a:pt x="249145" y="238564"/>
                      <a:pt x="0" y="490556"/>
                    </a:cubicBezTo>
                    <a:cubicBezTo>
                      <a:pt x="8562" y="862994"/>
                      <a:pt x="-10274" y="1233720"/>
                      <a:pt x="48802" y="1604446"/>
                    </a:cubicBezTo>
                    <a:cubicBezTo>
                      <a:pt x="98461" y="1917807"/>
                      <a:pt x="186647" y="2224320"/>
                      <a:pt x="310793" y="2516277"/>
                    </a:cubicBezTo>
                    <a:cubicBezTo>
                      <a:pt x="424665" y="2783405"/>
                      <a:pt x="620730" y="3023136"/>
                      <a:pt x="847618" y="3205502"/>
                    </a:cubicBezTo>
                    <a:cubicBezTo>
                      <a:pt x="1007724" y="3333929"/>
                      <a:pt x="1178960" y="3440951"/>
                      <a:pt x="1365607" y="3526569"/>
                    </a:cubicBezTo>
                    <a:cubicBezTo>
                      <a:pt x="1440951" y="3561673"/>
                      <a:pt x="1551398" y="3635304"/>
                      <a:pt x="1632735" y="3596776"/>
                    </a:cubicBezTo>
                    <a:cubicBezTo>
                      <a:pt x="1702942" y="3564242"/>
                      <a:pt x="1772292" y="3529994"/>
                      <a:pt x="1845924" y="3499172"/>
                    </a:cubicBezTo>
                    <a:cubicBezTo>
                      <a:pt x="2177265" y="3360470"/>
                      <a:pt x="2454668" y="3113035"/>
                      <a:pt x="2660151" y="2821934"/>
                    </a:cubicBezTo>
                    <a:cubicBezTo>
                      <a:pt x="2751762" y="2692650"/>
                      <a:pt x="2829674" y="2553093"/>
                      <a:pt x="2893031" y="2407542"/>
                    </a:cubicBezTo>
                    <a:cubicBezTo>
                      <a:pt x="3157591" y="1798799"/>
                      <a:pt x="3157591" y="1137828"/>
                      <a:pt x="3161016" y="487987"/>
                    </a:cubicBezTo>
                    <a:cubicBezTo>
                      <a:pt x="3161016" y="458877"/>
                      <a:pt x="3151598" y="446035"/>
                      <a:pt x="3124200" y="436617"/>
                    </a:cubicBezTo>
                    <a:close/>
                    <a:moveTo>
                      <a:pt x="772274" y="1187486"/>
                    </a:moveTo>
                    <a:lnTo>
                      <a:pt x="772274" y="1188343"/>
                    </a:lnTo>
                    <a:lnTo>
                      <a:pt x="771418" y="1188343"/>
                    </a:lnTo>
                    <a:lnTo>
                      <a:pt x="772274" y="1187486"/>
                    </a:lnTo>
                    <a:lnTo>
                      <a:pt x="772274" y="1187486"/>
                    </a:lnTo>
                    <a:lnTo>
                      <a:pt x="772274" y="1187486"/>
                    </a:lnTo>
                    <a:close/>
                    <a:moveTo>
                      <a:pt x="1303962" y="1264542"/>
                    </a:moveTo>
                    <a:cubicBezTo>
                      <a:pt x="1304818" y="1266255"/>
                      <a:pt x="1306530" y="1268823"/>
                      <a:pt x="1307387" y="1270536"/>
                    </a:cubicBezTo>
                    <a:cubicBezTo>
                      <a:pt x="1304818" y="1269680"/>
                      <a:pt x="1303106" y="1269680"/>
                      <a:pt x="1300537" y="1270536"/>
                    </a:cubicBezTo>
                    <a:cubicBezTo>
                      <a:pt x="1302250" y="1268823"/>
                      <a:pt x="1303106" y="1267111"/>
                      <a:pt x="1303962" y="1264542"/>
                    </a:cubicBezTo>
                    <a:close/>
                    <a:moveTo>
                      <a:pt x="2088222" y="2558230"/>
                    </a:moveTo>
                    <a:lnTo>
                      <a:pt x="2088222" y="2558230"/>
                    </a:lnTo>
                    <a:lnTo>
                      <a:pt x="2088222" y="2558230"/>
                    </a:lnTo>
                    <a:lnTo>
                      <a:pt x="2088222" y="2558230"/>
                    </a:lnTo>
                    <a:close/>
                    <a:moveTo>
                      <a:pt x="2088222" y="2559086"/>
                    </a:moveTo>
                    <a:lnTo>
                      <a:pt x="2088222" y="2559086"/>
                    </a:lnTo>
                    <a:lnTo>
                      <a:pt x="2088222" y="2559086"/>
                    </a:lnTo>
                    <a:lnTo>
                      <a:pt x="2088222" y="2559086"/>
                    </a:lnTo>
                    <a:close/>
                    <a:moveTo>
                      <a:pt x="1401566" y="2259423"/>
                    </a:moveTo>
                    <a:lnTo>
                      <a:pt x="1401566" y="2259423"/>
                    </a:lnTo>
                    <a:lnTo>
                      <a:pt x="1401566" y="2259423"/>
                    </a:lnTo>
                    <a:lnTo>
                      <a:pt x="1401566" y="2259423"/>
                    </a:lnTo>
                    <a:close/>
                    <a:moveTo>
                      <a:pt x="955497" y="2537682"/>
                    </a:moveTo>
                    <a:lnTo>
                      <a:pt x="955497" y="2538538"/>
                    </a:lnTo>
                    <a:lnTo>
                      <a:pt x="955497" y="2538538"/>
                    </a:lnTo>
                    <a:lnTo>
                      <a:pt x="955497" y="2537682"/>
                    </a:lnTo>
                    <a:close/>
                    <a:moveTo>
                      <a:pt x="1074506" y="2607889"/>
                    </a:moveTo>
                    <a:lnTo>
                      <a:pt x="1074506" y="2607889"/>
                    </a:lnTo>
                    <a:lnTo>
                      <a:pt x="1074506" y="2607889"/>
                    </a:lnTo>
                    <a:lnTo>
                      <a:pt x="1074506" y="2608745"/>
                    </a:lnTo>
                    <a:lnTo>
                      <a:pt x="1072793" y="2608745"/>
                    </a:lnTo>
                    <a:cubicBezTo>
                      <a:pt x="1073649" y="2608745"/>
                      <a:pt x="1073649" y="2608745"/>
                      <a:pt x="1074506" y="2607889"/>
                    </a:cubicBezTo>
                    <a:close/>
                  </a:path>
                </a:pathLst>
              </a:custGeom>
              <a:solidFill>
                <a:srgbClr val="047CB1"/>
              </a:solidFill>
              <a:ln w="682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: Shape 328">
                <a:extLst>
                  <a:ext uri="{FF2B5EF4-FFF2-40B4-BE49-F238E27FC236}">
                    <a16:creationId xmlns:a16="http://schemas.microsoft.com/office/drawing/2014/main" id="{877A3B0F-A5AB-488D-BEB0-92B6CFA45F3C}"/>
                  </a:ext>
                </a:extLst>
              </p:cNvPr>
              <p:cNvSpPr/>
              <p:nvPr/>
            </p:nvSpPr>
            <p:spPr>
              <a:xfrm>
                <a:off x="10023312" y="2100486"/>
                <a:ext cx="1269588" cy="1437142"/>
              </a:xfrm>
              <a:custGeom>
                <a:avLst/>
                <a:gdLst>
                  <a:gd name="connsiteX0" fmla="*/ 2794624 w 2828015"/>
                  <a:gd name="connsiteY0" fmla="*/ 505173 h 3341479"/>
                  <a:gd name="connsiteX1" fmla="*/ 2389651 w 2828015"/>
                  <a:gd name="connsiteY1" fmla="*/ 356197 h 3341479"/>
                  <a:gd name="connsiteX2" fmla="*/ 1435867 w 2828015"/>
                  <a:gd name="connsiteY2" fmla="*/ 4308 h 3341479"/>
                  <a:gd name="connsiteX3" fmla="*/ 1395626 w 2828015"/>
                  <a:gd name="connsiteY3" fmla="*/ 3451 h 3341479"/>
                  <a:gd name="connsiteX4" fmla="*/ 32588 w 2828015"/>
                  <a:gd name="connsiteY4" fmla="*/ 505173 h 3341479"/>
                  <a:gd name="connsiteX5" fmla="*/ 53 w 2828015"/>
                  <a:gd name="connsiteY5" fmla="*/ 552263 h 3341479"/>
                  <a:gd name="connsiteX6" fmla="*/ 43718 w 2828015"/>
                  <a:gd name="connsiteY6" fmla="*/ 1548000 h 3341479"/>
                  <a:gd name="connsiteX7" fmla="*/ 278312 w 2828015"/>
                  <a:gd name="connsiteY7" fmla="*/ 2363939 h 3341479"/>
                  <a:gd name="connsiteX8" fmla="*/ 758629 w 2828015"/>
                  <a:gd name="connsiteY8" fmla="*/ 2981245 h 3341479"/>
                  <a:gd name="connsiteX9" fmla="*/ 1221822 w 2828015"/>
                  <a:gd name="connsiteY9" fmla="*/ 3268921 h 3341479"/>
                  <a:gd name="connsiteX10" fmla="*/ 1460696 w 2828015"/>
                  <a:gd name="connsiteY10" fmla="*/ 3332279 h 3341479"/>
                  <a:gd name="connsiteX11" fmla="*/ 1651624 w 2828015"/>
                  <a:gd name="connsiteY11" fmla="*/ 3244948 h 3341479"/>
                  <a:gd name="connsiteX12" fmla="*/ 2380233 w 2828015"/>
                  <a:gd name="connsiteY12" fmla="*/ 2638773 h 3341479"/>
                  <a:gd name="connsiteX13" fmla="*/ 2588285 w 2828015"/>
                  <a:gd name="connsiteY13" fmla="*/ 2268047 h 3341479"/>
                  <a:gd name="connsiteX14" fmla="*/ 2828015 w 2828015"/>
                  <a:gd name="connsiteY14" fmla="*/ 551406 h 3341479"/>
                  <a:gd name="connsiteX15" fmla="*/ 2794624 w 2828015"/>
                  <a:gd name="connsiteY15" fmla="*/ 505173 h 3341479"/>
                  <a:gd name="connsiteX16" fmla="*/ 690990 w 2828015"/>
                  <a:gd name="connsiteY16" fmla="*/ 1176417 h 3341479"/>
                  <a:gd name="connsiteX17" fmla="*/ 690990 w 2828015"/>
                  <a:gd name="connsiteY17" fmla="*/ 1177274 h 3341479"/>
                  <a:gd name="connsiteX18" fmla="*/ 690134 w 2828015"/>
                  <a:gd name="connsiteY18" fmla="*/ 1177274 h 3341479"/>
                  <a:gd name="connsiteX19" fmla="*/ 690990 w 2828015"/>
                  <a:gd name="connsiteY19" fmla="*/ 1176417 h 3341479"/>
                  <a:gd name="connsiteX20" fmla="*/ 690990 w 2828015"/>
                  <a:gd name="connsiteY20" fmla="*/ 1176417 h 3341479"/>
                  <a:gd name="connsiteX21" fmla="*/ 690990 w 2828015"/>
                  <a:gd name="connsiteY21" fmla="*/ 1176417 h 3341479"/>
                  <a:gd name="connsiteX22" fmla="*/ 1167026 w 2828015"/>
                  <a:gd name="connsiteY22" fmla="*/ 1245768 h 3341479"/>
                  <a:gd name="connsiteX23" fmla="*/ 1169595 w 2828015"/>
                  <a:gd name="connsiteY23" fmla="*/ 1250905 h 3341479"/>
                  <a:gd name="connsiteX24" fmla="*/ 1163602 w 2828015"/>
                  <a:gd name="connsiteY24" fmla="*/ 1250905 h 3341479"/>
                  <a:gd name="connsiteX25" fmla="*/ 1167026 w 2828015"/>
                  <a:gd name="connsiteY25" fmla="*/ 1245768 h 3341479"/>
                  <a:gd name="connsiteX26" fmla="*/ 1869094 w 2828015"/>
                  <a:gd name="connsiteY26" fmla="*/ 2402467 h 3341479"/>
                  <a:gd name="connsiteX27" fmla="*/ 1869094 w 2828015"/>
                  <a:gd name="connsiteY27" fmla="*/ 2402467 h 3341479"/>
                  <a:gd name="connsiteX28" fmla="*/ 1869094 w 2828015"/>
                  <a:gd name="connsiteY28" fmla="*/ 2402467 h 3341479"/>
                  <a:gd name="connsiteX29" fmla="*/ 1869094 w 2828015"/>
                  <a:gd name="connsiteY29" fmla="*/ 2402467 h 3341479"/>
                  <a:gd name="connsiteX30" fmla="*/ 1869094 w 2828015"/>
                  <a:gd name="connsiteY30" fmla="*/ 2403324 h 3341479"/>
                  <a:gd name="connsiteX31" fmla="*/ 1869094 w 2828015"/>
                  <a:gd name="connsiteY31" fmla="*/ 2403324 h 3341479"/>
                  <a:gd name="connsiteX32" fmla="*/ 1869094 w 2828015"/>
                  <a:gd name="connsiteY32" fmla="*/ 2403324 h 3341479"/>
                  <a:gd name="connsiteX33" fmla="*/ 1869094 w 2828015"/>
                  <a:gd name="connsiteY33" fmla="*/ 2403324 h 3341479"/>
                  <a:gd name="connsiteX34" fmla="*/ 1254357 w 2828015"/>
                  <a:gd name="connsiteY34" fmla="*/ 2135339 h 3341479"/>
                  <a:gd name="connsiteX35" fmla="*/ 1254357 w 2828015"/>
                  <a:gd name="connsiteY35" fmla="*/ 2135339 h 3341479"/>
                  <a:gd name="connsiteX36" fmla="*/ 1254357 w 2828015"/>
                  <a:gd name="connsiteY36" fmla="*/ 2135339 h 3341479"/>
                  <a:gd name="connsiteX37" fmla="*/ 1254357 w 2828015"/>
                  <a:gd name="connsiteY37" fmla="*/ 2135339 h 3341479"/>
                  <a:gd name="connsiteX38" fmla="*/ 855377 w 2828015"/>
                  <a:gd name="connsiteY38" fmla="*/ 2384488 h 3341479"/>
                  <a:gd name="connsiteX39" fmla="*/ 855377 w 2828015"/>
                  <a:gd name="connsiteY39" fmla="*/ 2385343 h 3341479"/>
                  <a:gd name="connsiteX40" fmla="*/ 855377 w 2828015"/>
                  <a:gd name="connsiteY40" fmla="*/ 2385343 h 3341479"/>
                  <a:gd name="connsiteX41" fmla="*/ 855377 w 2828015"/>
                  <a:gd name="connsiteY41" fmla="*/ 2384488 h 3341479"/>
                  <a:gd name="connsiteX42" fmla="*/ 961543 w 2828015"/>
                  <a:gd name="connsiteY42" fmla="*/ 2446989 h 3341479"/>
                  <a:gd name="connsiteX43" fmla="*/ 961543 w 2828015"/>
                  <a:gd name="connsiteY43" fmla="*/ 2446989 h 3341479"/>
                  <a:gd name="connsiteX44" fmla="*/ 961543 w 2828015"/>
                  <a:gd name="connsiteY44" fmla="*/ 2446989 h 3341479"/>
                  <a:gd name="connsiteX45" fmla="*/ 961543 w 2828015"/>
                  <a:gd name="connsiteY45" fmla="*/ 2447844 h 3341479"/>
                  <a:gd name="connsiteX46" fmla="*/ 960687 w 2828015"/>
                  <a:gd name="connsiteY46" fmla="*/ 2447844 h 3341479"/>
                  <a:gd name="connsiteX47" fmla="*/ 961543 w 2828015"/>
                  <a:gd name="connsiteY47" fmla="*/ 2446989 h 3341479"/>
                  <a:gd name="connsiteX0" fmla="*/ 2877753 w 2911144"/>
                  <a:gd name="connsiteY0" fmla="*/ 502529 h 3338835"/>
                  <a:gd name="connsiteX1" fmla="*/ 2472780 w 2911144"/>
                  <a:gd name="connsiteY1" fmla="*/ 353553 h 3338835"/>
                  <a:gd name="connsiteX2" fmla="*/ 1518996 w 2911144"/>
                  <a:gd name="connsiteY2" fmla="*/ 1664 h 3338835"/>
                  <a:gd name="connsiteX3" fmla="*/ 115717 w 2911144"/>
                  <a:gd name="connsiteY3" fmla="*/ 502529 h 3338835"/>
                  <a:gd name="connsiteX4" fmla="*/ 83182 w 2911144"/>
                  <a:gd name="connsiteY4" fmla="*/ 549619 h 3338835"/>
                  <a:gd name="connsiteX5" fmla="*/ 126847 w 2911144"/>
                  <a:gd name="connsiteY5" fmla="*/ 1545356 h 3338835"/>
                  <a:gd name="connsiteX6" fmla="*/ 361441 w 2911144"/>
                  <a:gd name="connsiteY6" fmla="*/ 2361295 h 3338835"/>
                  <a:gd name="connsiteX7" fmla="*/ 841758 w 2911144"/>
                  <a:gd name="connsiteY7" fmla="*/ 2978601 h 3338835"/>
                  <a:gd name="connsiteX8" fmla="*/ 1304951 w 2911144"/>
                  <a:gd name="connsiteY8" fmla="*/ 3266277 h 3338835"/>
                  <a:gd name="connsiteX9" fmla="*/ 1543825 w 2911144"/>
                  <a:gd name="connsiteY9" fmla="*/ 3329635 h 3338835"/>
                  <a:gd name="connsiteX10" fmla="*/ 1734753 w 2911144"/>
                  <a:gd name="connsiteY10" fmla="*/ 3242304 h 3338835"/>
                  <a:gd name="connsiteX11" fmla="*/ 2463362 w 2911144"/>
                  <a:gd name="connsiteY11" fmla="*/ 2636129 h 3338835"/>
                  <a:gd name="connsiteX12" fmla="*/ 2671414 w 2911144"/>
                  <a:gd name="connsiteY12" fmla="*/ 2265403 h 3338835"/>
                  <a:gd name="connsiteX13" fmla="*/ 2911144 w 2911144"/>
                  <a:gd name="connsiteY13" fmla="*/ 548762 h 3338835"/>
                  <a:gd name="connsiteX14" fmla="*/ 2877753 w 2911144"/>
                  <a:gd name="connsiteY14" fmla="*/ 502529 h 3338835"/>
                  <a:gd name="connsiteX15" fmla="*/ 774119 w 2911144"/>
                  <a:gd name="connsiteY15" fmla="*/ 1173773 h 3338835"/>
                  <a:gd name="connsiteX16" fmla="*/ 774119 w 2911144"/>
                  <a:gd name="connsiteY16" fmla="*/ 1174630 h 3338835"/>
                  <a:gd name="connsiteX17" fmla="*/ 773263 w 2911144"/>
                  <a:gd name="connsiteY17" fmla="*/ 1174630 h 3338835"/>
                  <a:gd name="connsiteX18" fmla="*/ 774119 w 2911144"/>
                  <a:gd name="connsiteY18" fmla="*/ 1173773 h 3338835"/>
                  <a:gd name="connsiteX19" fmla="*/ 774119 w 2911144"/>
                  <a:gd name="connsiteY19" fmla="*/ 1173773 h 3338835"/>
                  <a:gd name="connsiteX20" fmla="*/ 774119 w 2911144"/>
                  <a:gd name="connsiteY20" fmla="*/ 1173773 h 3338835"/>
                  <a:gd name="connsiteX21" fmla="*/ 1250155 w 2911144"/>
                  <a:gd name="connsiteY21" fmla="*/ 1243124 h 3338835"/>
                  <a:gd name="connsiteX22" fmla="*/ 1252724 w 2911144"/>
                  <a:gd name="connsiteY22" fmla="*/ 1248261 h 3338835"/>
                  <a:gd name="connsiteX23" fmla="*/ 1246731 w 2911144"/>
                  <a:gd name="connsiteY23" fmla="*/ 1248261 h 3338835"/>
                  <a:gd name="connsiteX24" fmla="*/ 1250155 w 2911144"/>
                  <a:gd name="connsiteY24" fmla="*/ 1243124 h 3338835"/>
                  <a:gd name="connsiteX25" fmla="*/ 1952223 w 2911144"/>
                  <a:gd name="connsiteY25" fmla="*/ 2399823 h 3338835"/>
                  <a:gd name="connsiteX26" fmla="*/ 1952223 w 2911144"/>
                  <a:gd name="connsiteY26" fmla="*/ 2399823 h 3338835"/>
                  <a:gd name="connsiteX27" fmla="*/ 1952223 w 2911144"/>
                  <a:gd name="connsiteY27" fmla="*/ 2399823 h 3338835"/>
                  <a:gd name="connsiteX28" fmla="*/ 1952223 w 2911144"/>
                  <a:gd name="connsiteY28" fmla="*/ 2399823 h 3338835"/>
                  <a:gd name="connsiteX29" fmla="*/ 1952223 w 2911144"/>
                  <a:gd name="connsiteY29" fmla="*/ 2400680 h 3338835"/>
                  <a:gd name="connsiteX30" fmla="*/ 1952223 w 2911144"/>
                  <a:gd name="connsiteY30" fmla="*/ 2400680 h 3338835"/>
                  <a:gd name="connsiteX31" fmla="*/ 1952223 w 2911144"/>
                  <a:gd name="connsiteY31" fmla="*/ 2400680 h 3338835"/>
                  <a:gd name="connsiteX32" fmla="*/ 1952223 w 2911144"/>
                  <a:gd name="connsiteY32" fmla="*/ 2400680 h 3338835"/>
                  <a:gd name="connsiteX33" fmla="*/ 1337486 w 2911144"/>
                  <a:gd name="connsiteY33" fmla="*/ 2132695 h 3338835"/>
                  <a:gd name="connsiteX34" fmla="*/ 1337486 w 2911144"/>
                  <a:gd name="connsiteY34" fmla="*/ 2132695 h 3338835"/>
                  <a:gd name="connsiteX35" fmla="*/ 1337486 w 2911144"/>
                  <a:gd name="connsiteY35" fmla="*/ 2132695 h 3338835"/>
                  <a:gd name="connsiteX36" fmla="*/ 1337486 w 2911144"/>
                  <a:gd name="connsiteY36" fmla="*/ 2132695 h 3338835"/>
                  <a:gd name="connsiteX37" fmla="*/ 938506 w 2911144"/>
                  <a:gd name="connsiteY37" fmla="*/ 2381844 h 3338835"/>
                  <a:gd name="connsiteX38" fmla="*/ 938506 w 2911144"/>
                  <a:gd name="connsiteY38" fmla="*/ 2382699 h 3338835"/>
                  <a:gd name="connsiteX39" fmla="*/ 938506 w 2911144"/>
                  <a:gd name="connsiteY39" fmla="*/ 2382699 h 3338835"/>
                  <a:gd name="connsiteX40" fmla="*/ 938506 w 2911144"/>
                  <a:gd name="connsiteY40" fmla="*/ 2381844 h 3338835"/>
                  <a:gd name="connsiteX41" fmla="*/ 1044672 w 2911144"/>
                  <a:gd name="connsiteY41" fmla="*/ 2444345 h 3338835"/>
                  <a:gd name="connsiteX42" fmla="*/ 1044672 w 2911144"/>
                  <a:gd name="connsiteY42" fmla="*/ 2444345 h 3338835"/>
                  <a:gd name="connsiteX43" fmla="*/ 1044672 w 2911144"/>
                  <a:gd name="connsiteY43" fmla="*/ 2444345 h 3338835"/>
                  <a:gd name="connsiteX44" fmla="*/ 1044672 w 2911144"/>
                  <a:gd name="connsiteY44" fmla="*/ 2445200 h 3338835"/>
                  <a:gd name="connsiteX45" fmla="*/ 1043816 w 2911144"/>
                  <a:gd name="connsiteY45" fmla="*/ 2445200 h 3338835"/>
                  <a:gd name="connsiteX46" fmla="*/ 1044672 w 2911144"/>
                  <a:gd name="connsiteY46" fmla="*/ 2444345 h 3338835"/>
                  <a:gd name="connsiteX0" fmla="*/ 2948096 w 2981487"/>
                  <a:gd name="connsiteY0" fmla="*/ 148976 h 2985282"/>
                  <a:gd name="connsiteX1" fmla="*/ 2543123 w 2981487"/>
                  <a:gd name="connsiteY1" fmla="*/ 0 h 2985282"/>
                  <a:gd name="connsiteX2" fmla="*/ 186060 w 2981487"/>
                  <a:gd name="connsiteY2" fmla="*/ 148976 h 2985282"/>
                  <a:gd name="connsiteX3" fmla="*/ 153525 w 2981487"/>
                  <a:gd name="connsiteY3" fmla="*/ 196066 h 2985282"/>
                  <a:gd name="connsiteX4" fmla="*/ 197190 w 2981487"/>
                  <a:gd name="connsiteY4" fmla="*/ 1191803 h 2985282"/>
                  <a:gd name="connsiteX5" fmla="*/ 431784 w 2981487"/>
                  <a:gd name="connsiteY5" fmla="*/ 2007742 h 2985282"/>
                  <a:gd name="connsiteX6" fmla="*/ 912101 w 2981487"/>
                  <a:gd name="connsiteY6" fmla="*/ 2625048 h 2985282"/>
                  <a:gd name="connsiteX7" fmla="*/ 1375294 w 2981487"/>
                  <a:gd name="connsiteY7" fmla="*/ 2912724 h 2985282"/>
                  <a:gd name="connsiteX8" fmla="*/ 1614168 w 2981487"/>
                  <a:gd name="connsiteY8" fmla="*/ 2976082 h 2985282"/>
                  <a:gd name="connsiteX9" fmla="*/ 1805096 w 2981487"/>
                  <a:gd name="connsiteY9" fmla="*/ 2888751 h 2985282"/>
                  <a:gd name="connsiteX10" fmla="*/ 2533705 w 2981487"/>
                  <a:gd name="connsiteY10" fmla="*/ 2282576 h 2985282"/>
                  <a:gd name="connsiteX11" fmla="*/ 2741757 w 2981487"/>
                  <a:gd name="connsiteY11" fmla="*/ 1911850 h 2985282"/>
                  <a:gd name="connsiteX12" fmla="*/ 2981487 w 2981487"/>
                  <a:gd name="connsiteY12" fmla="*/ 195209 h 2985282"/>
                  <a:gd name="connsiteX13" fmla="*/ 2948096 w 2981487"/>
                  <a:gd name="connsiteY13" fmla="*/ 148976 h 2985282"/>
                  <a:gd name="connsiteX14" fmla="*/ 844462 w 2981487"/>
                  <a:gd name="connsiteY14" fmla="*/ 820220 h 2985282"/>
                  <a:gd name="connsiteX15" fmla="*/ 844462 w 2981487"/>
                  <a:gd name="connsiteY15" fmla="*/ 821077 h 2985282"/>
                  <a:gd name="connsiteX16" fmla="*/ 843606 w 2981487"/>
                  <a:gd name="connsiteY16" fmla="*/ 821077 h 2985282"/>
                  <a:gd name="connsiteX17" fmla="*/ 844462 w 2981487"/>
                  <a:gd name="connsiteY17" fmla="*/ 820220 h 2985282"/>
                  <a:gd name="connsiteX18" fmla="*/ 844462 w 2981487"/>
                  <a:gd name="connsiteY18" fmla="*/ 820220 h 2985282"/>
                  <a:gd name="connsiteX19" fmla="*/ 844462 w 2981487"/>
                  <a:gd name="connsiteY19" fmla="*/ 820220 h 2985282"/>
                  <a:gd name="connsiteX20" fmla="*/ 1320498 w 2981487"/>
                  <a:gd name="connsiteY20" fmla="*/ 889571 h 2985282"/>
                  <a:gd name="connsiteX21" fmla="*/ 1323067 w 2981487"/>
                  <a:gd name="connsiteY21" fmla="*/ 894708 h 2985282"/>
                  <a:gd name="connsiteX22" fmla="*/ 1317074 w 2981487"/>
                  <a:gd name="connsiteY22" fmla="*/ 894708 h 2985282"/>
                  <a:gd name="connsiteX23" fmla="*/ 1320498 w 2981487"/>
                  <a:gd name="connsiteY23" fmla="*/ 889571 h 2985282"/>
                  <a:gd name="connsiteX24" fmla="*/ 2022566 w 2981487"/>
                  <a:gd name="connsiteY24" fmla="*/ 2046270 h 2985282"/>
                  <a:gd name="connsiteX25" fmla="*/ 2022566 w 2981487"/>
                  <a:gd name="connsiteY25" fmla="*/ 2046270 h 2985282"/>
                  <a:gd name="connsiteX26" fmla="*/ 2022566 w 2981487"/>
                  <a:gd name="connsiteY26" fmla="*/ 2046270 h 2985282"/>
                  <a:gd name="connsiteX27" fmla="*/ 2022566 w 2981487"/>
                  <a:gd name="connsiteY27" fmla="*/ 2046270 h 2985282"/>
                  <a:gd name="connsiteX28" fmla="*/ 2022566 w 2981487"/>
                  <a:gd name="connsiteY28" fmla="*/ 2047127 h 2985282"/>
                  <a:gd name="connsiteX29" fmla="*/ 2022566 w 2981487"/>
                  <a:gd name="connsiteY29" fmla="*/ 2047127 h 2985282"/>
                  <a:gd name="connsiteX30" fmla="*/ 2022566 w 2981487"/>
                  <a:gd name="connsiteY30" fmla="*/ 2047127 h 2985282"/>
                  <a:gd name="connsiteX31" fmla="*/ 2022566 w 2981487"/>
                  <a:gd name="connsiteY31" fmla="*/ 2047127 h 2985282"/>
                  <a:gd name="connsiteX32" fmla="*/ 1407829 w 2981487"/>
                  <a:gd name="connsiteY32" fmla="*/ 1779142 h 2985282"/>
                  <a:gd name="connsiteX33" fmla="*/ 1407829 w 2981487"/>
                  <a:gd name="connsiteY33" fmla="*/ 1779142 h 2985282"/>
                  <a:gd name="connsiteX34" fmla="*/ 1407829 w 2981487"/>
                  <a:gd name="connsiteY34" fmla="*/ 1779142 h 2985282"/>
                  <a:gd name="connsiteX35" fmla="*/ 1407829 w 2981487"/>
                  <a:gd name="connsiteY35" fmla="*/ 1779142 h 2985282"/>
                  <a:gd name="connsiteX36" fmla="*/ 1008849 w 2981487"/>
                  <a:gd name="connsiteY36" fmla="*/ 2028291 h 2985282"/>
                  <a:gd name="connsiteX37" fmla="*/ 1008849 w 2981487"/>
                  <a:gd name="connsiteY37" fmla="*/ 2029146 h 2985282"/>
                  <a:gd name="connsiteX38" fmla="*/ 1008849 w 2981487"/>
                  <a:gd name="connsiteY38" fmla="*/ 2029146 h 2985282"/>
                  <a:gd name="connsiteX39" fmla="*/ 1008849 w 2981487"/>
                  <a:gd name="connsiteY39" fmla="*/ 2028291 h 2985282"/>
                  <a:gd name="connsiteX40" fmla="*/ 1115015 w 2981487"/>
                  <a:gd name="connsiteY40" fmla="*/ 2090792 h 2985282"/>
                  <a:gd name="connsiteX41" fmla="*/ 1115015 w 2981487"/>
                  <a:gd name="connsiteY41" fmla="*/ 2090792 h 2985282"/>
                  <a:gd name="connsiteX42" fmla="*/ 1115015 w 2981487"/>
                  <a:gd name="connsiteY42" fmla="*/ 2090792 h 2985282"/>
                  <a:gd name="connsiteX43" fmla="*/ 1115015 w 2981487"/>
                  <a:gd name="connsiteY43" fmla="*/ 2091647 h 2985282"/>
                  <a:gd name="connsiteX44" fmla="*/ 1114159 w 2981487"/>
                  <a:gd name="connsiteY44" fmla="*/ 2091647 h 2985282"/>
                  <a:gd name="connsiteX45" fmla="*/ 1115015 w 2981487"/>
                  <a:gd name="connsiteY45" fmla="*/ 2090792 h 2985282"/>
                  <a:gd name="connsiteX0" fmla="*/ 2945847 w 2979238"/>
                  <a:gd name="connsiteY0" fmla="*/ 164915 h 3001221"/>
                  <a:gd name="connsiteX1" fmla="*/ 2540874 w 2979238"/>
                  <a:gd name="connsiteY1" fmla="*/ 15939 h 3001221"/>
                  <a:gd name="connsiteX2" fmla="*/ 2510391 w 2979238"/>
                  <a:gd name="connsiteY2" fmla="*/ 20998 h 3001221"/>
                  <a:gd name="connsiteX3" fmla="*/ 183811 w 2979238"/>
                  <a:gd name="connsiteY3" fmla="*/ 164915 h 3001221"/>
                  <a:gd name="connsiteX4" fmla="*/ 151276 w 2979238"/>
                  <a:gd name="connsiteY4" fmla="*/ 212005 h 3001221"/>
                  <a:gd name="connsiteX5" fmla="*/ 194941 w 2979238"/>
                  <a:gd name="connsiteY5" fmla="*/ 1207742 h 3001221"/>
                  <a:gd name="connsiteX6" fmla="*/ 429535 w 2979238"/>
                  <a:gd name="connsiteY6" fmla="*/ 2023681 h 3001221"/>
                  <a:gd name="connsiteX7" fmla="*/ 909852 w 2979238"/>
                  <a:gd name="connsiteY7" fmla="*/ 2640987 h 3001221"/>
                  <a:gd name="connsiteX8" fmla="*/ 1373045 w 2979238"/>
                  <a:gd name="connsiteY8" fmla="*/ 2928663 h 3001221"/>
                  <a:gd name="connsiteX9" fmla="*/ 1611919 w 2979238"/>
                  <a:gd name="connsiteY9" fmla="*/ 2992021 h 3001221"/>
                  <a:gd name="connsiteX10" fmla="*/ 1802847 w 2979238"/>
                  <a:gd name="connsiteY10" fmla="*/ 2904690 h 3001221"/>
                  <a:gd name="connsiteX11" fmla="*/ 2531456 w 2979238"/>
                  <a:gd name="connsiteY11" fmla="*/ 2298515 h 3001221"/>
                  <a:gd name="connsiteX12" fmla="*/ 2739508 w 2979238"/>
                  <a:gd name="connsiteY12" fmla="*/ 1927789 h 3001221"/>
                  <a:gd name="connsiteX13" fmla="*/ 2979238 w 2979238"/>
                  <a:gd name="connsiteY13" fmla="*/ 211148 h 3001221"/>
                  <a:gd name="connsiteX14" fmla="*/ 2945847 w 2979238"/>
                  <a:gd name="connsiteY14" fmla="*/ 164915 h 3001221"/>
                  <a:gd name="connsiteX15" fmla="*/ 842213 w 2979238"/>
                  <a:gd name="connsiteY15" fmla="*/ 836159 h 3001221"/>
                  <a:gd name="connsiteX16" fmla="*/ 842213 w 2979238"/>
                  <a:gd name="connsiteY16" fmla="*/ 837016 h 3001221"/>
                  <a:gd name="connsiteX17" fmla="*/ 841357 w 2979238"/>
                  <a:gd name="connsiteY17" fmla="*/ 837016 h 3001221"/>
                  <a:gd name="connsiteX18" fmla="*/ 842213 w 2979238"/>
                  <a:gd name="connsiteY18" fmla="*/ 836159 h 3001221"/>
                  <a:gd name="connsiteX19" fmla="*/ 842213 w 2979238"/>
                  <a:gd name="connsiteY19" fmla="*/ 836159 h 3001221"/>
                  <a:gd name="connsiteX20" fmla="*/ 842213 w 2979238"/>
                  <a:gd name="connsiteY20" fmla="*/ 836159 h 3001221"/>
                  <a:gd name="connsiteX21" fmla="*/ 1318249 w 2979238"/>
                  <a:gd name="connsiteY21" fmla="*/ 905510 h 3001221"/>
                  <a:gd name="connsiteX22" fmla="*/ 1320818 w 2979238"/>
                  <a:gd name="connsiteY22" fmla="*/ 910647 h 3001221"/>
                  <a:gd name="connsiteX23" fmla="*/ 1314825 w 2979238"/>
                  <a:gd name="connsiteY23" fmla="*/ 910647 h 3001221"/>
                  <a:gd name="connsiteX24" fmla="*/ 1318249 w 2979238"/>
                  <a:gd name="connsiteY24" fmla="*/ 905510 h 3001221"/>
                  <a:gd name="connsiteX25" fmla="*/ 2020317 w 2979238"/>
                  <a:gd name="connsiteY25" fmla="*/ 2062209 h 3001221"/>
                  <a:gd name="connsiteX26" fmla="*/ 2020317 w 2979238"/>
                  <a:gd name="connsiteY26" fmla="*/ 2062209 h 3001221"/>
                  <a:gd name="connsiteX27" fmla="*/ 2020317 w 2979238"/>
                  <a:gd name="connsiteY27" fmla="*/ 2062209 h 3001221"/>
                  <a:gd name="connsiteX28" fmla="*/ 2020317 w 2979238"/>
                  <a:gd name="connsiteY28" fmla="*/ 2062209 h 3001221"/>
                  <a:gd name="connsiteX29" fmla="*/ 2020317 w 2979238"/>
                  <a:gd name="connsiteY29" fmla="*/ 2063066 h 3001221"/>
                  <a:gd name="connsiteX30" fmla="*/ 2020317 w 2979238"/>
                  <a:gd name="connsiteY30" fmla="*/ 2063066 h 3001221"/>
                  <a:gd name="connsiteX31" fmla="*/ 2020317 w 2979238"/>
                  <a:gd name="connsiteY31" fmla="*/ 2063066 h 3001221"/>
                  <a:gd name="connsiteX32" fmla="*/ 2020317 w 2979238"/>
                  <a:gd name="connsiteY32" fmla="*/ 2063066 h 3001221"/>
                  <a:gd name="connsiteX33" fmla="*/ 1405580 w 2979238"/>
                  <a:gd name="connsiteY33" fmla="*/ 1795081 h 3001221"/>
                  <a:gd name="connsiteX34" fmla="*/ 1405580 w 2979238"/>
                  <a:gd name="connsiteY34" fmla="*/ 1795081 h 3001221"/>
                  <a:gd name="connsiteX35" fmla="*/ 1405580 w 2979238"/>
                  <a:gd name="connsiteY35" fmla="*/ 1795081 h 3001221"/>
                  <a:gd name="connsiteX36" fmla="*/ 1405580 w 2979238"/>
                  <a:gd name="connsiteY36" fmla="*/ 1795081 h 3001221"/>
                  <a:gd name="connsiteX37" fmla="*/ 1006600 w 2979238"/>
                  <a:gd name="connsiteY37" fmla="*/ 2044230 h 3001221"/>
                  <a:gd name="connsiteX38" fmla="*/ 1006600 w 2979238"/>
                  <a:gd name="connsiteY38" fmla="*/ 2045085 h 3001221"/>
                  <a:gd name="connsiteX39" fmla="*/ 1006600 w 2979238"/>
                  <a:gd name="connsiteY39" fmla="*/ 2045085 h 3001221"/>
                  <a:gd name="connsiteX40" fmla="*/ 1006600 w 2979238"/>
                  <a:gd name="connsiteY40" fmla="*/ 2044230 h 3001221"/>
                  <a:gd name="connsiteX41" fmla="*/ 1112766 w 2979238"/>
                  <a:gd name="connsiteY41" fmla="*/ 2106731 h 3001221"/>
                  <a:gd name="connsiteX42" fmla="*/ 1112766 w 2979238"/>
                  <a:gd name="connsiteY42" fmla="*/ 2106731 h 3001221"/>
                  <a:gd name="connsiteX43" fmla="*/ 1112766 w 2979238"/>
                  <a:gd name="connsiteY43" fmla="*/ 2106731 h 3001221"/>
                  <a:gd name="connsiteX44" fmla="*/ 1112766 w 2979238"/>
                  <a:gd name="connsiteY44" fmla="*/ 2107586 h 3001221"/>
                  <a:gd name="connsiteX45" fmla="*/ 1111910 w 2979238"/>
                  <a:gd name="connsiteY45" fmla="*/ 2107586 h 3001221"/>
                  <a:gd name="connsiteX46" fmla="*/ 1112766 w 2979238"/>
                  <a:gd name="connsiteY46" fmla="*/ 2106731 h 3001221"/>
                  <a:gd name="connsiteX0" fmla="*/ 2794571 w 2827962"/>
                  <a:gd name="connsiteY0" fmla="*/ 164917 h 3001223"/>
                  <a:gd name="connsiteX1" fmla="*/ 2389598 w 2827962"/>
                  <a:gd name="connsiteY1" fmla="*/ 15941 h 3001223"/>
                  <a:gd name="connsiteX2" fmla="*/ 2359115 w 2827962"/>
                  <a:gd name="connsiteY2" fmla="*/ 21000 h 3001223"/>
                  <a:gd name="connsiteX3" fmla="*/ 0 w 2827962"/>
                  <a:gd name="connsiteY3" fmla="*/ 212007 h 3001223"/>
                  <a:gd name="connsiteX4" fmla="*/ 43665 w 2827962"/>
                  <a:gd name="connsiteY4" fmla="*/ 1207744 h 3001223"/>
                  <a:gd name="connsiteX5" fmla="*/ 278259 w 2827962"/>
                  <a:gd name="connsiteY5" fmla="*/ 2023683 h 3001223"/>
                  <a:gd name="connsiteX6" fmla="*/ 758576 w 2827962"/>
                  <a:gd name="connsiteY6" fmla="*/ 2640989 h 3001223"/>
                  <a:gd name="connsiteX7" fmla="*/ 1221769 w 2827962"/>
                  <a:gd name="connsiteY7" fmla="*/ 2928665 h 3001223"/>
                  <a:gd name="connsiteX8" fmla="*/ 1460643 w 2827962"/>
                  <a:gd name="connsiteY8" fmla="*/ 2992023 h 3001223"/>
                  <a:gd name="connsiteX9" fmla="*/ 1651571 w 2827962"/>
                  <a:gd name="connsiteY9" fmla="*/ 2904692 h 3001223"/>
                  <a:gd name="connsiteX10" fmla="*/ 2380180 w 2827962"/>
                  <a:gd name="connsiteY10" fmla="*/ 2298517 h 3001223"/>
                  <a:gd name="connsiteX11" fmla="*/ 2588232 w 2827962"/>
                  <a:gd name="connsiteY11" fmla="*/ 1927791 h 3001223"/>
                  <a:gd name="connsiteX12" fmla="*/ 2827962 w 2827962"/>
                  <a:gd name="connsiteY12" fmla="*/ 211150 h 3001223"/>
                  <a:gd name="connsiteX13" fmla="*/ 2794571 w 2827962"/>
                  <a:gd name="connsiteY13" fmla="*/ 164917 h 3001223"/>
                  <a:gd name="connsiteX14" fmla="*/ 690937 w 2827962"/>
                  <a:gd name="connsiteY14" fmla="*/ 836161 h 3001223"/>
                  <a:gd name="connsiteX15" fmla="*/ 690937 w 2827962"/>
                  <a:gd name="connsiteY15" fmla="*/ 837018 h 3001223"/>
                  <a:gd name="connsiteX16" fmla="*/ 690081 w 2827962"/>
                  <a:gd name="connsiteY16" fmla="*/ 837018 h 3001223"/>
                  <a:gd name="connsiteX17" fmla="*/ 690937 w 2827962"/>
                  <a:gd name="connsiteY17" fmla="*/ 836161 h 3001223"/>
                  <a:gd name="connsiteX18" fmla="*/ 690937 w 2827962"/>
                  <a:gd name="connsiteY18" fmla="*/ 836161 h 3001223"/>
                  <a:gd name="connsiteX19" fmla="*/ 690937 w 2827962"/>
                  <a:gd name="connsiteY19" fmla="*/ 836161 h 3001223"/>
                  <a:gd name="connsiteX20" fmla="*/ 1166973 w 2827962"/>
                  <a:gd name="connsiteY20" fmla="*/ 905512 h 3001223"/>
                  <a:gd name="connsiteX21" fmla="*/ 1169542 w 2827962"/>
                  <a:gd name="connsiteY21" fmla="*/ 910649 h 3001223"/>
                  <a:gd name="connsiteX22" fmla="*/ 1163549 w 2827962"/>
                  <a:gd name="connsiteY22" fmla="*/ 910649 h 3001223"/>
                  <a:gd name="connsiteX23" fmla="*/ 1166973 w 2827962"/>
                  <a:gd name="connsiteY23" fmla="*/ 905512 h 3001223"/>
                  <a:gd name="connsiteX24" fmla="*/ 1869041 w 2827962"/>
                  <a:gd name="connsiteY24" fmla="*/ 2062211 h 3001223"/>
                  <a:gd name="connsiteX25" fmla="*/ 1869041 w 2827962"/>
                  <a:gd name="connsiteY25" fmla="*/ 2062211 h 3001223"/>
                  <a:gd name="connsiteX26" fmla="*/ 1869041 w 2827962"/>
                  <a:gd name="connsiteY26" fmla="*/ 2062211 h 3001223"/>
                  <a:gd name="connsiteX27" fmla="*/ 1869041 w 2827962"/>
                  <a:gd name="connsiteY27" fmla="*/ 2062211 h 3001223"/>
                  <a:gd name="connsiteX28" fmla="*/ 1869041 w 2827962"/>
                  <a:gd name="connsiteY28" fmla="*/ 2063068 h 3001223"/>
                  <a:gd name="connsiteX29" fmla="*/ 1869041 w 2827962"/>
                  <a:gd name="connsiteY29" fmla="*/ 2063068 h 3001223"/>
                  <a:gd name="connsiteX30" fmla="*/ 1869041 w 2827962"/>
                  <a:gd name="connsiteY30" fmla="*/ 2063068 h 3001223"/>
                  <a:gd name="connsiteX31" fmla="*/ 1869041 w 2827962"/>
                  <a:gd name="connsiteY31" fmla="*/ 2063068 h 3001223"/>
                  <a:gd name="connsiteX32" fmla="*/ 1254304 w 2827962"/>
                  <a:gd name="connsiteY32" fmla="*/ 1795083 h 3001223"/>
                  <a:gd name="connsiteX33" fmla="*/ 1254304 w 2827962"/>
                  <a:gd name="connsiteY33" fmla="*/ 1795083 h 3001223"/>
                  <a:gd name="connsiteX34" fmla="*/ 1254304 w 2827962"/>
                  <a:gd name="connsiteY34" fmla="*/ 1795083 h 3001223"/>
                  <a:gd name="connsiteX35" fmla="*/ 1254304 w 2827962"/>
                  <a:gd name="connsiteY35" fmla="*/ 1795083 h 3001223"/>
                  <a:gd name="connsiteX36" fmla="*/ 855324 w 2827962"/>
                  <a:gd name="connsiteY36" fmla="*/ 2044232 h 3001223"/>
                  <a:gd name="connsiteX37" fmla="*/ 855324 w 2827962"/>
                  <a:gd name="connsiteY37" fmla="*/ 2045087 h 3001223"/>
                  <a:gd name="connsiteX38" fmla="*/ 855324 w 2827962"/>
                  <a:gd name="connsiteY38" fmla="*/ 2045087 h 3001223"/>
                  <a:gd name="connsiteX39" fmla="*/ 855324 w 2827962"/>
                  <a:gd name="connsiteY39" fmla="*/ 2044232 h 3001223"/>
                  <a:gd name="connsiteX40" fmla="*/ 961490 w 2827962"/>
                  <a:gd name="connsiteY40" fmla="*/ 2106733 h 3001223"/>
                  <a:gd name="connsiteX41" fmla="*/ 961490 w 2827962"/>
                  <a:gd name="connsiteY41" fmla="*/ 2106733 h 3001223"/>
                  <a:gd name="connsiteX42" fmla="*/ 961490 w 2827962"/>
                  <a:gd name="connsiteY42" fmla="*/ 2106733 h 3001223"/>
                  <a:gd name="connsiteX43" fmla="*/ 961490 w 2827962"/>
                  <a:gd name="connsiteY43" fmla="*/ 2107588 h 3001223"/>
                  <a:gd name="connsiteX44" fmla="*/ 960634 w 2827962"/>
                  <a:gd name="connsiteY44" fmla="*/ 2107588 h 3001223"/>
                  <a:gd name="connsiteX45" fmla="*/ 961490 w 2827962"/>
                  <a:gd name="connsiteY45" fmla="*/ 2106733 h 3001223"/>
                  <a:gd name="connsiteX0" fmla="*/ 2794571 w 2827962"/>
                  <a:gd name="connsiteY0" fmla="*/ 149385 h 2985691"/>
                  <a:gd name="connsiteX1" fmla="*/ 2389598 w 2827962"/>
                  <a:gd name="connsiteY1" fmla="*/ 409 h 2985691"/>
                  <a:gd name="connsiteX2" fmla="*/ 0 w 2827962"/>
                  <a:gd name="connsiteY2" fmla="*/ 196475 h 2985691"/>
                  <a:gd name="connsiteX3" fmla="*/ 43665 w 2827962"/>
                  <a:gd name="connsiteY3" fmla="*/ 1192212 h 2985691"/>
                  <a:gd name="connsiteX4" fmla="*/ 278259 w 2827962"/>
                  <a:gd name="connsiteY4" fmla="*/ 2008151 h 2985691"/>
                  <a:gd name="connsiteX5" fmla="*/ 758576 w 2827962"/>
                  <a:gd name="connsiteY5" fmla="*/ 2625457 h 2985691"/>
                  <a:gd name="connsiteX6" fmla="*/ 1221769 w 2827962"/>
                  <a:gd name="connsiteY6" fmla="*/ 2913133 h 2985691"/>
                  <a:gd name="connsiteX7" fmla="*/ 1460643 w 2827962"/>
                  <a:gd name="connsiteY7" fmla="*/ 2976491 h 2985691"/>
                  <a:gd name="connsiteX8" fmla="*/ 1651571 w 2827962"/>
                  <a:gd name="connsiteY8" fmla="*/ 2889160 h 2985691"/>
                  <a:gd name="connsiteX9" fmla="*/ 2380180 w 2827962"/>
                  <a:gd name="connsiteY9" fmla="*/ 2282985 h 2985691"/>
                  <a:gd name="connsiteX10" fmla="*/ 2588232 w 2827962"/>
                  <a:gd name="connsiteY10" fmla="*/ 1912259 h 2985691"/>
                  <a:gd name="connsiteX11" fmla="*/ 2827962 w 2827962"/>
                  <a:gd name="connsiteY11" fmla="*/ 195618 h 2985691"/>
                  <a:gd name="connsiteX12" fmla="*/ 2794571 w 2827962"/>
                  <a:gd name="connsiteY12" fmla="*/ 149385 h 2985691"/>
                  <a:gd name="connsiteX13" fmla="*/ 690937 w 2827962"/>
                  <a:gd name="connsiteY13" fmla="*/ 820629 h 2985691"/>
                  <a:gd name="connsiteX14" fmla="*/ 690937 w 2827962"/>
                  <a:gd name="connsiteY14" fmla="*/ 821486 h 2985691"/>
                  <a:gd name="connsiteX15" fmla="*/ 690081 w 2827962"/>
                  <a:gd name="connsiteY15" fmla="*/ 821486 h 2985691"/>
                  <a:gd name="connsiteX16" fmla="*/ 690937 w 2827962"/>
                  <a:gd name="connsiteY16" fmla="*/ 820629 h 2985691"/>
                  <a:gd name="connsiteX17" fmla="*/ 690937 w 2827962"/>
                  <a:gd name="connsiteY17" fmla="*/ 820629 h 2985691"/>
                  <a:gd name="connsiteX18" fmla="*/ 690937 w 2827962"/>
                  <a:gd name="connsiteY18" fmla="*/ 820629 h 2985691"/>
                  <a:gd name="connsiteX19" fmla="*/ 1166973 w 2827962"/>
                  <a:gd name="connsiteY19" fmla="*/ 889980 h 2985691"/>
                  <a:gd name="connsiteX20" fmla="*/ 1169542 w 2827962"/>
                  <a:gd name="connsiteY20" fmla="*/ 895117 h 2985691"/>
                  <a:gd name="connsiteX21" fmla="*/ 1163549 w 2827962"/>
                  <a:gd name="connsiteY21" fmla="*/ 895117 h 2985691"/>
                  <a:gd name="connsiteX22" fmla="*/ 1166973 w 2827962"/>
                  <a:gd name="connsiteY22" fmla="*/ 889980 h 2985691"/>
                  <a:gd name="connsiteX23" fmla="*/ 1869041 w 2827962"/>
                  <a:gd name="connsiteY23" fmla="*/ 2046679 h 2985691"/>
                  <a:gd name="connsiteX24" fmla="*/ 1869041 w 2827962"/>
                  <a:gd name="connsiteY24" fmla="*/ 2046679 h 2985691"/>
                  <a:gd name="connsiteX25" fmla="*/ 1869041 w 2827962"/>
                  <a:gd name="connsiteY25" fmla="*/ 2046679 h 2985691"/>
                  <a:gd name="connsiteX26" fmla="*/ 1869041 w 2827962"/>
                  <a:gd name="connsiteY26" fmla="*/ 2046679 h 2985691"/>
                  <a:gd name="connsiteX27" fmla="*/ 1869041 w 2827962"/>
                  <a:gd name="connsiteY27" fmla="*/ 2047536 h 2985691"/>
                  <a:gd name="connsiteX28" fmla="*/ 1869041 w 2827962"/>
                  <a:gd name="connsiteY28" fmla="*/ 2047536 h 2985691"/>
                  <a:gd name="connsiteX29" fmla="*/ 1869041 w 2827962"/>
                  <a:gd name="connsiteY29" fmla="*/ 2047536 h 2985691"/>
                  <a:gd name="connsiteX30" fmla="*/ 1869041 w 2827962"/>
                  <a:gd name="connsiteY30" fmla="*/ 2047536 h 2985691"/>
                  <a:gd name="connsiteX31" fmla="*/ 1254304 w 2827962"/>
                  <a:gd name="connsiteY31" fmla="*/ 1779551 h 2985691"/>
                  <a:gd name="connsiteX32" fmla="*/ 1254304 w 2827962"/>
                  <a:gd name="connsiteY32" fmla="*/ 1779551 h 2985691"/>
                  <a:gd name="connsiteX33" fmla="*/ 1254304 w 2827962"/>
                  <a:gd name="connsiteY33" fmla="*/ 1779551 h 2985691"/>
                  <a:gd name="connsiteX34" fmla="*/ 1254304 w 2827962"/>
                  <a:gd name="connsiteY34" fmla="*/ 1779551 h 2985691"/>
                  <a:gd name="connsiteX35" fmla="*/ 855324 w 2827962"/>
                  <a:gd name="connsiteY35" fmla="*/ 2028700 h 2985691"/>
                  <a:gd name="connsiteX36" fmla="*/ 855324 w 2827962"/>
                  <a:gd name="connsiteY36" fmla="*/ 2029555 h 2985691"/>
                  <a:gd name="connsiteX37" fmla="*/ 855324 w 2827962"/>
                  <a:gd name="connsiteY37" fmla="*/ 2029555 h 2985691"/>
                  <a:gd name="connsiteX38" fmla="*/ 855324 w 2827962"/>
                  <a:gd name="connsiteY38" fmla="*/ 2028700 h 2985691"/>
                  <a:gd name="connsiteX39" fmla="*/ 961490 w 2827962"/>
                  <a:gd name="connsiteY39" fmla="*/ 2091201 h 2985691"/>
                  <a:gd name="connsiteX40" fmla="*/ 961490 w 2827962"/>
                  <a:gd name="connsiteY40" fmla="*/ 2091201 h 2985691"/>
                  <a:gd name="connsiteX41" fmla="*/ 961490 w 2827962"/>
                  <a:gd name="connsiteY41" fmla="*/ 2091201 h 2985691"/>
                  <a:gd name="connsiteX42" fmla="*/ 961490 w 2827962"/>
                  <a:gd name="connsiteY42" fmla="*/ 2092056 h 2985691"/>
                  <a:gd name="connsiteX43" fmla="*/ 960634 w 2827962"/>
                  <a:gd name="connsiteY43" fmla="*/ 2092056 h 2985691"/>
                  <a:gd name="connsiteX44" fmla="*/ 961490 w 2827962"/>
                  <a:gd name="connsiteY44" fmla="*/ 2091201 h 2985691"/>
                  <a:gd name="connsiteX0" fmla="*/ 2794571 w 2827962"/>
                  <a:gd name="connsiteY0" fmla="*/ 364938 h 3201244"/>
                  <a:gd name="connsiteX1" fmla="*/ 1356749 w 2827962"/>
                  <a:gd name="connsiteY1" fmla="*/ 141 h 3201244"/>
                  <a:gd name="connsiteX2" fmla="*/ 0 w 2827962"/>
                  <a:gd name="connsiteY2" fmla="*/ 412028 h 3201244"/>
                  <a:gd name="connsiteX3" fmla="*/ 43665 w 2827962"/>
                  <a:gd name="connsiteY3" fmla="*/ 1407765 h 3201244"/>
                  <a:gd name="connsiteX4" fmla="*/ 278259 w 2827962"/>
                  <a:gd name="connsiteY4" fmla="*/ 2223704 h 3201244"/>
                  <a:gd name="connsiteX5" fmla="*/ 758576 w 2827962"/>
                  <a:gd name="connsiteY5" fmla="*/ 2841010 h 3201244"/>
                  <a:gd name="connsiteX6" fmla="*/ 1221769 w 2827962"/>
                  <a:gd name="connsiteY6" fmla="*/ 3128686 h 3201244"/>
                  <a:gd name="connsiteX7" fmla="*/ 1460643 w 2827962"/>
                  <a:gd name="connsiteY7" fmla="*/ 3192044 h 3201244"/>
                  <a:gd name="connsiteX8" fmla="*/ 1651571 w 2827962"/>
                  <a:gd name="connsiteY8" fmla="*/ 3104713 h 3201244"/>
                  <a:gd name="connsiteX9" fmla="*/ 2380180 w 2827962"/>
                  <a:gd name="connsiteY9" fmla="*/ 2498538 h 3201244"/>
                  <a:gd name="connsiteX10" fmla="*/ 2588232 w 2827962"/>
                  <a:gd name="connsiteY10" fmla="*/ 2127812 h 3201244"/>
                  <a:gd name="connsiteX11" fmla="*/ 2827962 w 2827962"/>
                  <a:gd name="connsiteY11" fmla="*/ 411171 h 3201244"/>
                  <a:gd name="connsiteX12" fmla="*/ 2794571 w 2827962"/>
                  <a:gd name="connsiteY12" fmla="*/ 364938 h 3201244"/>
                  <a:gd name="connsiteX13" fmla="*/ 690937 w 2827962"/>
                  <a:gd name="connsiteY13" fmla="*/ 1036182 h 3201244"/>
                  <a:gd name="connsiteX14" fmla="*/ 690937 w 2827962"/>
                  <a:gd name="connsiteY14" fmla="*/ 1037039 h 3201244"/>
                  <a:gd name="connsiteX15" fmla="*/ 690081 w 2827962"/>
                  <a:gd name="connsiteY15" fmla="*/ 1037039 h 3201244"/>
                  <a:gd name="connsiteX16" fmla="*/ 690937 w 2827962"/>
                  <a:gd name="connsiteY16" fmla="*/ 1036182 h 3201244"/>
                  <a:gd name="connsiteX17" fmla="*/ 690937 w 2827962"/>
                  <a:gd name="connsiteY17" fmla="*/ 1036182 h 3201244"/>
                  <a:gd name="connsiteX18" fmla="*/ 690937 w 2827962"/>
                  <a:gd name="connsiteY18" fmla="*/ 1036182 h 3201244"/>
                  <a:gd name="connsiteX19" fmla="*/ 1166973 w 2827962"/>
                  <a:gd name="connsiteY19" fmla="*/ 1105533 h 3201244"/>
                  <a:gd name="connsiteX20" fmla="*/ 1169542 w 2827962"/>
                  <a:gd name="connsiteY20" fmla="*/ 1110670 h 3201244"/>
                  <a:gd name="connsiteX21" fmla="*/ 1163549 w 2827962"/>
                  <a:gd name="connsiteY21" fmla="*/ 1110670 h 3201244"/>
                  <a:gd name="connsiteX22" fmla="*/ 1166973 w 2827962"/>
                  <a:gd name="connsiteY22" fmla="*/ 1105533 h 3201244"/>
                  <a:gd name="connsiteX23" fmla="*/ 1869041 w 2827962"/>
                  <a:gd name="connsiteY23" fmla="*/ 2262232 h 3201244"/>
                  <a:gd name="connsiteX24" fmla="*/ 1869041 w 2827962"/>
                  <a:gd name="connsiteY24" fmla="*/ 2262232 h 3201244"/>
                  <a:gd name="connsiteX25" fmla="*/ 1869041 w 2827962"/>
                  <a:gd name="connsiteY25" fmla="*/ 2262232 h 3201244"/>
                  <a:gd name="connsiteX26" fmla="*/ 1869041 w 2827962"/>
                  <a:gd name="connsiteY26" fmla="*/ 2262232 h 3201244"/>
                  <a:gd name="connsiteX27" fmla="*/ 1869041 w 2827962"/>
                  <a:gd name="connsiteY27" fmla="*/ 2263089 h 3201244"/>
                  <a:gd name="connsiteX28" fmla="*/ 1869041 w 2827962"/>
                  <a:gd name="connsiteY28" fmla="*/ 2263089 h 3201244"/>
                  <a:gd name="connsiteX29" fmla="*/ 1869041 w 2827962"/>
                  <a:gd name="connsiteY29" fmla="*/ 2263089 h 3201244"/>
                  <a:gd name="connsiteX30" fmla="*/ 1869041 w 2827962"/>
                  <a:gd name="connsiteY30" fmla="*/ 2263089 h 3201244"/>
                  <a:gd name="connsiteX31" fmla="*/ 1254304 w 2827962"/>
                  <a:gd name="connsiteY31" fmla="*/ 1995104 h 3201244"/>
                  <a:gd name="connsiteX32" fmla="*/ 1254304 w 2827962"/>
                  <a:gd name="connsiteY32" fmla="*/ 1995104 h 3201244"/>
                  <a:gd name="connsiteX33" fmla="*/ 1254304 w 2827962"/>
                  <a:gd name="connsiteY33" fmla="*/ 1995104 h 3201244"/>
                  <a:gd name="connsiteX34" fmla="*/ 1254304 w 2827962"/>
                  <a:gd name="connsiteY34" fmla="*/ 1995104 h 3201244"/>
                  <a:gd name="connsiteX35" fmla="*/ 855324 w 2827962"/>
                  <a:gd name="connsiteY35" fmla="*/ 2244253 h 3201244"/>
                  <a:gd name="connsiteX36" fmla="*/ 855324 w 2827962"/>
                  <a:gd name="connsiteY36" fmla="*/ 2245108 h 3201244"/>
                  <a:gd name="connsiteX37" fmla="*/ 855324 w 2827962"/>
                  <a:gd name="connsiteY37" fmla="*/ 2245108 h 3201244"/>
                  <a:gd name="connsiteX38" fmla="*/ 855324 w 2827962"/>
                  <a:gd name="connsiteY38" fmla="*/ 2244253 h 3201244"/>
                  <a:gd name="connsiteX39" fmla="*/ 961490 w 2827962"/>
                  <a:gd name="connsiteY39" fmla="*/ 2306754 h 3201244"/>
                  <a:gd name="connsiteX40" fmla="*/ 961490 w 2827962"/>
                  <a:gd name="connsiteY40" fmla="*/ 2306754 h 3201244"/>
                  <a:gd name="connsiteX41" fmla="*/ 961490 w 2827962"/>
                  <a:gd name="connsiteY41" fmla="*/ 2306754 h 3201244"/>
                  <a:gd name="connsiteX42" fmla="*/ 961490 w 2827962"/>
                  <a:gd name="connsiteY42" fmla="*/ 2307609 h 3201244"/>
                  <a:gd name="connsiteX43" fmla="*/ 960634 w 2827962"/>
                  <a:gd name="connsiteY43" fmla="*/ 2307609 h 3201244"/>
                  <a:gd name="connsiteX44" fmla="*/ 961490 w 2827962"/>
                  <a:gd name="connsiteY44" fmla="*/ 2306754 h 3201244"/>
                  <a:gd name="connsiteX0" fmla="*/ 2794571 w 2827962"/>
                  <a:gd name="connsiteY0" fmla="*/ 364938 h 3201244"/>
                  <a:gd name="connsiteX1" fmla="*/ 1356749 w 2827962"/>
                  <a:gd name="connsiteY1" fmla="*/ 141 h 3201244"/>
                  <a:gd name="connsiteX2" fmla="*/ 0 w 2827962"/>
                  <a:gd name="connsiteY2" fmla="*/ 412028 h 3201244"/>
                  <a:gd name="connsiteX3" fmla="*/ 43665 w 2827962"/>
                  <a:gd name="connsiteY3" fmla="*/ 1407765 h 3201244"/>
                  <a:gd name="connsiteX4" fmla="*/ 278259 w 2827962"/>
                  <a:gd name="connsiteY4" fmla="*/ 2223704 h 3201244"/>
                  <a:gd name="connsiteX5" fmla="*/ 758576 w 2827962"/>
                  <a:gd name="connsiteY5" fmla="*/ 2841010 h 3201244"/>
                  <a:gd name="connsiteX6" fmla="*/ 1221769 w 2827962"/>
                  <a:gd name="connsiteY6" fmla="*/ 3128686 h 3201244"/>
                  <a:gd name="connsiteX7" fmla="*/ 1460643 w 2827962"/>
                  <a:gd name="connsiteY7" fmla="*/ 3192044 h 3201244"/>
                  <a:gd name="connsiteX8" fmla="*/ 1651571 w 2827962"/>
                  <a:gd name="connsiteY8" fmla="*/ 3104713 h 3201244"/>
                  <a:gd name="connsiteX9" fmla="*/ 2380180 w 2827962"/>
                  <a:gd name="connsiteY9" fmla="*/ 2498538 h 3201244"/>
                  <a:gd name="connsiteX10" fmla="*/ 2588232 w 2827962"/>
                  <a:gd name="connsiteY10" fmla="*/ 2127812 h 3201244"/>
                  <a:gd name="connsiteX11" fmla="*/ 2827962 w 2827962"/>
                  <a:gd name="connsiteY11" fmla="*/ 411171 h 3201244"/>
                  <a:gd name="connsiteX12" fmla="*/ 2794571 w 2827962"/>
                  <a:gd name="connsiteY12" fmla="*/ 364938 h 3201244"/>
                  <a:gd name="connsiteX13" fmla="*/ 690937 w 2827962"/>
                  <a:gd name="connsiteY13" fmla="*/ 1036182 h 3201244"/>
                  <a:gd name="connsiteX14" fmla="*/ 690937 w 2827962"/>
                  <a:gd name="connsiteY14" fmla="*/ 1037039 h 3201244"/>
                  <a:gd name="connsiteX15" fmla="*/ 690081 w 2827962"/>
                  <a:gd name="connsiteY15" fmla="*/ 1037039 h 3201244"/>
                  <a:gd name="connsiteX16" fmla="*/ 690937 w 2827962"/>
                  <a:gd name="connsiteY16" fmla="*/ 1036182 h 3201244"/>
                  <a:gd name="connsiteX17" fmla="*/ 690937 w 2827962"/>
                  <a:gd name="connsiteY17" fmla="*/ 1036182 h 3201244"/>
                  <a:gd name="connsiteX18" fmla="*/ 690937 w 2827962"/>
                  <a:gd name="connsiteY18" fmla="*/ 1036182 h 3201244"/>
                  <a:gd name="connsiteX19" fmla="*/ 1166973 w 2827962"/>
                  <a:gd name="connsiteY19" fmla="*/ 1105533 h 3201244"/>
                  <a:gd name="connsiteX20" fmla="*/ 1169542 w 2827962"/>
                  <a:gd name="connsiteY20" fmla="*/ 1110670 h 3201244"/>
                  <a:gd name="connsiteX21" fmla="*/ 1163549 w 2827962"/>
                  <a:gd name="connsiteY21" fmla="*/ 1110670 h 3201244"/>
                  <a:gd name="connsiteX22" fmla="*/ 1166973 w 2827962"/>
                  <a:gd name="connsiteY22" fmla="*/ 1105533 h 3201244"/>
                  <a:gd name="connsiteX23" fmla="*/ 1869041 w 2827962"/>
                  <a:gd name="connsiteY23" fmla="*/ 2262232 h 3201244"/>
                  <a:gd name="connsiteX24" fmla="*/ 1869041 w 2827962"/>
                  <a:gd name="connsiteY24" fmla="*/ 2262232 h 3201244"/>
                  <a:gd name="connsiteX25" fmla="*/ 1869041 w 2827962"/>
                  <a:gd name="connsiteY25" fmla="*/ 2262232 h 3201244"/>
                  <a:gd name="connsiteX26" fmla="*/ 1869041 w 2827962"/>
                  <a:gd name="connsiteY26" fmla="*/ 2262232 h 3201244"/>
                  <a:gd name="connsiteX27" fmla="*/ 1869041 w 2827962"/>
                  <a:gd name="connsiteY27" fmla="*/ 2263089 h 3201244"/>
                  <a:gd name="connsiteX28" fmla="*/ 1869041 w 2827962"/>
                  <a:gd name="connsiteY28" fmla="*/ 2263089 h 3201244"/>
                  <a:gd name="connsiteX29" fmla="*/ 1869041 w 2827962"/>
                  <a:gd name="connsiteY29" fmla="*/ 2263089 h 3201244"/>
                  <a:gd name="connsiteX30" fmla="*/ 1869041 w 2827962"/>
                  <a:gd name="connsiteY30" fmla="*/ 2263089 h 3201244"/>
                  <a:gd name="connsiteX31" fmla="*/ 1254304 w 2827962"/>
                  <a:gd name="connsiteY31" fmla="*/ 1995104 h 3201244"/>
                  <a:gd name="connsiteX32" fmla="*/ 1254304 w 2827962"/>
                  <a:gd name="connsiteY32" fmla="*/ 1995104 h 3201244"/>
                  <a:gd name="connsiteX33" fmla="*/ 1254304 w 2827962"/>
                  <a:gd name="connsiteY33" fmla="*/ 1995104 h 3201244"/>
                  <a:gd name="connsiteX34" fmla="*/ 1254304 w 2827962"/>
                  <a:gd name="connsiteY34" fmla="*/ 1995104 h 3201244"/>
                  <a:gd name="connsiteX35" fmla="*/ 855324 w 2827962"/>
                  <a:gd name="connsiteY35" fmla="*/ 2244253 h 3201244"/>
                  <a:gd name="connsiteX36" fmla="*/ 855324 w 2827962"/>
                  <a:gd name="connsiteY36" fmla="*/ 2245108 h 3201244"/>
                  <a:gd name="connsiteX37" fmla="*/ 855324 w 2827962"/>
                  <a:gd name="connsiteY37" fmla="*/ 2245108 h 3201244"/>
                  <a:gd name="connsiteX38" fmla="*/ 855324 w 2827962"/>
                  <a:gd name="connsiteY38" fmla="*/ 2244253 h 3201244"/>
                  <a:gd name="connsiteX39" fmla="*/ 961490 w 2827962"/>
                  <a:gd name="connsiteY39" fmla="*/ 2306754 h 3201244"/>
                  <a:gd name="connsiteX40" fmla="*/ 961490 w 2827962"/>
                  <a:gd name="connsiteY40" fmla="*/ 2306754 h 3201244"/>
                  <a:gd name="connsiteX41" fmla="*/ 961490 w 2827962"/>
                  <a:gd name="connsiteY41" fmla="*/ 2306754 h 3201244"/>
                  <a:gd name="connsiteX42" fmla="*/ 961490 w 2827962"/>
                  <a:gd name="connsiteY42" fmla="*/ 2307609 h 3201244"/>
                  <a:gd name="connsiteX43" fmla="*/ 960634 w 2827962"/>
                  <a:gd name="connsiteY43" fmla="*/ 2307609 h 3201244"/>
                  <a:gd name="connsiteX44" fmla="*/ 961490 w 2827962"/>
                  <a:gd name="connsiteY44" fmla="*/ 2306754 h 320124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690937 w 2827962"/>
                  <a:gd name="connsiteY17" fmla="*/ 1036122 h 3201184"/>
                  <a:gd name="connsiteX18" fmla="*/ 690937 w 2827962"/>
                  <a:gd name="connsiteY18" fmla="*/ 1036122 h 3201184"/>
                  <a:gd name="connsiteX19" fmla="*/ 1166973 w 2827962"/>
                  <a:gd name="connsiteY19" fmla="*/ 1105473 h 3201184"/>
                  <a:gd name="connsiteX20" fmla="*/ 1169542 w 2827962"/>
                  <a:gd name="connsiteY20" fmla="*/ 1110610 h 3201184"/>
                  <a:gd name="connsiteX21" fmla="*/ 1163549 w 2827962"/>
                  <a:gd name="connsiteY21" fmla="*/ 1110610 h 3201184"/>
                  <a:gd name="connsiteX22" fmla="*/ 1166973 w 2827962"/>
                  <a:gd name="connsiteY22" fmla="*/ 1105473 h 3201184"/>
                  <a:gd name="connsiteX23" fmla="*/ 1869041 w 2827962"/>
                  <a:gd name="connsiteY23" fmla="*/ 2262172 h 3201184"/>
                  <a:gd name="connsiteX24" fmla="*/ 1869041 w 2827962"/>
                  <a:gd name="connsiteY24" fmla="*/ 2262172 h 3201184"/>
                  <a:gd name="connsiteX25" fmla="*/ 1869041 w 2827962"/>
                  <a:gd name="connsiteY25" fmla="*/ 2262172 h 3201184"/>
                  <a:gd name="connsiteX26" fmla="*/ 1869041 w 2827962"/>
                  <a:gd name="connsiteY26" fmla="*/ 2262172 h 3201184"/>
                  <a:gd name="connsiteX27" fmla="*/ 1869041 w 2827962"/>
                  <a:gd name="connsiteY27" fmla="*/ 2263029 h 3201184"/>
                  <a:gd name="connsiteX28" fmla="*/ 1869041 w 2827962"/>
                  <a:gd name="connsiteY28" fmla="*/ 2263029 h 3201184"/>
                  <a:gd name="connsiteX29" fmla="*/ 1869041 w 2827962"/>
                  <a:gd name="connsiteY29" fmla="*/ 2263029 h 3201184"/>
                  <a:gd name="connsiteX30" fmla="*/ 1869041 w 2827962"/>
                  <a:gd name="connsiteY30" fmla="*/ 2263029 h 3201184"/>
                  <a:gd name="connsiteX31" fmla="*/ 1254304 w 2827962"/>
                  <a:gd name="connsiteY31" fmla="*/ 1995044 h 3201184"/>
                  <a:gd name="connsiteX32" fmla="*/ 1254304 w 2827962"/>
                  <a:gd name="connsiteY32" fmla="*/ 1995044 h 3201184"/>
                  <a:gd name="connsiteX33" fmla="*/ 1254304 w 2827962"/>
                  <a:gd name="connsiteY33" fmla="*/ 1995044 h 3201184"/>
                  <a:gd name="connsiteX34" fmla="*/ 1254304 w 2827962"/>
                  <a:gd name="connsiteY34" fmla="*/ 1995044 h 3201184"/>
                  <a:gd name="connsiteX35" fmla="*/ 855324 w 2827962"/>
                  <a:gd name="connsiteY35" fmla="*/ 2244193 h 3201184"/>
                  <a:gd name="connsiteX36" fmla="*/ 855324 w 2827962"/>
                  <a:gd name="connsiteY36" fmla="*/ 2245048 h 3201184"/>
                  <a:gd name="connsiteX37" fmla="*/ 855324 w 2827962"/>
                  <a:gd name="connsiteY37" fmla="*/ 2245048 h 3201184"/>
                  <a:gd name="connsiteX38" fmla="*/ 855324 w 2827962"/>
                  <a:gd name="connsiteY38" fmla="*/ 2244193 h 3201184"/>
                  <a:gd name="connsiteX39" fmla="*/ 961490 w 2827962"/>
                  <a:gd name="connsiteY39" fmla="*/ 2306694 h 3201184"/>
                  <a:gd name="connsiteX40" fmla="*/ 961490 w 2827962"/>
                  <a:gd name="connsiteY40" fmla="*/ 2306694 h 3201184"/>
                  <a:gd name="connsiteX41" fmla="*/ 961490 w 2827962"/>
                  <a:gd name="connsiteY41" fmla="*/ 2306694 h 3201184"/>
                  <a:gd name="connsiteX42" fmla="*/ 961490 w 2827962"/>
                  <a:gd name="connsiteY42" fmla="*/ 2307549 h 3201184"/>
                  <a:gd name="connsiteX43" fmla="*/ 960634 w 2827962"/>
                  <a:gd name="connsiteY43" fmla="*/ 2307549 h 3201184"/>
                  <a:gd name="connsiteX44" fmla="*/ 961490 w 2827962"/>
                  <a:gd name="connsiteY44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690937 w 2827962"/>
                  <a:gd name="connsiteY17" fmla="*/ 1036122 h 3201184"/>
                  <a:gd name="connsiteX18" fmla="*/ 690937 w 2827962"/>
                  <a:gd name="connsiteY18" fmla="*/ 1036122 h 3201184"/>
                  <a:gd name="connsiteX19" fmla="*/ 1163549 w 2827962"/>
                  <a:gd name="connsiteY19" fmla="*/ 1110610 h 3201184"/>
                  <a:gd name="connsiteX20" fmla="*/ 1169542 w 2827962"/>
                  <a:gd name="connsiteY20" fmla="*/ 1110610 h 3201184"/>
                  <a:gd name="connsiteX21" fmla="*/ 1163549 w 2827962"/>
                  <a:gd name="connsiteY21" fmla="*/ 1110610 h 3201184"/>
                  <a:gd name="connsiteX22" fmla="*/ 1869041 w 2827962"/>
                  <a:gd name="connsiteY22" fmla="*/ 2262172 h 3201184"/>
                  <a:gd name="connsiteX23" fmla="*/ 1869041 w 2827962"/>
                  <a:gd name="connsiteY23" fmla="*/ 2262172 h 3201184"/>
                  <a:gd name="connsiteX24" fmla="*/ 1869041 w 2827962"/>
                  <a:gd name="connsiteY24" fmla="*/ 2262172 h 3201184"/>
                  <a:gd name="connsiteX25" fmla="*/ 1869041 w 2827962"/>
                  <a:gd name="connsiteY25" fmla="*/ 2262172 h 3201184"/>
                  <a:gd name="connsiteX26" fmla="*/ 1869041 w 2827962"/>
                  <a:gd name="connsiteY26" fmla="*/ 2263029 h 3201184"/>
                  <a:gd name="connsiteX27" fmla="*/ 1869041 w 2827962"/>
                  <a:gd name="connsiteY27" fmla="*/ 2263029 h 3201184"/>
                  <a:gd name="connsiteX28" fmla="*/ 1869041 w 2827962"/>
                  <a:gd name="connsiteY28" fmla="*/ 2263029 h 3201184"/>
                  <a:gd name="connsiteX29" fmla="*/ 1869041 w 2827962"/>
                  <a:gd name="connsiteY29" fmla="*/ 2263029 h 3201184"/>
                  <a:gd name="connsiteX30" fmla="*/ 1254304 w 2827962"/>
                  <a:gd name="connsiteY30" fmla="*/ 1995044 h 3201184"/>
                  <a:gd name="connsiteX31" fmla="*/ 1254304 w 2827962"/>
                  <a:gd name="connsiteY31" fmla="*/ 1995044 h 3201184"/>
                  <a:gd name="connsiteX32" fmla="*/ 1254304 w 2827962"/>
                  <a:gd name="connsiteY32" fmla="*/ 1995044 h 3201184"/>
                  <a:gd name="connsiteX33" fmla="*/ 1254304 w 2827962"/>
                  <a:gd name="connsiteY33" fmla="*/ 1995044 h 3201184"/>
                  <a:gd name="connsiteX34" fmla="*/ 855324 w 2827962"/>
                  <a:gd name="connsiteY34" fmla="*/ 2244193 h 3201184"/>
                  <a:gd name="connsiteX35" fmla="*/ 855324 w 2827962"/>
                  <a:gd name="connsiteY35" fmla="*/ 2245048 h 3201184"/>
                  <a:gd name="connsiteX36" fmla="*/ 855324 w 2827962"/>
                  <a:gd name="connsiteY36" fmla="*/ 2245048 h 3201184"/>
                  <a:gd name="connsiteX37" fmla="*/ 855324 w 2827962"/>
                  <a:gd name="connsiteY37" fmla="*/ 2244193 h 3201184"/>
                  <a:gd name="connsiteX38" fmla="*/ 961490 w 2827962"/>
                  <a:gd name="connsiteY38" fmla="*/ 2306694 h 3201184"/>
                  <a:gd name="connsiteX39" fmla="*/ 961490 w 2827962"/>
                  <a:gd name="connsiteY39" fmla="*/ 2306694 h 3201184"/>
                  <a:gd name="connsiteX40" fmla="*/ 961490 w 2827962"/>
                  <a:gd name="connsiteY40" fmla="*/ 2306694 h 3201184"/>
                  <a:gd name="connsiteX41" fmla="*/ 961490 w 2827962"/>
                  <a:gd name="connsiteY41" fmla="*/ 2307549 h 3201184"/>
                  <a:gd name="connsiteX42" fmla="*/ 960634 w 2827962"/>
                  <a:gd name="connsiteY42" fmla="*/ 2307549 h 3201184"/>
                  <a:gd name="connsiteX43" fmla="*/ 961490 w 2827962"/>
                  <a:gd name="connsiteY43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690937 w 2827962"/>
                  <a:gd name="connsiteY17" fmla="*/ 1036122 h 3201184"/>
                  <a:gd name="connsiteX18" fmla="*/ 1163549 w 2827962"/>
                  <a:gd name="connsiteY18" fmla="*/ 1110610 h 3201184"/>
                  <a:gd name="connsiteX19" fmla="*/ 1169542 w 2827962"/>
                  <a:gd name="connsiteY19" fmla="*/ 1110610 h 3201184"/>
                  <a:gd name="connsiteX20" fmla="*/ 1163549 w 2827962"/>
                  <a:gd name="connsiteY20" fmla="*/ 1110610 h 3201184"/>
                  <a:gd name="connsiteX21" fmla="*/ 1869041 w 2827962"/>
                  <a:gd name="connsiteY21" fmla="*/ 2262172 h 3201184"/>
                  <a:gd name="connsiteX22" fmla="*/ 1869041 w 2827962"/>
                  <a:gd name="connsiteY22" fmla="*/ 2262172 h 3201184"/>
                  <a:gd name="connsiteX23" fmla="*/ 1869041 w 2827962"/>
                  <a:gd name="connsiteY23" fmla="*/ 2262172 h 3201184"/>
                  <a:gd name="connsiteX24" fmla="*/ 1869041 w 2827962"/>
                  <a:gd name="connsiteY24" fmla="*/ 2262172 h 3201184"/>
                  <a:gd name="connsiteX25" fmla="*/ 1869041 w 2827962"/>
                  <a:gd name="connsiteY25" fmla="*/ 2263029 h 3201184"/>
                  <a:gd name="connsiteX26" fmla="*/ 1869041 w 2827962"/>
                  <a:gd name="connsiteY26" fmla="*/ 2263029 h 3201184"/>
                  <a:gd name="connsiteX27" fmla="*/ 1869041 w 2827962"/>
                  <a:gd name="connsiteY27" fmla="*/ 2263029 h 3201184"/>
                  <a:gd name="connsiteX28" fmla="*/ 1869041 w 2827962"/>
                  <a:gd name="connsiteY28" fmla="*/ 2263029 h 3201184"/>
                  <a:gd name="connsiteX29" fmla="*/ 1254304 w 2827962"/>
                  <a:gd name="connsiteY29" fmla="*/ 1995044 h 3201184"/>
                  <a:gd name="connsiteX30" fmla="*/ 1254304 w 2827962"/>
                  <a:gd name="connsiteY30" fmla="*/ 1995044 h 3201184"/>
                  <a:gd name="connsiteX31" fmla="*/ 1254304 w 2827962"/>
                  <a:gd name="connsiteY31" fmla="*/ 1995044 h 3201184"/>
                  <a:gd name="connsiteX32" fmla="*/ 1254304 w 2827962"/>
                  <a:gd name="connsiteY32" fmla="*/ 1995044 h 3201184"/>
                  <a:gd name="connsiteX33" fmla="*/ 855324 w 2827962"/>
                  <a:gd name="connsiteY33" fmla="*/ 2244193 h 3201184"/>
                  <a:gd name="connsiteX34" fmla="*/ 855324 w 2827962"/>
                  <a:gd name="connsiteY34" fmla="*/ 2245048 h 3201184"/>
                  <a:gd name="connsiteX35" fmla="*/ 855324 w 2827962"/>
                  <a:gd name="connsiteY35" fmla="*/ 2245048 h 3201184"/>
                  <a:gd name="connsiteX36" fmla="*/ 855324 w 2827962"/>
                  <a:gd name="connsiteY36" fmla="*/ 2244193 h 3201184"/>
                  <a:gd name="connsiteX37" fmla="*/ 961490 w 2827962"/>
                  <a:gd name="connsiteY37" fmla="*/ 2306694 h 3201184"/>
                  <a:gd name="connsiteX38" fmla="*/ 961490 w 2827962"/>
                  <a:gd name="connsiteY38" fmla="*/ 2306694 h 3201184"/>
                  <a:gd name="connsiteX39" fmla="*/ 961490 w 2827962"/>
                  <a:gd name="connsiteY39" fmla="*/ 2306694 h 3201184"/>
                  <a:gd name="connsiteX40" fmla="*/ 961490 w 2827962"/>
                  <a:gd name="connsiteY40" fmla="*/ 2307549 h 3201184"/>
                  <a:gd name="connsiteX41" fmla="*/ 960634 w 2827962"/>
                  <a:gd name="connsiteY41" fmla="*/ 2307549 h 3201184"/>
                  <a:gd name="connsiteX42" fmla="*/ 961490 w 2827962"/>
                  <a:gd name="connsiteY42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690937 w 2827962"/>
                  <a:gd name="connsiteY17" fmla="*/ 103612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2172 h 3201184"/>
                  <a:gd name="connsiteX21" fmla="*/ 1869041 w 2827962"/>
                  <a:gd name="connsiteY21" fmla="*/ 2262172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1869041 w 2827962"/>
                  <a:gd name="connsiteY24" fmla="*/ 2263029 h 3201184"/>
                  <a:gd name="connsiteX25" fmla="*/ 1869041 w 2827962"/>
                  <a:gd name="connsiteY25" fmla="*/ 2263029 h 3201184"/>
                  <a:gd name="connsiteX26" fmla="*/ 1254304 w 2827962"/>
                  <a:gd name="connsiteY26" fmla="*/ 1995044 h 3201184"/>
                  <a:gd name="connsiteX27" fmla="*/ 1254304 w 2827962"/>
                  <a:gd name="connsiteY27" fmla="*/ 1995044 h 3201184"/>
                  <a:gd name="connsiteX28" fmla="*/ 1254304 w 2827962"/>
                  <a:gd name="connsiteY28" fmla="*/ 1995044 h 3201184"/>
                  <a:gd name="connsiteX29" fmla="*/ 1254304 w 2827962"/>
                  <a:gd name="connsiteY29" fmla="*/ 1995044 h 3201184"/>
                  <a:gd name="connsiteX30" fmla="*/ 855324 w 2827962"/>
                  <a:gd name="connsiteY30" fmla="*/ 2244193 h 3201184"/>
                  <a:gd name="connsiteX31" fmla="*/ 855324 w 2827962"/>
                  <a:gd name="connsiteY31" fmla="*/ 2245048 h 3201184"/>
                  <a:gd name="connsiteX32" fmla="*/ 855324 w 2827962"/>
                  <a:gd name="connsiteY32" fmla="*/ 2245048 h 3201184"/>
                  <a:gd name="connsiteX33" fmla="*/ 855324 w 2827962"/>
                  <a:gd name="connsiteY33" fmla="*/ 2244193 h 3201184"/>
                  <a:gd name="connsiteX34" fmla="*/ 961490 w 2827962"/>
                  <a:gd name="connsiteY34" fmla="*/ 2306694 h 3201184"/>
                  <a:gd name="connsiteX35" fmla="*/ 961490 w 2827962"/>
                  <a:gd name="connsiteY35" fmla="*/ 2306694 h 3201184"/>
                  <a:gd name="connsiteX36" fmla="*/ 961490 w 2827962"/>
                  <a:gd name="connsiteY36" fmla="*/ 2306694 h 3201184"/>
                  <a:gd name="connsiteX37" fmla="*/ 961490 w 2827962"/>
                  <a:gd name="connsiteY37" fmla="*/ 2307549 h 3201184"/>
                  <a:gd name="connsiteX38" fmla="*/ 960634 w 2827962"/>
                  <a:gd name="connsiteY38" fmla="*/ 2307549 h 3201184"/>
                  <a:gd name="connsiteX39" fmla="*/ 961490 w 2827962"/>
                  <a:gd name="connsiteY39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937 w 2827962"/>
                  <a:gd name="connsiteY13" fmla="*/ 1036122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690937 w 2827962"/>
                  <a:gd name="connsiteY16" fmla="*/ 103612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2172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1869041 w 2827962"/>
                  <a:gd name="connsiteY24" fmla="*/ 2263029 h 3201184"/>
                  <a:gd name="connsiteX25" fmla="*/ 1254304 w 2827962"/>
                  <a:gd name="connsiteY25" fmla="*/ 1995044 h 3201184"/>
                  <a:gd name="connsiteX26" fmla="*/ 1254304 w 2827962"/>
                  <a:gd name="connsiteY26" fmla="*/ 1995044 h 3201184"/>
                  <a:gd name="connsiteX27" fmla="*/ 1254304 w 2827962"/>
                  <a:gd name="connsiteY27" fmla="*/ 1995044 h 3201184"/>
                  <a:gd name="connsiteX28" fmla="*/ 1254304 w 2827962"/>
                  <a:gd name="connsiteY28" fmla="*/ 1995044 h 3201184"/>
                  <a:gd name="connsiteX29" fmla="*/ 855324 w 2827962"/>
                  <a:gd name="connsiteY29" fmla="*/ 2244193 h 3201184"/>
                  <a:gd name="connsiteX30" fmla="*/ 855324 w 2827962"/>
                  <a:gd name="connsiteY30" fmla="*/ 2245048 h 3201184"/>
                  <a:gd name="connsiteX31" fmla="*/ 855324 w 2827962"/>
                  <a:gd name="connsiteY31" fmla="*/ 2245048 h 3201184"/>
                  <a:gd name="connsiteX32" fmla="*/ 855324 w 2827962"/>
                  <a:gd name="connsiteY32" fmla="*/ 2244193 h 3201184"/>
                  <a:gd name="connsiteX33" fmla="*/ 961490 w 2827962"/>
                  <a:gd name="connsiteY33" fmla="*/ 2306694 h 3201184"/>
                  <a:gd name="connsiteX34" fmla="*/ 961490 w 2827962"/>
                  <a:gd name="connsiteY34" fmla="*/ 2306694 h 3201184"/>
                  <a:gd name="connsiteX35" fmla="*/ 961490 w 2827962"/>
                  <a:gd name="connsiteY35" fmla="*/ 2306694 h 3201184"/>
                  <a:gd name="connsiteX36" fmla="*/ 961490 w 2827962"/>
                  <a:gd name="connsiteY36" fmla="*/ 2307549 h 3201184"/>
                  <a:gd name="connsiteX37" fmla="*/ 960634 w 2827962"/>
                  <a:gd name="connsiteY37" fmla="*/ 2307549 h 3201184"/>
                  <a:gd name="connsiteX38" fmla="*/ 961490 w 2827962"/>
                  <a:gd name="connsiteY38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1254304 w 2827962"/>
                  <a:gd name="connsiteY24" fmla="*/ 1995044 h 3201184"/>
                  <a:gd name="connsiteX25" fmla="*/ 1254304 w 2827962"/>
                  <a:gd name="connsiteY25" fmla="*/ 1995044 h 3201184"/>
                  <a:gd name="connsiteX26" fmla="*/ 1254304 w 2827962"/>
                  <a:gd name="connsiteY26" fmla="*/ 1995044 h 3201184"/>
                  <a:gd name="connsiteX27" fmla="*/ 1254304 w 2827962"/>
                  <a:gd name="connsiteY27" fmla="*/ 1995044 h 3201184"/>
                  <a:gd name="connsiteX28" fmla="*/ 855324 w 2827962"/>
                  <a:gd name="connsiteY28" fmla="*/ 2244193 h 3201184"/>
                  <a:gd name="connsiteX29" fmla="*/ 855324 w 2827962"/>
                  <a:gd name="connsiteY29" fmla="*/ 2245048 h 3201184"/>
                  <a:gd name="connsiteX30" fmla="*/ 855324 w 2827962"/>
                  <a:gd name="connsiteY30" fmla="*/ 2245048 h 3201184"/>
                  <a:gd name="connsiteX31" fmla="*/ 855324 w 2827962"/>
                  <a:gd name="connsiteY31" fmla="*/ 2244193 h 3201184"/>
                  <a:gd name="connsiteX32" fmla="*/ 961490 w 2827962"/>
                  <a:gd name="connsiteY32" fmla="*/ 2306694 h 3201184"/>
                  <a:gd name="connsiteX33" fmla="*/ 961490 w 2827962"/>
                  <a:gd name="connsiteY33" fmla="*/ 2306694 h 3201184"/>
                  <a:gd name="connsiteX34" fmla="*/ 961490 w 2827962"/>
                  <a:gd name="connsiteY34" fmla="*/ 2306694 h 3201184"/>
                  <a:gd name="connsiteX35" fmla="*/ 961490 w 2827962"/>
                  <a:gd name="connsiteY35" fmla="*/ 2307549 h 3201184"/>
                  <a:gd name="connsiteX36" fmla="*/ 960634 w 2827962"/>
                  <a:gd name="connsiteY36" fmla="*/ 2307549 h 3201184"/>
                  <a:gd name="connsiteX37" fmla="*/ 961490 w 2827962"/>
                  <a:gd name="connsiteY37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1254304 w 2827962"/>
                  <a:gd name="connsiteY24" fmla="*/ 1995044 h 3201184"/>
                  <a:gd name="connsiteX25" fmla="*/ 1254304 w 2827962"/>
                  <a:gd name="connsiteY25" fmla="*/ 1995044 h 3201184"/>
                  <a:gd name="connsiteX26" fmla="*/ 1254304 w 2827962"/>
                  <a:gd name="connsiteY26" fmla="*/ 1995044 h 3201184"/>
                  <a:gd name="connsiteX27" fmla="*/ 855324 w 2827962"/>
                  <a:gd name="connsiteY27" fmla="*/ 2244193 h 3201184"/>
                  <a:gd name="connsiteX28" fmla="*/ 855324 w 2827962"/>
                  <a:gd name="connsiteY28" fmla="*/ 2245048 h 3201184"/>
                  <a:gd name="connsiteX29" fmla="*/ 855324 w 2827962"/>
                  <a:gd name="connsiteY29" fmla="*/ 2245048 h 3201184"/>
                  <a:gd name="connsiteX30" fmla="*/ 855324 w 2827962"/>
                  <a:gd name="connsiteY30" fmla="*/ 2244193 h 3201184"/>
                  <a:gd name="connsiteX31" fmla="*/ 961490 w 2827962"/>
                  <a:gd name="connsiteY31" fmla="*/ 2306694 h 3201184"/>
                  <a:gd name="connsiteX32" fmla="*/ 961490 w 2827962"/>
                  <a:gd name="connsiteY32" fmla="*/ 2306694 h 3201184"/>
                  <a:gd name="connsiteX33" fmla="*/ 961490 w 2827962"/>
                  <a:gd name="connsiteY33" fmla="*/ 2306694 h 3201184"/>
                  <a:gd name="connsiteX34" fmla="*/ 961490 w 2827962"/>
                  <a:gd name="connsiteY34" fmla="*/ 2307549 h 3201184"/>
                  <a:gd name="connsiteX35" fmla="*/ 960634 w 2827962"/>
                  <a:gd name="connsiteY35" fmla="*/ 2307549 h 3201184"/>
                  <a:gd name="connsiteX36" fmla="*/ 961490 w 2827962"/>
                  <a:gd name="connsiteY36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28" fmla="*/ 961490 w 2827962"/>
                  <a:gd name="connsiteY28" fmla="*/ 2306694 h 3201184"/>
                  <a:gd name="connsiteX29" fmla="*/ 961490 w 2827962"/>
                  <a:gd name="connsiteY29" fmla="*/ 2306694 h 3201184"/>
                  <a:gd name="connsiteX30" fmla="*/ 961490 w 2827962"/>
                  <a:gd name="connsiteY30" fmla="*/ 2306694 h 3201184"/>
                  <a:gd name="connsiteX31" fmla="*/ 961490 w 2827962"/>
                  <a:gd name="connsiteY31" fmla="*/ 2307549 h 3201184"/>
                  <a:gd name="connsiteX32" fmla="*/ 960634 w 2827962"/>
                  <a:gd name="connsiteY32" fmla="*/ 2307549 h 3201184"/>
                  <a:gd name="connsiteX33" fmla="*/ 961490 w 2827962"/>
                  <a:gd name="connsiteY33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28" fmla="*/ 960634 w 2827962"/>
                  <a:gd name="connsiteY28" fmla="*/ 2307549 h 3201184"/>
                  <a:gd name="connsiteX29" fmla="*/ 961490 w 2827962"/>
                  <a:gd name="connsiteY29" fmla="*/ 2306694 h 3201184"/>
                  <a:gd name="connsiteX30" fmla="*/ 961490 w 2827962"/>
                  <a:gd name="connsiteY30" fmla="*/ 2306694 h 3201184"/>
                  <a:gd name="connsiteX31" fmla="*/ 961490 w 2827962"/>
                  <a:gd name="connsiteY31" fmla="*/ 2307549 h 3201184"/>
                  <a:gd name="connsiteX32" fmla="*/ 960634 w 2827962"/>
                  <a:gd name="connsiteY32" fmla="*/ 230754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28" fmla="*/ 961490 w 2827962"/>
                  <a:gd name="connsiteY28" fmla="*/ 2307549 h 3201184"/>
                  <a:gd name="connsiteX29" fmla="*/ 961490 w 2827962"/>
                  <a:gd name="connsiteY29" fmla="*/ 2306694 h 3201184"/>
                  <a:gd name="connsiteX30" fmla="*/ 961490 w 2827962"/>
                  <a:gd name="connsiteY30" fmla="*/ 2306694 h 3201184"/>
                  <a:gd name="connsiteX31" fmla="*/ 961490 w 2827962"/>
                  <a:gd name="connsiteY31" fmla="*/ 230754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28" fmla="*/ 961490 w 2827962"/>
                  <a:gd name="connsiteY28" fmla="*/ 2306694 h 3201184"/>
                  <a:gd name="connsiteX29" fmla="*/ 961490 w 2827962"/>
                  <a:gd name="connsiteY29" fmla="*/ 2306694 h 3201184"/>
                  <a:gd name="connsiteX30" fmla="*/ 961490 w 2827962"/>
                  <a:gd name="connsiteY30" fmla="*/ 2306694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4193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27" fmla="*/ 855324 w 2827962"/>
                  <a:gd name="connsiteY27" fmla="*/ 2244193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24" fmla="*/ 855324 w 2827962"/>
                  <a:gd name="connsiteY24" fmla="*/ 2245048 h 3201184"/>
                  <a:gd name="connsiteX25" fmla="*/ 855324 w 2827962"/>
                  <a:gd name="connsiteY25" fmla="*/ 2245048 h 3201184"/>
                  <a:gd name="connsiteX26" fmla="*/ 855324 w 2827962"/>
                  <a:gd name="connsiteY26" fmla="*/ 2245048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23" fmla="*/ 1869041 w 2827962"/>
                  <a:gd name="connsiteY23" fmla="*/ 226302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20" fmla="*/ 1869041 w 2827962"/>
                  <a:gd name="connsiteY20" fmla="*/ 2263029 h 3201184"/>
                  <a:gd name="connsiteX21" fmla="*/ 1869041 w 2827962"/>
                  <a:gd name="connsiteY21" fmla="*/ 2263029 h 3201184"/>
                  <a:gd name="connsiteX22" fmla="*/ 1869041 w 2827962"/>
                  <a:gd name="connsiteY22" fmla="*/ 226302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19" fmla="*/ 1869041 w 2827962"/>
                  <a:gd name="connsiteY19" fmla="*/ 2262172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16" fmla="*/ 1869041 w 2827962"/>
                  <a:gd name="connsiteY16" fmla="*/ 2262172 h 3201184"/>
                  <a:gd name="connsiteX17" fmla="*/ 1869041 w 2827962"/>
                  <a:gd name="connsiteY17" fmla="*/ 2262172 h 3201184"/>
                  <a:gd name="connsiteX18" fmla="*/ 1869041 w 2827962"/>
                  <a:gd name="connsiteY18" fmla="*/ 2262172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  <a:gd name="connsiteX13" fmla="*/ 690081 w 2827962"/>
                  <a:gd name="connsiteY13" fmla="*/ 1036979 h 3201184"/>
                  <a:gd name="connsiteX14" fmla="*/ 690937 w 2827962"/>
                  <a:gd name="connsiteY14" fmla="*/ 1036979 h 3201184"/>
                  <a:gd name="connsiteX15" fmla="*/ 690081 w 2827962"/>
                  <a:gd name="connsiteY15" fmla="*/ 1036979 h 3201184"/>
                  <a:gd name="connsiteX0" fmla="*/ 2794571 w 2827962"/>
                  <a:gd name="connsiteY0" fmla="*/ 364878 h 3201184"/>
                  <a:gd name="connsiteX1" fmla="*/ 1356749 w 2827962"/>
                  <a:gd name="connsiteY1" fmla="*/ 81 h 3201184"/>
                  <a:gd name="connsiteX2" fmla="*/ 0 w 2827962"/>
                  <a:gd name="connsiteY2" fmla="*/ 411968 h 3201184"/>
                  <a:gd name="connsiteX3" fmla="*/ 43665 w 2827962"/>
                  <a:gd name="connsiteY3" fmla="*/ 1407705 h 3201184"/>
                  <a:gd name="connsiteX4" fmla="*/ 278259 w 2827962"/>
                  <a:gd name="connsiteY4" fmla="*/ 2223644 h 3201184"/>
                  <a:gd name="connsiteX5" fmla="*/ 758576 w 2827962"/>
                  <a:gd name="connsiteY5" fmla="*/ 2840950 h 3201184"/>
                  <a:gd name="connsiteX6" fmla="*/ 1221769 w 2827962"/>
                  <a:gd name="connsiteY6" fmla="*/ 3128626 h 3201184"/>
                  <a:gd name="connsiteX7" fmla="*/ 1460643 w 2827962"/>
                  <a:gd name="connsiteY7" fmla="*/ 3191984 h 3201184"/>
                  <a:gd name="connsiteX8" fmla="*/ 1651571 w 2827962"/>
                  <a:gd name="connsiteY8" fmla="*/ 3104653 h 3201184"/>
                  <a:gd name="connsiteX9" fmla="*/ 2380180 w 2827962"/>
                  <a:gd name="connsiteY9" fmla="*/ 2498478 h 3201184"/>
                  <a:gd name="connsiteX10" fmla="*/ 2588232 w 2827962"/>
                  <a:gd name="connsiteY10" fmla="*/ 2127752 h 3201184"/>
                  <a:gd name="connsiteX11" fmla="*/ 2827962 w 2827962"/>
                  <a:gd name="connsiteY11" fmla="*/ 411111 h 3201184"/>
                  <a:gd name="connsiteX12" fmla="*/ 2794571 w 2827962"/>
                  <a:gd name="connsiteY12" fmla="*/ 364878 h 3201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7962" h="3201184">
                    <a:moveTo>
                      <a:pt x="2794571" y="364878"/>
                    </a:moveTo>
                    <a:cubicBezTo>
                      <a:pt x="2659580" y="315219"/>
                      <a:pt x="1992105" y="-5816"/>
                      <a:pt x="1356749" y="81"/>
                    </a:cubicBezTo>
                    <a:cubicBezTo>
                      <a:pt x="736799" y="5835"/>
                      <a:pt x="390989" y="213334"/>
                      <a:pt x="0" y="411968"/>
                    </a:cubicBezTo>
                    <a:cubicBezTo>
                      <a:pt x="7706" y="745022"/>
                      <a:pt x="-8562" y="1076363"/>
                      <a:pt x="43665" y="1407705"/>
                    </a:cubicBezTo>
                    <a:cubicBezTo>
                      <a:pt x="88187" y="1687676"/>
                      <a:pt x="166955" y="1962509"/>
                      <a:pt x="278259" y="2223644"/>
                    </a:cubicBezTo>
                    <a:cubicBezTo>
                      <a:pt x="380144" y="2462518"/>
                      <a:pt x="555661" y="2677419"/>
                      <a:pt x="758576" y="2840950"/>
                    </a:cubicBezTo>
                    <a:cubicBezTo>
                      <a:pt x="901558" y="2955678"/>
                      <a:pt x="1054814" y="3051570"/>
                      <a:pt x="1221769" y="3128626"/>
                    </a:cubicBezTo>
                    <a:cubicBezTo>
                      <a:pt x="1289407" y="3159448"/>
                      <a:pt x="1387868" y="3225374"/>
                      <a:pt x="1460643" y="3191984"/>
                    </a:cubicBezTo>
                    <a:cubicBezTo>
                      <a:pt x="1523144" y="3162873"/>
                      <a:pt x="1585645" y="3132051"/>
                      <a:pt x="1651571" y="3104653"/>
                    </a:cubicBezTo>
                    <a:cubicBezTo>
                      <a:pt x="1947809" y="2980507"/>
                      <a:pt x="2196101" y="2759613"/>
                      <a:pt x="2380180" y="2498478"/>
                    </a:cubicBezTo>
                    <a:cubicBezTo>
                      <a:pt x="2462373" y="2382894"/>
                      <a:pt x="2531724" y="2257891"/>
                      <a:pt x="2588232" y="2127752"/>
                    </a:cubicBezTo>
                    <a:cubicBezTo>
                      <a:pt x="2824537" y="1583222"/>
                      <a:pt x="2824537" y="992458"/>
                      <a:pt x="2827962" y="411111"/>
                    </a:cubicBezTo>
                    <a:cubicBezTo>
                      <a:pt x="2827962" y="384570"/>
                      <a:pt x="2819400" y="373440"/>
                      <a:pt x="2794571" y="364878"/>
                    </a:cubicBezTo>
                    <a:close/>
                  </a:path>
                </a:pathLst>
              </a:custGeom>
              <a:solidFill>
                <a:srgbClr val="3AC8EE"/>
              </a:solidFill>
              <a:ln w="682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97B2F39C-E756-427E-982A-5A70389DFCFE}"/>
                  </a:ext>
                </a:extLst>
              </p:cNvPr>
              <p:cNvSpPr/>
              <p:nvPr/>
            </p:nvSpPr>
            <p:spPr>
              <a:xfrm>
                <a:off x="10319758" y="2416902"/>
                <a:ext cx="677077" cy="674627"/>
              </a:xfrm>
              <a:custGeom>
                <a:avLst/>
                <a:gdLst>
                  <a:gd name="connsiteX0" fmla="*/ 441671 w 885730"/>
                  <a:gd name="connsiteY0" fmla="*/ 2 h 882524"/>
                  <a:gd name="connsiteX1" fmla="*/ 885730 w 885730"/>
                  <a:gd name="connsiteY1" fmla="*/ 439761 h 882524"/>
                  <a:gd name="connsiteX2" fmla="*/ 447473 w 885730"/>
                  <a:gd name="connsiteY2" fmla="*/ 882523 h 882524"/>
                  <a:gd name="connsiteX3" fmla="*/ 1 w 885730"/>
                  <a:gd name="connsiteY3" fmla="*/ 442013 h 882524"/>
                  <a:gd name="connsiteX4" fmla="*/ 441671 w 885730"/>
                  <a:gd name="connsiteY4" fmla="*/ 2 h 882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730" h="882524">
                    <a:moveTo>
                      <a:pt x="441671" y="2"/>
                    </a:moveTo>
                    <a:cubicBezTo>
                      <a:pt x="686876" y="-749"/>
                      <a:pt x="885115" y="195648"/>
                      <a:pt x="885730" y="439761"/>
                    </a:cubicBezTo>
                    <a:cubicBezTo>
                      <a:pt x="886276" y="681416"/>
                      <a:pt x="687900" y="881908"/>
                      <a:pt x="447473" y="882523"/>
                    </a:cubicBezTo>
                    <a:cubicBezTo>
                      <a:pt x="200493" y="883205"/>
                      <a:pt x="342" y="686195"/>
                      <a:pt x="1" y="442013"/>
                    </a:cubicBezTo>
                    <a:cubicBezTo>
                      <a:pt x="-409" y="197491"/>
                      <a:pt x="196192" y="753"/>
                      <a:pt x="441671" y="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35" name="Freeform: Shape 19">
              <a:extLst>
                <a:ext uri="{FF2B5EF4-FFF2-40B4-BE49-F238E27FC236}">
                  <a16:creationId xmlns:a16="http://schemas.microsoft.com/office/drawing/2014/main" id="{25C2F381-A9B9-426C-B047-7B2C222A6C47}"/>
                </a:ext>
              </a:extLst>
            </p:cNvPr>
            <p:cNvSpPr/>
            <p:nvPr/>
          </p:nvSpPr>
          <p:spPr>
            <a:xfrm>
              <a:off x="8570868" y="2087176"/>
              <a:ext cx="494700" cy="513956"/>
            </a:xfrm>
            <a:custGeom>
              <a:avLst/>
              <a:gdLst>
                <a:gd name="connsiteX0" fmla="*/ 168 w 944710"/>
                <a:gd name="connsiteY0" fmla="*/ 581614 h 981482"/>
                <a:gd name="connsiteX1" fmla="*/ 8964 w 944710"/>
                <a:gd name="connsiteY1" fmla="*/ 552616 h 981482"/>
                <a:gd name="connsiteX2" fmla="*/ 109910 w 944710"/>
                <a:gd name="connsiteY2" fmla="*/ 378211 h 981482"/>
                <a:gd name="connsiteX3" fmla="*/ 174023 w 944710"/>
                <a:gd name="connsiteY3" fmla="*/ 367903 h 981482"/>
                <a:gd name="connsiteX4" fmla="*/ 371792 w 944710"/>
                <a:gd name="connsiteY4" fmla="*/ 525335 h 981482"/>
                <a:gd name="connsiteX5" fmla="*/ 431714 w 944710"/>
                <a:gd name="connsiteY5" fmla="*/ 516608 h 981482"/>
                <a:gd name="connsiteX6" fmla="*/ 571760 w 944710"/>
                <a:gd name="connsiteY6" fmla="*/ 270325 h 981482"/>
                <a:gd name="connsiteX7" fmla="*/ 708714 w 944710"/>
                <a:gd name="connsiteY7" fmla="*/ 25690 h 981482"/>
                <a:gd name="connsiteX8" fmla="*/ 767948 w 944710"/>
                <a:gd name="connsiteY8" fmla="*/ 14489 h 981482"/>
                <a:gd name="connsiteX9" fmla="*/ 923180 w 944710"/>
                <a:gd name="connsiteY9" fmla="*/ 142922 h 981482"/>
                <a:gd name="connsiteX10" fmla="*/ 934519 w 944710"/>
                <a:gd name="connsiteY10" fmla="*/ 215007 h 981482"/>
                <a:gd name="connsiteX11" fmla="*/ 525169 w 944710"/>
                <a:gd name="connsiteY11" fmla="*/ 952345 h 981482"/>
                <a:gd name="connsiteX12" fmla="*/ 460025 w 944710"/>
                <a:gd name="connsiteY12" fmla="*/ 966295 h 981482"/>
                <a:gd name="connsiteX13" fmla="*/ 143925 w 944710"/>
                <a:gd name="connsiteY13" fmla="*/ 716095 h 981482"/>
                <a:gd name="connsiteX14" fmla="*/ 25937 w 944710"/>
                <a:gd name="connsiteY14" fmla="*/ 623051 h 981482"/>
                <a:gd name="connsiteX15" fmla="*/ 168 w 944710"/>
                <a:gd name="connsiteY15" fmla="*/ 581614 h 98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710" h="981482">
                  <a:moveTo>
                    <a:pt x="168" y="581614"/>
                  </a:moveTo>
                  <a:cubicBezTo>
                    <a:pt x="-863" y="570757"/>
                    <a:pt x="3741" y="561549"/>
                    <a:pt x="8964" y="552616"/>
                  </a:cubicBezTo>
                  <a:cubicBezTo>
                    <a:pt x="42567" y="494481"/>
                    <a:pt x="76101" y="436277"/>
                    <a:pt x="109910" y="378211"/>
                  </a:cubicBezTo>
                  <a:cubicBezTo>
                    <a:pt x="129563" y="344539"/>
                    <a:pt x="142482" y="342753"/>
                    <a:pt x="174023" y="367903"/>
                  </a:cubicBezTo>
                  <a:cubicBezTo>
                    <a:pt x="239923" y="420403"/>
                    <a:pt x="306167" y="472491"/>
                    <a:pt x="371792" y="525335"/>
                  </a:cubicBezTo>
                  <a:cubicBezTo>
                    <a:pt x="399004" y="547256"/>
                    <a:pt x="414534" y="546362"/>
                    <a:pt x="431714" y="516608"/>
                  </a:cubicBezTo>
                  <a:cubicBezTo>
                    <a:pt x="478922" y="434834"/>
                    <a:pt x="525444" y="352579"/>
                    <a:pt x="571760" y="270325"/>
                  </a:cubicBezTo>
                  <a:cubicBezTo>
                    <a:pt x="617594" y="188894"/>
                    <a:pt x="662673" y="106983"/>
                    <a:pt x="708714" y="25690"/>
                  </a:cubicBezTo>
                  <a:cubicBezTo>
                    <a:pt x="726030" y="-4820"/>
                    <a:pt x="740530" y="-7638"/>
                    <a:pt x="767948" y="14489"/>
                  </a:cubicBezTo>
                  <a:cubicBezTo>
                    <a:pt x="820173" y="56751"/>
                    <a:pt x="871505" y="99974"/>
                    <a:pt x="923180" y="142922"/>
                  </a:cubicBezTo>
                  <a:cubicBezTo>
                    <a:pt x="948057" y="163606"/>
                    <a:pt x="950736" y="185871"/>
                    <a:pt x="934519" y="215007"/>
                  </a:cubicBezTo>
                  <a:cubicBezTo>
                    <a:pt x="797496" y="460466"/>
                    <a:pt x="661505" y="706543"/>
                    <a:pt x="525169" y="952345"/>
                  </a:cubicBezTo>
                  <a:cubicBezTo>
                    <a:pt x="506615" y="985742"/>
                    <a:pt x="490948" y="990483"/>
                    <a:pt x="460025" y="966295"/>
                  </a:cubicBezTo>
                  <a:cubicBezTo>
                    <a:pt x="354131" y="883628"/>
                    <a:pt x="249200" y="799586"/>
                    <a:pt x="143925" y="716095"/>
                  </a:cubicBezTo>
                  <a:cubicBezTo>
                    <a:pt x="104687" y="684966"/>
                    <a:pt x="65381" y="653905"/>
                    <a:pt x="25937" y="623051"/>
                  </a:cubicBezTo>
                  <a:cubicBezTo>
                    <a:pt x="12125" y="612263"/>
                    <a:pt x="-1687" y="601817"/>
                    <a:pt x="168" y="581614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F206FC95-9057-4CA8-BAD7-DCF18BC33247}"/>
              </a:ext>
            </a:extLst>
          </p:cNvPr>
          <p:cNvGrpSpPr/>
          <p:nvPr/>
        </p:nvGrpSpPr>
        <p:grpSpPr>
          <a:xfrm>
            <a:off x="2715654" y="5602238"/>
            <a:ext cx="932128" cy="932128"/>
            <a:chOff x="5784686" y="1323855"/>
            <a:chExt cx="1307251" cy="1307251"/>
          </a:xfrm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2CABFE6E-6E1C-450D-8969-29071054E385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F62C868D-DB04-4DDC-9878-C8310DD90750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E6B2104B-7474-490D-B32D-018CEBEBEF24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DD0DDF18-8E97-4FB0-8515-7F50782E6C2E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E98A2EEE-FC5C-4645-8DC8-DBC1DE6AAE05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E6112C1C-B51F-473A-B2CF-AE04751C8144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0D20BAB-967F-4B4F-A341-F01726BE4BD2}"/>
              </a:ext>
            </a:extLst>
          </p:cNvPr>
          <p:cNvSpPr txBox="1"/>
          <p:nvPr/>
        </p:nvSpPr>
        <p:spPr>
          <a:xfrm>
            <a:off x="5672157" y="1724172"/>
            <a:ext cx="57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110AF7-8A46-4CB5-8279-95F19A795D3D}"/>
              </a:ext>
            </a:extLst>
          </p:cNvPr>
          <p:cNvSpPr txBox="1"/>
          <p:nvPr/>
        </p:nvSpPr>
        <p:spPr>
          <a:xfrm>
            <a:off x="5672157" y="2247522"/>
            <a:ext cx="579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</a:t>
            </a:r>
          </a:p>
        </p:txBody>
      </p:sp>
      <p:sp>
        <p:nvSpPr>
          <p:cNvPr id="48" name="자유형 8">
            <a:extLst>
              <a:ext uri="{FF2B5EF4-FFF2-40B4-BE49-F238E27FC236}">
                <a16:creationId xmlns:a16="http://schemas.microsoft.com/office/drawing/2014/main" id="{C16A14EE-F07E-4C8E-8A18-0ED3AA8C5A47}"/>
              </a:ext>
            </a:extLst>
          </p:cNvPr>
          <p:cNvSpPr/>
          <p:nvPr/>
        </p:nvSpPr>
        <p:spPr>
          <a:xfrm>
            <a:off x="5692297" y="3331025"/>
            <a:ext cx="5749677" cy="89442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51260E-41EF-4321-B346-5A9AE3B0D9A1}"/>
              </a:ext>
            </a:extLst>
          </p:cNvPr>
          <p:cNvSpPr txBox="1"/>
          <p:nvPr/>
        </p:nvSpPr>
        <p:spPr>
          <a:xfrm>
            <a:off x="7489949" y="3169665"/>
            <a:ext cx="2154372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Oval 19">
            <a:extLst>
              <a:ext uri="{FF2B5EF4-FFF2-40B4-BE49-F238E27FC236}">
                <a16:creationId xmlns:a16="http://schemas.microsoft.com/office/drawing/2014/main" id="{463A8333-EFA8-459B-81E9-D2B1CF0D8E3B}"/>
              </a:ext>
            </a:extLst>
          </p:cNvPr>
          <p:cNvSpPr/>
          <p:nvPr/>
        </p:nvSpPr>
        <p:spPr>
          <a:xfrm>
            <a:off x="8209648" y="3669529"/>
            <a:ext cx="720080" cy="72008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Oval 20">
            <a:extLst>
              <a:ext uri="{FF2B5EF4-FFF2-40B4-BE49-F238E27FC236}">
                <a16:creationId xmlns:a16="http://schemas.microsoft.com/office/drawing/2014/main" id="{BB81956F-8FAF-4CF1-ACC5-76A71DEFC39E}"/>
              </a:ext>
            </a:extLst>
          </p:cNvPr>
          <p:cNvSpPr/>
          <p:nvPr/>
        </p:nvSpPr>
        <p:spPr>
          <a:xfrm>
            <a:off x="10219423" y="3669529"/>
            <a:ext cx="720080" cy="72008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2" name="Group 29">
            <a:extLst>
              <a:ext uri="{FF2B5EF4-FFF2-40B4-BE49-F238E27FC236}">
                <a16:creationId xmlns:a16="http://schemas.microsoft.com/office/drawing/2014/main" id="{34B6F1EC-0484-499C-B080-4F0913121D37}"/>
              </a:ext>
            </a:extLst>
          </p:cNvPr>
          <p:cNvGrpSpPr/>
          <p:nvPr/>
        </p:nvGrpSpPr>
        <p:grpSpPr>
          <a:xfrm>
            <a:off x="7681930" y="4476477"/>
            <a:ext cx="1775516" cy="1694684"/>
            <a:chOff x="3736410" y="4379961"/>
            <a:chExt cx="1454320" cy="169468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6EC7FD7-082C-41B4-8AA8-8E33B535CCA2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2DBC21E-E4E5-413D-BCDD-55B0D66ED774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30">
            <a:extLst>
              <a:ext uri="{FF2B5EF4-FFF2-40B4-BE49-F238E27FC236}">
                <a16:creationId xmlns:a16="http://schemas.microsoft.com/office/drawing/2014/main" id="{24B550D3-7C24-4944-8344-689A82100442}"/>
              </a:ext>
            </a:extLst>
          </p:cNvPr>
          <p:cNvGrpSpPr/>
          <p:nvPr/>
        </p:nvGrpSpPr>
        <p:grpSpPr>
          <a:xfrm>
            <a:off x="9691705" y="4476477"/>
            <a:ext cx="1775516" cy="1694684"/>
            <a:chOff x="3736410" y="4379961"/>
            <a:chExt cx="1454320" cy="169468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AF6D684-3BF7-4CCE-B6D7-7F22AAD16A31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505AB3C-551A-4ED9-B266-A0F6578A6EF5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Oval 21">
            <a:extLst>
              <a:ext uri="{FF2B5EF4-FFF2-40B4-BE49-F238E27FC236}">
                <a16:creationId xmlns:a16="http://schemas.microsoft.com/office/drawing/2014/main" id="{AABC93EB-063B-47B3-9690-8E267C3EAC6B}"/>
              </a:ext>
            </a:extLst>
          </p:cNvPr>
          <p:cNvSpPr/>
          <p:nvPr/>
        </p:nvSpPr>
        <p:spPr>
          <a:xfrm>
            <a:off x="6199873" y="3669529"/>
            <a:ext cx="720080" cy="72008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9" name="Group 33">
            <a:extLst>
              <a:ext uri="{FF2B5EF4-FFF2-40B4-BE49-F238E27FC236}">
                <a16:creationId xmlns:a16="http://schemas.microsoft.com/office/drawing/2014/main" id="{72F70006-7242-4426-BFC3-E549B29F0134}"/>
              </a:ext>
            </a:extLst>
          </p:cNvPr>
          <p:cNvGrpSpPr/>
          <p:nvPr/>
        </p:nvGrpSpPr>
        <p:grpSpPr>
          <a:xfrm>
            <a:off x="5672155" y="4476477"/>
            <a:ext cx="1775516" cy="1694684"/>
            <a:chOff x="3736410" y="4379961"/>
            <a:chExt cx="1454320" cy="169468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F3CAF61-38FF-415F-804E-A5C6358573B7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290409A-05CF-493C-AFF6-8FA3AA6BBA79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Rectangle 16">
            <a:extLst>
              <a:ext uri="{FF2B5EF4-FFF2-40B4-BE49-F238E27FC236}">
                <a16:creationId xmlns:a16="http://schemas.microsoft.com/office/drawing/2014/main" id="{5BDA9D0C-C7F8-4C97-AA9C-A616F97FFE6B}"/>
              </a:ext>
            </a:extLst>
          </p:cNvPr>
          <p:cNvSpPr/>
          <p:nvPr/>
        </p:nvSpPr>
        <p:spPr>
          <a:xfrm rot="2700000">
            <a:off x="10424921" y="3752504"/>
            <a:ext cx="309086" cy="55413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 Same Side Corner Rectangle 36">
            <a:extLst>
              <a:ext uri="{FF2B5EF4-FFF2-40B4-BE49-F238E27FC236}">
                <a16:creationId xmlns:a16="http://schemas.microsoft.com/office/drawing/2014/main" id="{2E0FCA71-93C9-41D8-B7B5-B0E1C721070D}"/>
              </a:ext>
            </a:extLst>
          </p:cNvPr>
          <p:cNvSpPr>
            <a:spLocks noChangeAspect="1"/>
          </p:cNvSpPr>
          <p:nvPr/>
        </p:nvSpPr>
        <p:spPr>
          <a:xfrm>
            <a:off x="8336993" y="3821722"/>
            <a:ext cx="460284" cy="36390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Oval 21">
            <a:extLst>
              <a:ext uri="{FF2B5EF4-FFF2-40B4-BE49-F238E27FC236}">
                <a16:creationId xmlns:a16="http://schemas.microsoft.com/office/drawing/2014/main" id="{3533BD31-A433-4646-9EB7-6C4982F7BCAD}"/>
              </a:ext>
            </a:extLst>
          </p:cNvPr>
          <p:cNvSpPr>
            <a:spLocks noChangeAspect="1"/>
          </p:cNvSpPr>
          <p:nvPr/>
        </p:nvSpPr>
        <p:spPr>
          <a:xfrm>
            <a:off x="6353787" y="3821722"/>
            <a:ext cx="412252" cy="4156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2">
            <a:extLst>
              <a:ext uri="{FF2B5EF4-FFF2-40B4-BE49-F238E27FC236}">
                <a16:creationId xmlns:a16="http://schemas.microsoft.com/office/drawing/2014/main" id="{3D5ED4B8-92BB-4D9E-9468-64E1E9CEFEA1}"/>
              </a:ext>
            </a:extLst>
          </p:cNvPr>
          <p:cNvSpPr/>
          <p:nvPr/>
        </p:nvSpPr>
        <p:spPr>
          <a:xfrm>
            <a:off x="9642601" y="2997160"/>
            <a:ext cx="1984982" cy="19849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175">
            <a:extLst>
              <a:ext uri="{FF2B5EF4-FFF2-40B4-BE49-F238E27FC236}">
                <a16:creationId xmlns:a16="http://schemas.microsoft.com/office/drawing/2014/main" id="{6BA0E2CE-D515-4874-A4F7-94825E8080FF}"/>
              </a:ext>
            </a:extLst>
          </p:cNvPr>
          <p:cNvGrpSpPr/>
          <p:nvPr/>
        </p:nvGrpSpPr>
        <p:grpSpPr>
          <a:xfrm>
            <a:off x="9603993" y="2363596"/>
            <a:ext cx="2062197" cy="1817162"/>
            <a:chOff x="7125946" y="3841574"/>
            <a:chExt cx="3141078" cy="2767848"/>
          </a:xfrm>
        </p:grpSpPr>
        <p:sp>
          <p:nvSpPr>
            <p:cNvPr id="5" name="Freeform: Shape 153">
              <a:extLst>
                <a:ext uri="{FF2B5EF4-FFF2-40B4-BE49-F238E27FC236}">
                  <a16:creationId xmlns:a16="http://schemas.microsoft.com/office/drawing/2014/main" id="{3B5249E5-52AE-4931-9E4D-8462E9FC866C}"/>
                </a:ext>
              </a:extLst>
            </p:cNvPr>
            <p:cNvSpPr/>
            <p:nvPr/>
          </p:nvSpPr>
          <p:spPr>
            <a:xfrm>
              <a:off x="7949086" y="3883525"/>
              <a:ext cx="881125" cy="1155160"/>
            </a:xfrm>
            <a:custGeom>
              <a:avLst/>
              <a:gdLst>
                <a:gd name="connsiteX0" fmla="*/ 872841 w 881125"/>
                <a:gd name="connsiteY0" fmla="*/ 1154789 h 1155160"/>
                <a:gd name="connsiteX1" fmla="*/ 676222 w 881125"/>
                <a:gd name="connsiteY1" fmla="*/ 1045886 h 1155160"/>
                <a:gd name="connsiteX2" fmla="*/ 420134 w 881125"/>
                <a:gd name="connsiteY2" fmla="*/ 991620 h 1155160"/>
                <a:gd name="connsiteX3" fmla="*/ 21320 w 881125"/>
                <a:gd name="connsiteY3" fmla="*/ 1142151 h 1155160"/>
                <a:gd name="connsiteX4" fmla="*/ 5709 w 881125"/>
                <a:gd name="connsiteY4" fmla="*/ 1155160 h 1155160"/>
                <a:gd name="connsiteX5" fmla="*/ 134 w 881125"/>
                <a:gd name="connsiteY5" fmla="*/ 1140293 h 1155160"/>
                <a:gd name="connsiteX6" fmla="*/ 93798 w 881125"/>
                <a:gd name="connsiteY6" fmla="*/ 631833 h 1155160"/>
                <a:gd name="connsiteX7" fmla="*/ 265143 w 881125"/>
                <a:gd name="connsiteY7" fmla="*/ 304754 h 1155160"/>
                <a:gd name="connsiteX8" fmla="*/ 530152 w 881125"/>
                <a:gd name="connsiteY8" fmla="*/ 82488 h 1155160"/>
                <a:gd name="connsiteX9" fmla="*/ 701125 w 881125"/>
                <a:gd name="connsiteY9" fmla="*/ 22647 h 1155160"/>
                <a:gd name="connsiteX10" fmla="*/ 717851 w 881125"/>
                <a:gd name="connsiteY10" fmla="*/ 20789 h 1155160"/>
                <a:gd name="connsiteX11" fmla="*/ 830841 w 881125"/>
                <a:gd name="connsiteY11" fmla="*/ 4063 h 1155160"/>
                <a:gd name="connsiteX12" fmla="*/ 857231 w 881125"/>
                <a:gd name="connsiteY12" fmla="*/ 19302 h 1155160"/>
                <a:gd name="connsiteX13" fmla="*/ 857231 w 881125"/>
                <a:gd name="connsiteY13" fmla="*/ 24506 h 1155160"/>
                <a:gd name="connsiteX14" fmla="*/ 860948 w 881125"/>
                <a:gd name="connsiteY14" fmla="*/ 228559 h 1155160"/>
                <a:gd name="connsiteX15" fmla="*/ 868381 w 881125"/>
                <a:gd name="connsiteY15" fmla="*/ 592435 h 1155160"/>
                <a:gd name="connsiteX16" fmla="*/ 870983 w 881125"/>
                <a:gd name="connsiteY16" fmla="*/ 737019 h 1155160"/>
                <a:gd name="connsiteX17" fmla="*/ 878045 w 881125"/>
                <a:gd name="connsiteY17" fmla="*/ 1065213 h 1155160"/>
                <a:gd name="connsiteX18" fmla="*/ 881018 w 881125"/>
                <a:gd name="connsiteY18" fmla="*/ 1131373 h 1155160"/>
                <a:gd name="connsiteX19" fmla="*/ 877673 w 881125"/>
                <a:gd name="connsiteY19" fmla="*/ 1152930 h 1155160"/>
                <a:gd name="connsiteX20" fmla="*/ 872841 w 881125"/>
                <a:gd name="connsiteY20" fmla="*/ 1154789 h 11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1125" h="1155160">
                  <a:moveTo>
                    <a:pt x="872841" y="1154789"/>
                  </a:moveTo>
                  <a:cubicBezTo>
                    <a:pt x="813001" y="1108328"/>
                    <a:pt x="746098" y="1074134"/>
                    <a:pt x="676222" y="1045886"/>
                  </a:cubicBezTo>
                  <a:cubicBezTo>
                    <a:pt x="594081" y="1012806"/>
                    <a:pt x="508965" y="993107"/>
                    <a:pt x="420134" y="991620"/>
                  </a:cubicBezTo>
                  <a:cubicBezTo>
                    <a:pt x="267744" y="989390"/>
                    <a:pt x="135797" y="1042913"/>
                    <a:pt x="21320" y="1142151"/>
                  </a:cubicBezTo>
                  <a:cubicBezTo>
                    <a:pt x="16116" y="1146612"/>
                    <a:pt x="10913" y="1151072"/>
                    <a:pt x="5709" y="1155160"/>
                  </a:cubicBezTo>
                  <a:cubicBezTo>
                    <a:pt x="-238" y="1151815"/>
                    <a:pt x="-238" y="1145868"/>
                    <a:pt x="134" y="1140293"/>
                  </a:cubicBezTo>
                  <a:cubicBezTo>
                    <a:pt x="8311" y="966346"/>
                    <a:pt x="37302" y="796488"/>
                    <a:pt x="93798" y="631833"/>
                  </a:cubicBezTo>
                  <a:cubicBezTo>
                    <a:pt x="134311" y="514010"/>
                    <a:pt x="189320" y="403621"/>
                    <a:pt x="265143" y="304754"/>
                  </a:cubicBezTo>
                  <a:cubicBezTo>
                    <a:pt x="336877" y="211090"/>
                    <a:pt x="424594" y="135639"/>
                    <a:pt x="530152" y="82488"/>
                  </a:cubicBezTo>
                  <a:cubicBezTo>
                    <a:pt x="584417" y="54984"/>
                    <a:pt x="640541" y="32311"/>
                    <a:pt x="701125" y="22647"/>
                  </a:cubicBezTo>
                  <a:cubicBezTo>
                    <a:pt x="706700" y="21904"/>
                    <a:pt x="712647" y="23019"/>
                    <a:pt x="717851" y="20789"/>
                  </a:cubicBezTo>
                  <a:cubicBezTo>
                    <a:pt x="755390" y="15214"/>
                    <a:pt x="792930" y="9639"/>
                    <a:pt x="830841" y="4063"/>
                  </a:cubicBezTo>
                  <a:cubicBezTo>
                    <a:pt x="849054" y="-4114"/>
                    <a:pt x="855744" y="-397"/>
                    <a:pt x="857231" y="19302"/>
                  </a:cubicBezTo>
                  <a:cubicBezTo>
                    <a:pt x="857231" y="21161"/>
                    <a:pt x="857603" y="22647"/>
                    <a:pt x="857231" y="24506"/>
                  </a:cubicBezTo>
                  <a:cubicBezTo>
                    <a:pt x="855001" y="92524"/>
                    <a:pt x="860576" y="160541"/>
                    <a:pt x="860948" y="228559"/>
                  </a:cubicBezTo>
                  <a:cubicBezTo>
                    <a:pt x="861691" y="349727"/>
                    <a:pt x="866151" y="470895"/>
                    <a:pt x="868381" y="592435"/>
                  </a:cubicBezTo>
                  <a:cubicBezTo>
                    <a:pt x="869125" y="640382"/>
                    <a:pt x="869125" y="688700"/>
                    <a:pt x="870983" y="737019"/>
                  </a:cubicBezTo>
                  <a:cubicBezTo>
                    <a:pt x="875071" y="846293"/>
                    <a:pt x="876930" y="955567"/>
                    <a:pt x="878045" y="1065213"/>
                  </a:cubicBezTo>
                  <a:cubicBezTo>
                    <a:pt x="878417" y="1087143"/>
                    <a:pt x="881762" y="1109072"/>
                    <a:pt x="881018" y="1131373"/>
                  </a:cubicBezTo>
                  <a:cubicBezTo>
                    <a:pt x="880647" y="1138806"/>
                    <a:pt x="881018" y="1146240"/>
                    <a:pt x="877673" y="1152930"/>
                  </a:cubicBezTo>
                  <a:cubicBezTo>
                    <a:pt x="876930" y="1154789"/>
                    <a:pt x="875071" y="1155532"/>
                    <a:pt x="872841" y="1154789"/>
                  </a:cubicBezTo>
                  <a:close/>
                </a:path>
              </a:pathLst>
            </a:custGeom>
            <a:solidFill>
              <a:schemeClr val="accent1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54">
              <a:extLst>
                <a:ext uri="{FF2B5EF4-FFF2-40B4-BE49-F238E27FC236}">
                  <a16:creationId xmlns:a16="http://schemas.microsoft.com/office/drawing/2014/main" id="{B5AC0396-4E5B-4EF8-B1B1-397C45580520}"/>
                </a:ext>
              </a:extLst>
            </p:cNvPr>
            <p:cNvSpPr/>
            <p:nvPr/>
          </p:nvSpPr>
          <p:spPr>
            <a:xfrm>
              <a:off x="8779716" y="3841574"/>
              <a:ext cx="911560" cy="1195624"/>
            </a:xfrm>
            <a:custGeom>
              <a:avLst/>
              <a:gdLst>
                <a:gd name="connsiteX0" fmla="*/ 46300 w 911560"/>
                <a:gd name="connsiteY0" fmla="*/ 1195625 h 1195624"/>
                <a:gd name="connsiteX1" fmla="*/ 42583 w 911560"/>
                <a:gd name="connsiteY1" fmla="*/ 1085235 h 1195624"/>
                <a:gd name="connsiteX2" fmla="*/ 34406 w 911560"/>
                <a:gd name="connsiteY2" fmla="*/ 670439 h 1195624"/>
                <a:gd name="connsiteX3" fmla="*/ 23628 w 911560"/>
                <a:gd name="connsiteY3" fmla="*/ 189112 h 1195624"/>
                <a:gd name="connsiteX4" fmla="*/ 21398 w 911560"/>
                <a:gd name="connsiteY4" fmla="*/ 66829 h 1195624"/>
                <a:gd name="connsiteX5" fmla="*/ 584 w 911560"/>
                <a:gd name="connsiteY5" fmla="*/ 46015 h 1195624"/>
                <a:gd name="connsiteX6" fmla="*/ 31061 w 911560"/>
                <a:gd name="connsiteY6" fmla="*/ 1784 h 1195624"/>
                <a:gd name="connsiteX7" fmla="*/ 78265 w 911560"/>
                <a:gd name="connsiteY7" fmla="*/ 18882 h 1195624"/>
                <a:gd name="connsiteX8" fmla="*/ 83097 w 911560"/>
                <a:gd name="connsiteY8" fmla="*/ 35979 h 1195624"/>
                <a:gd name="connsiteX9" fmla="*/ 88300 w 911560"/>
                <a:gd name="connsiteY9" fmla="*/ 50475 h 1195624"/>
                <a:gd name="connsiteX10" fmla="*/ 127327 w 911560"/>
                <a:gd name="connsiteY10" fmla="*/ 56422 h 1195624"/>
                <a:gd name="connsiteX11" fmla="*/ 394194 w 911560"/>
                <a:gd name="connsiteY11" fmla="*/ 154917 h 1195624"/>
                <a:gd name="connsiteX12" fmla="*/ 569256 w 911560"/>
                <a:gd name="connsiteY12" fmla="*/ 289466 h 1195624"/>
                <a:gd name="connsiteX13" fmla="*/ 740972 w 911560"/>
                <a:gd name="connsiteY13" fmla="*/ 523253 h 1195624"/>
                <a:gd name="connsiteX14" fmla="*/ 896707 w 911560"/>
                <a:gd name="connsiteY14" fmla="*/ 996775 h 1195624"/>
                <a:gd name="connsiteX15" fmla="*/ 911202 w 911560"/>
                <a:gd name="connsiteY15" fmla="*/ 1114970 h 1195624"/>
                <a:gd name="connsiteX16" fmla="*/ 906742 w 911560"/>
                <a:gd name="connsiteY16" fmla="*/ 1137642 h 1195624"/>
                <a:gd name="connsiteX17" fmla="*/ 866972 w 911560"/>
                <a:gd name="connsiteY17" fmla="*/ 1107165 h 1195624"/>
                <a:gd name="connsiteX18" fmla="*/ 715326 w 911560"/>
                <a:gd name="connsiteY18" fmla="*/ 1021306 h 1195624"/>
                <a:gd name="connsiteX19" fmla="*/ 552902 w 911560"/>
                <a:gd name="connsiteY19" fmla="*/ 992315 h 1195624"/>
                <a:gd name="connsiteX20" fmla="*/ 453663 w 911560"/>
                <a:gd name="connsiteY20" fmla="*/ 999749 h 1195624"/>
                <a:gd name="connsiteX21" fmla="*/ 304990 w 911560"/>
                <a:gd name="connsiteY21" fmla="*/ 1041749 h 1195624"/>
                <a:gd name="connsiteX22" fmla="*/ 151114 w 911560"/>
                <a:gd name="connsiteY22" fmla="*/ 1120545 h 1195624"/>
                <a:gd name="connsiteX23" fmla="*/ 82725 w 911560"/>
                <a:gd name="connsiteY23" fmla="*/ 1170350 h 1195624"/>
                <a:gd name="connsiteX24" fmla="*/ 46300 w 911560"/>
                <a:gd name="connsiteY24" fmla="*/ 1195625 h 119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1560" h="1195624">
                  <a:moveTo>
                    <a:pt x="46300" y="1195625"/>
                  </a:moveTo>
                  <a:cubicBezTo>
                    <a:pt x="45185" y="1158828"/>
                    <a:pt x="43327" y="1122032"/>
                    <a:pt x="42583" y="1085235"/>
                  </a:cubicBezTo>
                  <a:cubicBezTo>
                    <a:pt x="39610" y="946970"/>
                    <a:pt x="37380" y="808704"/>
                    <a:pt x="34406" y="670439"/>
                  </a:cubicBezTo>
                  <a:cubicBezTo>
                    <a:pt x="31061" y="509873"/>
                    <a:pt x="27344" y="349678"/>
                    <a:pt x="23628" y="189112"/>
                  </a:cubicBezTo>
                  <a:cubicBezTo>
                    <a:pt x="22884" y="148227"/>
                    <a:pt x="20654" y="107342"/>
                    <a:pt x="21398" y="66829"/>
                  </a:cubicBezTo>
                  <a:cubicBezTo>
                    <a:pt x="21769" y="50103"/>
                    <a:pt x="17309" y="43041"/>
                    <a:pt x="584" y="46015"/>
                  </a:cubicBezTo>
                  <a:cubicBezTo>
                    <a:pt x="-3133" y="15165"/>
                    <a:pt x="11362" y="11077"/>
                    <a:pt x="31061" y="1784"/>
                  </a:cubicBezTo>
                  <a:cubicBezTo>
                    <a:pt x="42583" y="-3419"/>
                    <a:pt x="65256" y="2900"/>
                    <a:pt x="78265" y="18882"/>
                  </a:cubicBezTo>
                  <a:cubicBezTo>
                    <a:pt x="82725" y="24457"/>
                    <a:pt x="82725" y="30032"/>
                    <a:pt x="83097" y="35979"/>
                  </a:cubicBezTo>
                  <a:cubicBezTo>
                    <a:pt x="83468" y="41554"/>
                    <a:pt x="81981" y="47501"/>
                    <a:pt x="88300" y="50475"/>
                  </a:cubicBezTo>
                  <a:cubicBezTo>
                    <a:pt x="100937" y="56050"/>
                    <a:pt x="114318" y="53820"/>
                    <a:pt x="127327" y="56422"/>
                  </a:cubicBezTo>
                  <a:cubicBezTo>
                    <a:pt x="222105" y="74262"/>
                    <a:pt x="310565" y="107342"/>
                    <a:pt x="394194" y="154917"/>
                  </a:cubicBezTo>
                  <a:cubicBezTo>
                    <a:pt x="458866" y="191714"/>
                    <a:pt x="516848" y="237059"/>
                    <a:pt x="569256" y="289466"/>
                  </a:cubicBezTo>
                  <a:cubicBezTo>
                    <a:pt x="638017" y="358599"/>
                    <a:pt x="694512" y="437395"/>
                    <a:pt x="740972" y="523253"/>
                  </a:cubicBezTo>
                  <a:cubicBezTo>
                    <a:pt x="820884" y="671926"/>
                    <a:pt x="868831" y="831005"/>
                    <a:pt x="896707" y="996775"/>
                  </a:cubicBezTo>
                  <a:cubicBezTo>
                    <a:pt x="903397" y="1035802"/>
                    <a:pt x="906370" y="1075572"/>
                    <a:pt x="911202" y="1114970"/>
                  </a:cubicBezTo>
                  <a:cubicBezTo>
                    <a:pt x="912317" y="1122775"/>
                    <a:pt x="910830" y="1130581"/>
                    <a:pt x="906742" y="1137642"/>
                  </a:cubicBezTo>
                  <a:cubicBezTo>
                    <a:pt x="891503" y="1130209"/>
                    <a:pt x="879981" y="1117572"/>
                    <a:pt x="866972" y="1107165"/>
                  </a:cubicBezTo>
                  <a:cubicBezTo>
                    <a:pt x="820884" y="1070368"/>
                    <a:pt x="770707" y="1042120"/>
                    <a:pt x="715326" y="1021306"/>
                  </a:cubicBezTo>
                  <a:cubicBezTo>
                    <a:pt x="662548" y="1001235"/>
                    <a:pt x="608282" y="992687"/>
                    <a:pt x="552902" y="992315"/>
                  </a:cubicBezTo>
                  <a:cubicBezTo>
                    <a:pt x="519822" y="992315"/>
                    <a:pt x="486742" y="994173"/>
                    <a:pt x="453663" y="999749"/>
                  </a:cubicBezTo>
                  <a:cubicBezTo>
                    <a:pt x="402371" y="1008669"/>
                    <a:pt x="353309" y="1023165"/>
                    <a:pt x="304990" y="1041749"/>
                  </a:cubicBezTo>
                  <a:cubicBezTo>
                    <a:pt x="250725" y="1062563"/>
                    <a:pt x="200176" y="1090067"/>
                    <a:pt x="151114" y="1120545"/>
                  </a:cubicBezTo>
                  <a:cubicBezTo>
                    <a:pt x="126955" y="1135412"/>
                    <a:pt x="103167" y="1150651"/>
                    <a:pt x="82725" y="1170350"/>
                  </a:cubicBezTo>
                  <a:cubicBezTo>
                    <a:pt x="73061" y="1182988"/>
                    <a:pt x="63026" y="1194138"/>
                    <a:pt x="46300" y="1195625"/>
                  </a:cubicBezTo>
                  <a:close/>
                </a:path>
              </a:pathLst>
            </a:custGeom>
            <a:solidFill>
              <a:schemeClr val="accent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56">
              <a:extLst>
                <a:ext uri="{FF2B5EF4-FFF2-40B4-BE49-F238E27FC236}">
                  <a16:creationId xmlns:a16="http://schemas.microsoft.com/office/drawing/2014/main" id="{A7ABBCEA-866F-4521-866C-FDC546014843}"/>
                </a:ext>
              </a:extLst>
            </p:cNvPr>
            <p:cNvSpPr/>
            <p:nvPr/>
          </p:nvSpPr>
          <p:spPr>
            <a:xfrm>
              <a:off x="7125946" y="3903737"/>
              <a:ext cx="1541733" cy="1135690"/>
            </a:xfrm>
            <a:custGeom>
              <a:avLst/>
              <a:gdLst>
                <a:gd name="connsiteX0" fmla="*/ 1541734 w 1541733"/>
                <a:gd name="connsiteY0" fmla="*/ 576 h 1135690"/>
                <a:gd name="connsiteX1" fmla="*/ 1312034 w 1541733"/>
                <a:gd name="connsiteY1" fmla="*/ 90895 h 1135690"/>
                <a:gd name="connsiteX2" fmla="*/ 1007256 w 1541733"/>
                <a:gd name="connsiteY2" fmla="*/ 419833 h 1135690"/>
                <a:gd name="connsiteX3" fmla="*/ 854495 w 1541733"/>
                <a:gd name="connsiteY3" fmla="*/ 878859 h 1135690"/>
                <a:gd name="connsiteX4" fmla="*/ 828477 w 1541733"/>
                <a:gd name="connsiteY4" fmla="*/ 1125656 h 1135690"/>
                <a:gd name="connsiteX5" fmla="*/ 829221 w 1541733"/>
                <a:gd name="connsiteY5" fmla="*/ 1135691 h 1135690"/>
                <a:gd name="connsiteX6" fmla="*/ 721433 w 1541733"/>
                <a:gd name="connsiteY6" fmla="*/ 1074364 h 1135690"/>
                <a:gd name="connsiteX7" fmla="*/ 602867 w 1541733"/>
                <a:gd name="connsiteY7" fmla="*/ 1027903 h 1135690"/>
                <a:gd name="connsiteX8" fmla="*/ 497309 w 1541733"/>
                <a:gd name="connsiteY8" fmla="*/ 1003372 h 1135690"/>
                <a:gd name="connsiteX9" fmla="*/ 304035 w 1541733"/>
                <a:gd name="connsiteY9" fmla="*/ 996682 h 1135690"/>
                <a:gd name="connsiteX10" fmla="*/ 212230 w 1541733"/>
                <a:gd name="connsiteY10" fmla="*/ 1009319 h 1135690"/>
                <a:gd name="connsiteX11" fmla="*/ 78425 w 1541733"/>
                <a:gd name="connsiteY11" fmla="*/ 1047231 h 1135690"/>
                <a:gd name="connsiteX12" fmla="*/ 8177 w 1541733"/>
                <a:gd name="connsiteY12" fmla="*/ 1075850 h 1135690"/>
                <a:gd name="connsiteX13" fmla="*/ 0 w 1541733"/>
                <a:gd name="connsiteY13" fmla="*/ 1075850 h 1135690"/>
                <a:gd name="connsiteX14" fmla="*/ 126000 w 1541733"/>
                <a:gd name="connsiteY14" fmla="*/ 829054 h 1135690"/>
                <a:gd name="connsiteX15" fmla="*/ 260549 w 1541733"/>
                <a:gd name="connsiteY15" fmla="*/ 639125 h 1135690"/>
                <a:gd name="connsiteX16" fmla="*/ 425203 w 1541733"/>
                <a:gd name="connsiteY16" fmla="*/ 464806 h 1135690"/>
                <a:gd name="connsiteX17" fmla="*/ 676460 w 1541733"/>
                <a:gd name="connsiteY17" fmla="*/ 277479 h 1135690"/>
                <a:gd name="connsiteX18" fmla="*/ 901699 w 1541733"/>
                <a:gd name="connsiteY18" fmla="*/ 159284 h 1135690"/>
                <a:gd name="connsiteX19" fmla="*/ 1034017 w 1541733"/>
                <a:gd name="connsiteY19" fmla="*/ 107621 h 1135690"/>
                <a:gd name="connsiteX20" fmla="*/ 1150725 w 1541733"/>
                <a:gd name="connsiteY20" fmla="*/ 69709 h 1135690"/>
                <a:gd name="connsiteX21" fmla="*/ 1242902 w 1541733"/>
                <a:gd name="connsiteY21" fmla="*/ 45922 h 1135690"/>
                <a:gd name="connsiteX22" fmla="*/ 1353291 w 1541733"/>
                <a:gd name="connsiteY22" fmla="*/ 21391 h 1135690"/>
                <a:gd name="connsiteX23" fmla="*/ 1396406 w 1541733"/>
                <a:gd name="connsiteY23" fmla="*/ 15072 h 1135690"/>
                <a:gd name="connsiteX24" fmla="*/ 1466282 w 1541733"/>
                <a:gd name="connsiteY24" fmla="*/ 5037 h 1135690"/>
                <a:gd name="connsiteX25" fmla="*/ 1541734 w 1541733"/>
                <a:gd name="connsiteY25" fmla="*/ 576 h 113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1733" h="1135690">
                  <a:moveTo>
                    <a:pt x="1541734" y="576"/>
                  </a:moveTo>
                  <a:cubicBezTo>
                    <a:pt x="1461079" y="19904"/>
                    <a:pt x="1383398" y="47780"/>
                    <a:pt x="1312034" y="90895"/>
                  </a:cubicBezTo>
                  <a:cubicBezTo>
                    <a:pt x="1178601" y="171178"/>
                    <a:pt x="1080849" y="284541"/>
                    <a:pt x="1007256" y="419833"/>
                  </a:cubicBezTo>
                  <a:cubicBezTo>
                    <a:pt x="928831" y="563673"/>
                    <a:pt x="882743" y="718293"/>
                    <a:pt x="854495" y="878859"/>
                  </a:cubicBezTo>
                  <a:cubicBezTo>
                    <a:pt x="839999" y="960629"/>
                    <a:pt x="831822" y="1042771"/>
                    <a:pt x="828477" y="1125656"/>
                  </a:cubicBezTo>
                  <a:cubicBezTo>
                    <a:pt x="828477" y="1129001"/>
                    <a:pt x="828849" y="1132346"/>
                    <a:pt x="829221" y="1135691"/>
                  </a:cubicBezTo>
                  <a:cubicBezTo>
                    <a:pt x="793539" y="1114877"/>
                    <a:pt x="758973" y="1091833"/>
                    <a:pt x="721433" y="1074364"/>
                  </a:cubicBezTo>
                  <a:cubicBezTo>
                    <a:pt x="682778" y="1056523"/>
                    <a:pt x="643752" y="1040541"/>
                    <a:pt x="602867" y="1027903"/>
                  </a:cubicBezTo>
                  <a:cubicBezTo>
                    <a:pt x="567929" y="1017125"/>
                    <a:pt x="532619" y="1009691"/>
                    <a:pt x="497309" y="1003372"/>
                  </a:cubicBezTo>
                  <a:cubicBezTo>
                    <a:pt x="433380" y="991850"/>
                    <a:pt x="368336" y="991850"/>
                    <a:pt x="304035" y="996682"/>
                  </a:cubicBezTo>
                  <a:cubicBezTo>
                    <a:pt x="273558" y="998912"/>
                    <a:pt x="242336" y="1002629"/>
                    <a:pt x="212230" y="1009319"/>
                  </a:cubicBezTo>
                  <a:cubicBezTo>
                    <a:pt x="166885" y="1019726"/>
                    <a:pt x="121911" y="1030134"/>
                    <a:pt x="78425" y="1047231"/>
                  </a:cubicBezTo>
                  <a:cubicBezTo>
                    <a:pt x="54637" y="1056523"/>
                    <a:pt x="31221" y="1065072"/>
                    <a:pt x="8177" y="1075850"/>
                  </a:cubicBezTo>
                  <a:cubicBezTo>
                    <a:pt x="6319" y="1076594"/>
                    <a:pt x="3717" y="1075850"/>
                    <a:pt x="0" y="1075850"/>
                  </a:cubicBezTo>
                  <a:cubicBezTo>
                    <a:pt x="37168" y="989992"/>
                    <a:pt x="77681" y="907850"/>
                    <a:pt x="126000" y="829054"/>
                  </a:cubicBezTo>
                  <a:cubicBezTo>
                    <a:pt x="166885" y="762523"/>
                    <a:pt x="212230" y="700081"/>
                    <a:pt x="260549" y="639125"/>
                  </a:cubicBezTo>
                  <a:cubicBezTo>
                    <a:pt x="310726" y="576311"/>
                    <a:pt x="365734" y="518328"/>
                    <a:pt x="425203" y="464806"/>
                  </a:cubicBezTo>
                  <a:cubicBezTo>
                    <a:pt x="503256" y="394930"/>
                    <a:pt x="586513" y="332116"/>
                    <a:pt x="676460" y="277479"/>
                  </a:cubicBezTo>
                  <a:cubicBezTo>
                    <a:pt x="748937" y="233249"/>
                    <a:pt x="824389" y="194594"/>
                    <a:pt x="901699" y="159284"/>
                  </a:cubicBezTo>
                  <a:cubicBezTo>
                    <a:pt x="944814" y="139957"/>
                    <a:pt x="989044" y="123231"/>
                    <a:pt x="1034017" y="107621"/>
                  </a:cubicBezTo>
                  <a:cubicBezTo>
                    <a:pt x="1072672" y="94240"/>
                    <a:pt x="1111327" y="81231"/>
                    <a:pt x="1150725" y="69709"/>
                  </a:cubicBezTo>
                  <a:cubicBezTo>
                    <a:pt x="1181203" y="60789"/>
                    <a:pt x="1212053" y="53727"/>
                    <a:pt x="1242902" y="45922"/>
                  </a:cubicBezTo>
                  <a:cubicBezTo>
                    <a:pt x="1279698" y="36629"/>
                    <a:pt x="1316866" y="31426"/>
                    <a:pt x="1353291" y="21391"/>
                  </a:cubicBezTo>
                  <a:cubicBezTo>
                    <a:pt x="1367043" y="17302"/>
                    <a:pt x="1382282" y="16559"/>
                    <a:pt x="1396406" y="15072"/>
                  </a:cubicBezTo>
                  <a:cubicBezTo>
                    <a:pt x="1419822" y="12099"/>
                    <a:pt x="1442866" y="7267"/>
                    <a:pt x="1466282" y="5037"/>
                  </a:cubicBezTo>
                  <a:cubicBezTo>
                    <a:pt x="1491185" y="3178"/>
                    <a:pt x="1516088" y="-1654"/>
                    <a:pt x="1541734" y="576"/>
                  </a:cubicBezTo>
                  <a:close/>
                </a:path>
              </a:pathLst>
            </a:custGeom>
            <a:solidFill>
              <a:schemeClr val="accent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58">
              <a:extLst>
                <a:ext uri="{FF2B5EF4-FFF2-40B4-BE49-F238E27FC236}">
                  <a16:creationId xmlns:a16="http://schemas.microsoft.com/office/drawing/2014/main" id="{FB584030-3F16-440B-88A5-ACB69F01E1A1}"/>
                </a:ext>
              </a:extLst>
            </p:cNvPr>
            <p:cNvSpPr/>
            <p:nvPr/>
          </p:nvSpPr>
          <p:spPr>
            <a:xfrm>
              <a:off x="8867852" y="3892420"/>
              <a:ext cx="1399172" cy="1086795"/>
            </a:xfrm>
            <a:custGeom>
              <a:avLst/>
              <a:gdLst>
                <a:gd name="connsiteX0" fmla="*/ 818978 w 1399172"/>
                <a:gd name="connsiteY0" fmla="*/ 1086796 h 1086795"/>
                <a:gd name="connsiteX1" fmla="*/ 802252 w 1399172"/>
                <a:gd name="connsiteY1" fmla="*/ 936637 h 1086795"/>
                <a:gd name="connsiteX2" fmla="*/ 676624 w 1399172"/>
                <a:gd name="connsiteY2" fmla="*/ 528902 h 1086795"/>
                <a:gd name="connsiteX3" fmla="*/ 342483 w 1399172"/>
                <a:gd name="connsiteY3" fmla="*/ 131947 h 1086795"/>
                <a:gd name="connsiteX4" fmla="*/ 6483 w 1399172"/>
                <a:gd name="connsiteY4" fmla="*/ 4460 h 1086795"/>
                <a:gd name="connsiteX5" fmla="*/ 164 w 1399172"/>
                <a:gd name="connsiteY5" fmla="*/ 0 h 1086795"/>
                <a:gd name="connsiteX6" fmla="*/ 803739 w 1399172"/>
                <a:gd name="connsiteY6" fmla="*/ 311097 h 1086795"/>
                <a:gd name="connsiteX7" fmla="*/ 1295473 w 1399172"/>
                <a:gd name="connsiteY7" fmla="*/ 893522 h 1086795"/>
                <a:gd name="connsiteX8" fmla="*/ 1393969 w 1399172"/>
                <a:gd name="connsiteY8" fmla="*/ 1073787 h 1086795"/>
                <a:gd name="connsiteX9" fmla="*/ 1399172 w 1399172"/>
                <a:gd name="connsiteY9" fmla="*/ 1085681 h 1086795"/>
                <a:gd name="connsiteX10" fmla="*/ 1282465 w 1399172"/>
                <a:gd name="connsiteY10" fmla="*/ 1029185 h 1086795"/>
                <a:gd name="connsiteX11" fmla="*/ 1030836 w 1399172"/>
                <a:gd name="connsiteY11" fmla="*/ 971947 h 1086795"/>
                <a:gd name="connsiteX12" fmla="*/ 822695 w 1399172"/>
                <a:gd name="connsiteY12" fmla="*/ 1084566 h 1086795"/>
                <a:gd name="connsiteX13" fmla="*/ 818978 w 1399172"/>
                <a:gd name="connsiteY13" fmla="*/ 1086796 h 108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9172" h="1086795">
                  <a:moveTo>
                    <a:pt x="818978" y="1086796"/>
                  </a:moveTo>
                  <a:cubicBezTo>
                    <a:pt x="817863" y="1036247"/>
                    <a:pt x="810429" y="986442"/>
                    <a:pt x="802252" y="936637"/>
                  </a:cubicBezTo>
                  <a:cubicBezTo>
                    <a:pt x="778836" y="795026"/>
                    <a:pt x="739066" y="658248"/>
                    <a:pt x="676624" y="528902"/>
                  </a:cubicBezTo>
                  <a:cubicBezTo>
                    <a:pt x="599314" y="367964"/>
                    <a:pt x="493385" y="230814"/>
                    <a:pt x="342483" y="131947"/>
                  </a:cubicBezTo>
                  <a:cubicBezTo>
                    <a:pt x="239899" y="64673"/>
                    <a:pt x="127651" y="23416"/>
                    <a:pt x="6483" y="4460"/>
                  </a:cubicBezTo>
                  <a:cubicBezTo>
                    <a:pt x="3881" y="4088"/>
                    <a:pt x="-951" y="5947"/>
                    <a:pt x="164" y="0"/>
                  </a:cubicBezTo>
                  <a:cubicBezTo>
                    <a:pt x="307173" y="1858"/>
                    <a:pt x="569951" y="119681"/>
                    <a:pt x="803739" y="311097"/>
                  </a:cubicBezTo>
                  <a:cubicBezTo>
                    <a:pt x="1003704" y="474637"/>
                    <a:pt x="1161668" y="673858"/>
                    <a:pt x="1295473" y="893522"/>
                  </a:cubicBezTo>
                  <a:cubicBezTo>
                    <a:pt x="1331155" y="952247"/>
                    <a:pt x="1364234" y="1012088"/>
                    <a:pt x="1393969" y="1073787"/>
                  </a:cubicBezTo>
                  <a:cubicBezTo>
                    <a:pt x="1395456" y="1076761"/>
                    <a:pt x="1396570" y="1079734"/>
                    <a:pt x="1399172" y="1085681"/>
                  </a:cubicBezTo>
                  <a:cubicBezTo>
                    <a:pt x="1358659" y="1064867"/>
                    <a:pt x="1321119" y="1045168"/>
                    <a:pt x="1282465" y="1029185"/>
                  </a:cubicBezTo>
                  <a:cubicBezTo>
                    <a:pt x="1201809" y="995734"/>
                    <a:pt x="1119296" y="969345"/>
                    <a:pt x="1030836" y="971947"/>
                  </a:cubicBezTo>
                  <a:cubicBezTo>
                    <a:pt x="943119" y="974548"/>
                    <a:pt x="869155" y="1004654"/>
                    <a:pt x="822695" y="1084566"/>
                  </a:cubicBezTo>
                  <a:cubicBezTo>
                    <a:pt x="821951" y="1085681"/>
                    <a:pt x="820093" y="1086053"/>
                    <a:pt x="818978" y="1086796"/>
                  </a:cubicBezTo>
                  <a:close/>
                </a:path>
              </a:pathLst>
            </a:custGeom>
            <a:solidFill>
              <a:schemeClr val="accent1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59">
              <a:extLst>
                <a:ext uri="{FF2B5EF4-FFF2-40B4-BE49-F238E27FC236}">
                  <a16:creationId xmlns:a16="http://schemas.microsoft.com/office/drawing/2014/main" id="{C690CCF3-E976-4CBC-96C4-0C22DE1A37B3}"/>
                </a:ext>
              </a:extLst>
            </p:cNvPr>
            <p:cNvSpPr/>
            <p:nvPr/>
          </p:nvSpPr>
          <p:spPr>
            <a:xfrm>
              <a:off x="8152300" y="5012296"/>
              <a:ext cx="728011" cy="1597126"/>
            </a:xfrm>
            <a:custGeom>
              <a:avLst/>
              <a:gdLst>
                <a:gd name="connsiteX0" fmla="*/ 673716 w 728011"/>
                <a:gd name="connsiteY0" fmla="*/ 24903 h 1597126"/>
                <a:gd name="connsiteX1" fmla="*/ 710512 w 728011"/>
                <a:gd name="connsiteY1" fmla="*/ 0 h 1597126"/>
                <a:gd name="connsiteX2" fmla="*/ 710884 w 728011"/>
                <a:gd name="connsiteY2" fmla="*/ 54637 h 1597126"/>
                <a:gd name="connsiteX3" fmla="*/ 710884 w 728011"/>
                <a:gd name="connsiteY3" fmla="*/ 1020265 h 1597126"/>
                <a:gd name="connsiteX4" fmla="*/ 724637 w 728011"/>
                <a:gd name="connsiteY4" fmla="*/ 1049628 h 1597126"/>
                <a:gd name="connsiteX5" fmla="*/ 727610 w 728011"/>
                <a:gd name="connsiteY5" fmla="*/ 1061893 h 1597126"/>
                <a:gd name="connsiteX6" fmla="*/ 727238 w 728011"/>
                <a:gd name="connsiteY6" fmla="*/ 1313893 h 1597126"/>
                <a:gd name="connsiteX7" fmla="*/ 664796 w 728011"/>
                <a:gd name="connsiteY7" fmla="*/ 1469999 h 1597126"/>
                <a:gd name="connsiteX8" fmla="*/ 496053 w 728011"/>
                <a:gd name="connsiteY8" fmla="*/ 1576672 h 1597126"/>
                <a:gd name="connsiteX9" fmla="*/ 318389 w 728011"/>
                <a:gd name="connsiteY9" fmla="*/ 1594513 h 1597126"/>
                <a:gd name="connsiteX10" fmla="*/ 114707 w 728011"/>
                <a:gd name="connsiteY10" fmla="*/ 1515345 h 1597126"/>
                <a:gd name="connsiteX11" fmla="*/ 11009 w 728011"/>
                <a:gd name="connsiteY11" fmla="*/ 1364070 h 1597126"/>
                <a:gd name="connsiteX12" fmla="*/ 2088 w 728011"/>
                <a:gd name="connsiteY12" fmla="*/ 1297168 h 1597126"/>
                <a:gd name="connsiteX13" fmla="*/ 2088 w 728011"/>
                <a:gd name="connsiteY13" fmla="*/ 1262973 h 1597126"/>
                <a:gd name="connsiteX14" fmla="*/ 5805 w 728011"/>
                <a:gd name="connsiteY14" fmla="*/ 1217628 h 1597126"/>
                <a:gd name="connsiteX15" fmla="*/ 60442 w 728011"/>
                <a:gd name="connsiteY15" fmla="*/ 1214654 h 1597126"/>
                <a:gd name="connsiteX16" fmla="*/ 69362 w 728011"/>
                <a:gd name="connsiteY16" fmla="*/ 1230637 h 1597126"/>
                <a:gd name="connsiteX17" fmla="*/ 103185 w 728011"/>
                <a:gd name="connsiteY17" fmla="*/ 1362584 h 1597126"/>
                <a:gd name="connsiteX18" fmla="*/ 271557 w 728011"/>
                <a:gd name="connsiteY18" fmla="*/ 1501964 h 1597126"/>
                <a:gd name="connsiteX19" fmla="*/ 403875 w 728011"/>
                <a:gd name="connsiteY19" fmla="*/ 1512371 h 1597126"/>
                <a:gd name="connsiteX20" fmla="*/ 614619 w 728011"/>
                <a:gd name="connsiteY20" fmla="*/ 1363699 h 1597126"/>
                <a:gd name="connsiteX21" fmla="*/ 649185 w 728011"/>
                <a:gd name="connsiteY21" fmla="*/ 1228035 h 1597126"/>
                <a:gd name="connsiteX22" fmla="*/ 648814 w 728011"/>
                <a:gd name="connsiteY22" fmla="*/ 1062637 h 1597126"/>
                <a:gd name="connsiteX23" fmla="*/ 662194 w 728011"/>
                <a:gd name="connsiteY23" fmla="*/ 1046655 h 1597126"/>
                <a:gd name="connsiteX24" fmla="*/ 672973 w 728011"/>
                <a:gd name="connsiteY24" fmla="*/ 1034389 h 1597126"/>
                <a:gd name="connsiteX25" fmla="*/ 672973 w 728011"/>
                <a:gd name="connsiteY25" fmla="*/ 1025840 h 1597126"/>
                <a:gd name="connsiteX26" fmla="*/ 673344 w 728011"/>
                <a:gd name="connsiteY26" fmla="*/ 41257 h 1597126"/>
                <a:gd name="connsiteX27" fmla="*/ 669628 w 728011"/>
                <a:gd name="connsiteY27" fmla="*/ 24903 h 1597126"/>
                <a:gd name="connsiteX28" fmla="*/ 673716 w 728011"/>
                <a:gd name="connsiteY28" fmla="*/ 24903 h 15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8011" h="1597126">
                  <a:moveTo>
                    <a:pt x="673716" y="24903"/>
                  </a:moveTo>
                  <a:cubicBezTo>
                    <a:pt x="687468" y="18956"/>
                    <a:pt x="696017" y="5204"/>
                    <a:pt x="710512" y="0"/>
                  </a:cubicBezTo>
                  <a:cubicBezTo>
                    <a:pt x="710512" y="18212"/>
                    <a:pt x="710884" y="36425"/>
                    <a:pt x="710884" y="54637"/>
                  </a:cubicBezTo>
                  <a:cubicBezTo>
                    <a:pt x="710884" y="376513"/>
                    <a:pt x="710884" y="698389"/>
                    <a:pt x="710884" y="1020265"/>
                  </a:cubicBezTo>
                  <a:cubicBezTo>
                    <a:pt x="710884" y="1031787"/>
                    <a:pt x="705309" y="1046283"/>
                    <a:pt x="724637" y="1049628"/>
                  </a:cubicBezTo>
                  <a:cubicBezTo>
                    <a:pt x="729097" y="1050371"/>
                    <a:pt x="727610" y="1057805"/>
                    <a:pt x="727610" y="1061893"/>
                  </a:cubicBezTo>
                  <a:cubicBezTo>
                    <a:pt x="727610" y="1145893"/>
                    <a:pt x="728725" y="1229893"/>
                    <a:pt x="727238" y="1313893"/>
                  </a:cubicBezTo>
                  <a:cubicBezTo>
                    <a:pt x="726123" y="1372991"/>
                    <a:pt x="704194" y="1425026"/>
                    <a:pt x="664796" y="1469999"/>
                  </a:cubicBezTo>
                  <a:cubicBezTo>
                    <a:pt x="618707" y="1522407"/>
                    <a:pt x="561840" y="1555115"/>
                    <a:pt x="496053" y="1576672"/>
                  </a:cubicBezTo>
                  <a:cubicBezTo>
                    <a:pt x="437698" y="1595999"/>
                    <a:pt x="377858" y="1600831"/>
                    <a:pt x="318389" y="1594513"/>
                  </a:cubicBezTo>
                  <a:cubicBezTo>
                    <a:pt x="244424" y="1586707"/>
                    <a:pt x="174920" y="1562920"/>
                    <a:pt x="114707" y="1515345"/>
                  </a:cubicBezTo>
                  <a:cubicBezTo>
                    <a:pt x="63787" y="1475203"/>
                    <a:pt x="28106" y="1426141"/>
                    <a:pt x="11009" y="1364070"/>
                  </a:cubicBezTo>
                  <a:cubicBezTo>
                    <a:pt x="5061" y="1342513"/>
                    <a:pt x="4318" y="1319469"/>
                    <a:pt x="2088" y="1297168"/>
                  </a:cubicBezTo>
                  <a:cubicBezTo>
                    <a:pt x="973" y="1286017"/>
                    <a:pt x="1345" y="1274495"/>
                    <a:pt x="2088" y="1262973"/>
                  </a:cubicBezTo>
                  <a:cubicBezTo>
                    <a:pt x="3203" y="1247362"/>
                    <a:pt x="-5345" y="1225433"/>
                    <a:pt x="5805" y="1217628"/>
                  </a:cubicBezTo>
                  <a:cubicBezTo>
                    <a:pt x="19929" y="1207593"/>
                    <a:pt x="41858" y="1215026"/>
                    <a:pt x="60442" y="1214654"/>
                  </a:cubicBezTo>
                  <a:cubicBezTo>
                    <a:pt x="72708" y="1214283"/>
                    <a:pt x="69734" y="1223946"/>
                    <a:pt x="69362" y="1230637"/>
                  </a:cubicBezTo>
                  <a:cubicBezTo>
                    <a:pt x="66761" y="1278212"/>
                    <a:pt x="81256" y="1321699"/>
                    <a:pt x="103185" y="1362584"/>
                  </a:cubicBezTo>
                  <a:cubicBezTo>
                    <a:pt x="139982" y="1431716"/>
                    <a:pt x="196477" y="1477433"/>
                    <a:pt x="271557" y="1501964"/>
                  </a:cubicBezTo>
                  <a:cubicBezTo>
                    <a:pt x="315415" y="1516460"/>
                    <a:pt x="360761" y="1519805"/>
                    <a:pt x="403875" y="1512371"/>
                  </a:cubicBezTo>
                  <a:cubicBezTo>
                    <a:pt x="496053" y="1496761"/>
                    <a:pt x="568530" y="1447327"/>
                    <a:pt x="614619" y="1363699"/>
                  </a:cubicBezTo>
                  <a:cubicBezTo>
                    <a:pt x="638035" y="1321699"/>
                    <a:pt x="649928" y="1276354"/>
                    <a:pt x="649185" y="1228035"/>
                  </a:cubicBezTo>
                  <a:cubicBezTo>
                    <a:pt x="648442" y="1173026"/>
                    <a:pt x="649185" y="1118017"/>
                    <a:pt x="648814" y="1062637"/>
                  </a:cubicBezTo>
                  <a:cubicBezTo>
                    <a:pt x="648814" y="1052973"/>
                    <a:pt x="649557" y="1045911"/>
                    <a:pt x="662194" y="1046655"/>
                  </a:cubicBezTo>
                  <a:cubicBezTo>
                    <a:pt x="669999" y="1047026"/>
                    <a:pt x="672973" y="1041823"/>
                    <a:pt x="672973" y="1034389"/>
                  </a:cubicBezTo>
                  <a:cubicBezTo>
                    <a:pt x="672973" y="1031416"/>
                    <a:pt x="672973" y="1028814"/>
                    <a:pt x="672973" y="1025840"/>
                  </a:cubicBezTo>
                  <a:cubicBezTo>
                    <a:pt x="672973" y="697646"/>
                    <a:pt x="672973" y="369451"/>
                    <a:pt x="673344" y="41257"/>
                  </a:cubicBezTo>
                  <a:cubicBezTo>
                    <a:pt x="673344" y="35310"/>
                    <a:pt x="672601" y="30106"/>
                    <a:pt x="669628" y="24903"/>
                  </a:cubicBezTo>
                  <a:cubicBezTo>
                    <a:pt x="670743" y="25646"/>
                    <a:pt x="672229" y="25274"/>
                    <a:pt x="673716" y="24903"/>
                  </a:cubicBezTo>
                  <a:close/>
                </a:path>
              </a:pathLst>
            </a:custGeom>
            <a:solidFill>
              <a:srgbClr val="1E181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8B31A85-801B-4AD7-A5BC-93733DD6926C}"/>
              </a:ext>
            </a:extLst>
          </p:cNvPr>
          <p:cNvSpPr/>
          <p:nvPr/>
        </p:nvSpPr>
        <p:spPr>
          <a:xfrm flipV="1">
            <a:off x="0" y="4315956"/>
            <a:ext cx="3172724" cy="12465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이등변 삼각형 10">
            <a:extLst>
              <a:ext uri="{FF2B5EF4-FFF2-40B4-BE49-F238E27FC236}">
                <a16:creationId xmlns:a16="http://schemas.microsoft.com/office/drawing/2014/main" id="{E0A054EF-CF8A-4505-BEC4-2DEBDD48D1E6}"/>
              </a:ext>
            </a:extLst>
          </p:cNvPr>
          <p:cNvSpPr/>
          <p:nvPr/>
        </p:nvSpPr>
        <p:spPr>
          <a:xfrm flipV="1">
            <a:off x="2816028" y="5255055"/>
            <a:ext cx="356696" cy="307497"/>
          </a:xfrm>
          <a:prstGeom prst="triangle">
            <a:avLst>
              <a:gd name="adj" fmla="val 10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E36E8D0-454C-46BC-960E-07673FD61A28}"/>
              </a:ext>
            </a:extLst>
          </p:cNvPr>
          <p:cNvSpPr/>
          <p:nvPr/>
        </p:nvSpPr>
        <p:spPr>
          <a:xfrm>
            <a:off x="0" y="2447974"/>
            <a:ext cx="3172724" cy="124659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2CE785B7-340D-4E11-B220-3CCD4BDD8318}"/>
              </a:ext>
            </a:extLst>
          </p:cNvPr>
          <p:cNvSpPr/>
          <p:nvPr/>
        </p:nvSpPr>
        <p:spPr>
          <a:xfrm>
            <a:off x="2824120" y="1989499"/>
            <a:ext cx="6551851" cy="2015764"/>
          </a:xfrm>
          <a:custGeom>
            <a:avLst/>
            <a:gdLst>
              <a:gd name="connsiteX0" fmla="*/ 4838168 w 6149947"/>
              <a:gd name="connsiteY0" fmla="*/ 0 h 2015764"/>
              <a:gd name="connsiteX1" fmla="*/ 6149947 w 6149947"/>
              <a:gd name="connsiteY1" fmla="*/ 2015764 h 2015764"/>
              <a:gd name="connsiteX2" fmla="*/ 0 w 6149947"/>
              <a:gd name="connsiteY2" fmla="*/ 2015764 h 2015764"/>
              <a:gd name="connsiteX3" fmla="*/ 0 w 6149947"/>
              <a:gd name="connsiteY3" fmla="*/ 765124 h 2015764"/>
              <a:gd name="connsiteX4" fmla="*/ 4838168 w 6149947"/>
              <a:gd name="connsiteY4" fmla="*/ 765124 h 201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9947" h="2015764">
                <a:moveTo>
                  <a:pt x="4838168" y="0"/>
                </a:moveTo>
                <a:lnTo>
                  <a:pt x="6149947" y="2015764"/>
                </a:lnTo>
                <a:lnTo>
                  <a:pt x="0" y="2015764"/>
                </a:lnTo>
                <a:lnTo>
                  <a:pt x="0" y="765124"/>
                </a:lnTo>
                <a:lnTo>
                  <a:pt x="4838168" y="7651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A8766A1B-911C-462F-81B5-5305EBF6927B}"/>
              </a:ext>
            </a:extLst>
          </p:cNvPr>
          <p:cNvSpPr/>
          <p:nvPr/>
        </p:nvSpPr>
        <p:spPr>
          <a:xfrm flipV="1">
            <a:off x="2824120" y="4005263"/>
            <a:ext cx="6551851" cy="2015764"/>
          </a:xfrm>
          <a:custGeom>
            <a:avLst/>
            <a:gdLst>
              <a:gd name="connsiteX0" fmla="*/ 4838168 w 6149947"/>
              <a:gd name="connsiteY0" fmla="*/ 0 h 2015764"/>
              <a:gd name="connsiteX1" fmla="*/ 6149947 w 6149947"/>
              <a:gd name="connsiteY1" fmla="*/ 2015764 h 2015764"/>
              <a:gd name="connsiteX2" fmla="*/ 0 w 6149947"/>
              <a:gd name="connsiteY2" fmla="*/ 2015764 h 2015764"/>
              <a:gd name="connsiteX3" fmla="*/ 0 w 6149947"/>
              <a:gd name="connsiteY3" fmla="*/ 765124 h 2015764"/>
              <a:gd name="connsiteX4" fmla="*/ 4838168 w 6149947"/>
              <a:gd name="connsiteY4" fmla="*/ 765124 h 201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9947" h="2015764">
                <a:moveTo>
                  <a:pt x="4838168" y="0"/>
                </a:moveTo>
                <a:lnTo>
                  <a:pt x="6149947" y="2015764"/>
                </a:lnTo>
                <a:lnTo>
                  <a:pt x="0" y="2015764"/>
                </a:lnTo>
                <a:lnTo>
                  <a:pt x="0" y="765124"/>
                </a:lnTo>
                <a:lnTo>
                  <a:pt x="4838168" y="7651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이등변 삼각형 14">
            <a:extLst>
              <a:ext uri="{FF2B5EF4-FFF2-40B4-BE49-F238E27FC236}">
                <a16:creationId xmlns:a16="http://schemas.microsoft.com/office/drawing/2014/main" id="{6723732A-B810-4B20-8C37-F49F665D0E40}"/>
              </a:ext>
            </a:extLst>
          </p:cNvPr>
          <p:cNvSpPr/>
          <p:nvPr/>
        </p:nvSpPr>
        <p:spPr>
          <a:xfrm>
            <a:off x="2816028" y="2447974"/>
            <a:ext cx="356696" cy="307497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24BEE74-B237-4ADD-A4DF-DBF9C821ECCD}"/>
              </a:ext>
            </a:extLst>
          </p:cNvPr>
          <p:cNvGrpSpPr/>
          <p:nvPr/>
        </p:nvGrpSpPr>
        <p:grpSpPr>
          <a:xfrm>
            <a:off x="3180816" y="2902318"/>
            <a:ext cx="4365693" cy="956099"/>
            <a:chOff x="6012160" y="2079288"/>
            <a:chExt cx="2335573" cy="9560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C8114E-3CEC-4B7B-99C1-BD2771F51B23}"/>
                </a:ext>
              </a:extLst>
            </p:cNvPr>
            <p:cNvSpPr txBox="1"/>
            <p:nvPr/>
          </p:nvSpPr>
          <p:spPr>
            <a:xfrm>
              <a:off x="6015135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42F606-C162-4C0C-BD3C-91D72AA8CBA5}"/>
                </a:ext>
              </a:extLst>
            </p:cNvPr>
            <p:cNvSpPr txBox="1"/>
            <p:nvPr/>
          </p:nvSpPr>
          <p:spPr>
            <a:xfrm>
              <a:off x="6012160" y="2389056"/>
              <a:ext cx="2332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C1CA3DD-5133-43AD-A6DF-3252A98F1249}"/>
              </a:ext>
            </a:extLst>
          </p:cNvPr>
          <p:cNvGrpSpPr/>
          <p:nvPr/>
        </p:nvGrpSpPr>
        <p:grpSpPr>
          <a:xfrm>
            <a:off x="3180816" y="4143011"/>
            <a:ext cx="4365693" cy="956099"/>
            <a:chOff x="6012160" y="2079288"/>
            <a:chExt cx="2335573" cy="9560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9B71B8-9A3F-433B-994F-DA469634E0DD}"/>
                </a:ext>
              </a:extLst>
            </p:cNvPr>
            <p:cNvSpPr txBox="1"/>
            <p:nvPr/>
          </p:nvSpPr>
          <p:spPr>
            <a:xfrm>
              <a:off x="6015135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A06B58-3754-4CD2-AB4C-7284C870B1D2}"/>
                </a:ext>
              </a:extLst>
            </p:cNvPr>
            <p:cNvSpPr txBox="1"/>
            <p:nvPr/>
          </p:nvSpPr>
          <p:spPr>
            <a:xfrm>
              <a:off x="6012160" y="2389056"/>
              <a:ext cx="2332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454EED0-9214-4499-AA8D-E4B1A93FB872}"/>
              </a:ext>
            </a:extLst>
          </p:cNvPr>
          <p:cNvSpPr txBox="1"/>
          <p:nvPr/>
        </p:nvSpPr>
        <p:spPr>
          <a:xfrm>
            <a:off x="7813139" y="3026424"/>
            <a:ext cx="78765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</a:rPr>
              <a:t>A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AAAFF1-5C10-43A8-B908-A87705C35244}"/>
              </a:ext>
            </a:extLst>
          </p:cNvPr>
          <p:cNvSpPr txBox="1"/>
          <p:nvPr/>
        </p:nvSpPr>
        <p:spPr>
          <a:xfrm>
            <a:off x="7813139" y="4267117"/>
            <a:ext cx="78765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</a:rPr>
              <a:t>B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705A3D-BB22-4EF6-96E1-A58EF8A2BF3D}"/>
              </a:ext>
            </a:extLst>
          </p:cNvPr>
          <p:cNvSpPr txBox="1"/>
          <p:nvPr/>
        </p:nvSpPr>
        <p:spPr>
          <a:xfrm>
            <a:off x="9884378" y="4318908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25" name="Group 43">
            <a:extLst>
              <a:ext uri="{FF2B5EF4-FFF2-40B4-BE49-F238E27FC236}">
                <a16:creationId xmlns:a16="http://schemas.microsoft.com/office/drawing/2014/main" id="{BFBB368F-765E-421A-AAB5-C42A5E9B115A}"/>
              </a:ext>
            </a:extLst>
          </p:cNvPr>
          <p:cNvGrpSpPr/>
          <p:nvPr/>
        </p:nvGrpSpPr>
        <p:grpSpPr>
          <a:xfrm>
            <a:off x="806193" y="2676168"/>
            <a:ext cx="1746423" cy="790209"/>
            <a:chOff x="536782" y="1558672"/>
            <a:chExt cx="1746423" cy="7902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D07289-8CD1-486B-BE0D-E6E13899BFFD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0BDD87-E02C-4319-8F87-811F32E86323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B4EF3D-D7DE-4BD7-83BD-FB151D05E3D7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3">
            <a:extLst>
              <a:ext uri="{FF2B5EF4-FFF2-40B4-BE49-F238E27FC236}">
                <a16:creationId xmlns:a16="http://schemas.microsoft.com/office/drawing/2014/main" id="{9209B5EC-CFFE-4311-A686-50995670BC90}"/>
              </a:ext>
            </a:extLst>
          </p:cNvPr>
          <p:cNvGrpSpPr/>
          <p:nvPr/>
        </p:nvGrpSpPr>
        <p:grpSpPr>
          <a:xfrm>
            <a:off x="806193" y="4544150"/>
            <a:ext cx="1746423" cy="790209"/>
            <a:chOff x="536782" y="1558672"/>
            <a:chExt cx="1746423" cy="79020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2FF6EB-AD99-4620-AC79-DF68A944CD82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0F831F-7653-4BCB-8B57-4493332DC3EB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0503386-A62C-4585-9FAF-63721D6949D5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251">
            <a:extLst>
              <a:ext uri="{FF2B5EF4-FFF2-40B4-BE49-F238E27FC236}">
                <a16:creationId xmlns:a16="http://schemas.microsoft.com/office/drawing/2014/main" id="{3B90481D-2F4E-485D-8986-7B4435753EE2}"/>
              </a:ext>
            </a:extLst>
          </p:cNvPr>
          <p:cNvGrpSpPr/>
          <p:nvPr/>
        </p:nvGrpSpPr>
        <p:grpSpPr>
          <a:xfrm>
            <a:off x="10172953" y="3458201"/>
            <a:ext cx="924278" cy="800431"/>
            <a:chOff x="7399152" y="1104056"/>
            <a:chExt cx="2039416" cy="1766149"/>
          </a:xfrm>
        </p:grpSpPr>
        <p:sp>
          <p:nvSpPr>
            <p:cNvPr id="34" name="Freeform: Shape 252">
              <a:extLst>
                <a:ext uri="{FF2B5EF4-FFF2-40B4-BE49-F238E27FC236}">
                  <a16:creationId xmlns:a16="http://schemas.microsoft.com/office/drawing/2014/main" id="{5FF3E574-1736-4860-ABBD-5A60BE73E5B0}"/>
                </a:ext>
              </a:extLst>
            </p:cNvPr>
            <p:cNvSpPr/>
            <p:nvPr/>
          </p:nvSpPr>
          <p:spPr>
            <a:xfrm>
              <a:off x="7617916" y="1167491"/>
              <a:ext cx="1082578" cy="1313027"/>
            </a:xfrm>
            <a:custGeom>
              <a:avLst/>
              <a:gdLst>
                <a:gd name="connsiteX0" fmla="*/ 2250734 w 2251159"/>
                <a:gd name="connsiteY0" fmla="*/ 72161 h 2730365"/>
                <a:gd name="connsiteX1" fmla="*/ 2114262 w 2251159"/>
                <a:gd name="connsiteY1" fmla="*/ 3287 h 2730365"/>
                <a:gd name="connsiteX2" fmla="*/ 133496 w 2251159"/>
                <a:gd name="connsiteY2" fmla="*/ 4987 h 2730365"/>
                <a:gd name="connsiteX3" fmla="*/ 0 w 2251159"/>
                <a:gd name="connsiteY3" fmla="*/ 48777 h 2730365"/>
                <a:gd name="connsiteX4" fmla="*/ 1275 w 2251159"/>
                <a:gd name="connsiteY4" fmla="*/ 2554176 h 2730365"/>
                <a:gd name="connsiteX5" fmla="*/ 30611 w 2251159"/>
                <a:gd name="connsiteY5" fmla="*/ 2604343 h 2730365"/>
                <a:gd name="connsiteX6" fmla="*/ 218101 w 2251159"/>
                <a:gd name="connsiteY6" fmla="*/ 2670666 h 2730365"/>
                <a:gd name="connsiteX7" fmla="*/ 532711 w 2251159"/>
                <a:gd name="connsiteY7" fmla="*/ 2716157 h 2730365"/>
                <a:gd name="connsiteX8" fmla="*/ 793326 w 2251159"/>
                <a:gd name="connsiteY8" fmla="*/ 2729762 h 2730365"/>
                <a:gd name="connsiteX9" fmla="*/ 1484617 w 2251159"/>
                <a:gd name="connsiteY9" fmla="*/ 2722109 h 2730365"/>
                <a:gd name="connsiteX10" fmla="*/ 2064094 w 2251159"/>
                <a:gd name="connsiteY10" fmla="*/ 2644732 h 2730365"/>
                <a:gd name="connsiteX11" fmla="*/ 2251159 w 2251159"/>
                <a:gd name="connsiteY11" fmla="*/ 2589888 h 2730365"/>
                <a:gd name="connsiteX12" fmla="*/ 2250734 w 2251159"/>
                <a:gd name="connsiteY12" fmla="*/ 72161 h 273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1159" h="2730365">
                  <a:moveTo>
                    <a:pt x="2250734" y="72161"/>
                  </a:moveTo>
                  <a:cubicBezTo>
                    <a:pt x="2250734" y="1586"/>
                    <a:pt x="2182711" y="3287"/>
                    <a:pt x="2114262" y="3287"/>
                  </a:cubicBezTo>
                  <a:lnTo>
                    <a:pt x="133496" y="4987"/>
                  </a:lnTo>
                  <a:cubicBezTo>
                    <a:pt x="65048" y="4987"/>
                    <a:pt x="0" y="-21797"/>
                    <a:pt x="0" y="48777"/>
                  </a:cubicBezTo>
                  <a:cubicBezTo>
                    <a:pt x="0" y="48777"/>
                    <a:pt x="1701" y="2543122"/>
                    <a:pt x="1275" y="2554176"/>
                  </a:cubicBezTo>
                  <a:cubicBezTo>
                    <a:pt x="-425" y="2579684"/>
                    <a:pt x="9778" y="2592864"/>
                    <a:pt x="30611" y="2604343"/>
                  </a:cubicBezTo>
                  <a:cubicBezTo>
                    <a:pt x="89706" y="2636654"/>
                    <a:pt x="153053" y="2655786"/>
                    <a:pt x="218101" y="2670666"/>
                  </a:cubicBezTo>
                  <a:cubicBezTo>
                    <a:pt x="321837" y="2694474"/>
                    <a:pt x="426849" y="2707654"/>
                    <a:pt x="532711" y="2716157"/>
                  </a:cubicBezTo>
                  <a:cubicBezTo>
                    <a:pt x="619441" y="2722959"/>
                    <a:pt x="706171" y="2729762"/>
                    <a:pt x="793326" y="2729762"/>
                  </a:cubicBezTo>
                  <a:cubicBezTo>
                    <a:pt x="937452" y="2731037"/>
                    <a:pt x="1358348" y="2731037"/>
                    <a:pt x="1484617" y="2722109"/>
                  </a:cubicBezTo>
                  <a:cubicBezTo>
                    <a:pt x="1679760" y="2708504"/>
                    <a:pt x="1873202" y="2688097"/>
                    <a:pt x="2064094" y="2644732"/>
                  </a:cubicBezTo>
                  <a:cubicBezTo>
                    <a:pt x="2127441" y="2630277"/>
                    <a:pt x="2190788" y="2614972"/>
                    <a:pt x="2251159" y="2589888"/>
                  </a:cubicBezTo>
                  <a:cubicBezTo>
                    <a:pt x="2250734" y="2556301"/>
                    <a:pt x="2250734" y="72161"/>
                    <a:pt x="2250734" y="72161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53">
              <a:extLst>
                <a:ext uri="{FF2B5EF4-FFF2-40B4-BE49-F238E27FC236}">
                  <a16:creationId xmlns:a16="http://schemas.microsoft.com/office/drawing/2014/main" id="{31A45191-8A1D-4B43-B261-4FF3A115D90B}"/>
                </a:ext>
              </a:extLst>
            </p:cNvPr>
            <p:cNvSpPr/>
            <p:nvPr/>
          </p:nvSpPr>
          <p:spPr>
            <a:xfrm>
              <a:off x="7615667" y="1104056"/>
              <a:ext cx="1082782" cy="159473"/>
            </a:xfrm>
            <a:custGeom>
              <a:avLst/>
              <a:gdLst>
                <a:gd name="connsiteX0" fmla="*/ 2251584 w 2251584"/>
                <a:gd name="connsiteY0" fmla="*/ 165808 h 331615"/>
                <a:gd name="connsiteX1" fmla="*/ 1125792 w 2251584"/>
                <a:gd name="connsiteY1" fmla="*/ 331616 h 331615"/>
                <a:gd name="connsiteX2" fmla="*/ 0 w 2251584"/>
                <a:gd name="connsiteY2" fmla="*/ 165808 h 331615"/>
                <a:gd name="connsiteX3" fmla="*/ 1125792 w 2251584"/>
                <a:gd name="connsiteY3" fmla="*/ 0 h 331615"/>
                <a:gd name="connsiteX4" fmla="*/ 2251584 w 2251584"/>
                <a:gd name="connsiteY4" fmla="*/ 165808 h 33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584" h="331615">
                  <a:moveTo>
                    <a:pt x="2251584" y="165808"/>
                  </a:moveTo>
                  <a:cubicBezTo>
                    <a:pt x="2251584" y="257381"/>
                    <a:pt x="1747550" y="331616"/>
                    <a:pt x="1125792" y="331616"/>
                  </a:cubicBezTo>
                  <a:cubicBezTo>
                    <a:pt x="504034" y="331616"/>
                    <a:pt x="0" y="257381"/>
                    <a:pt x="0" y="165808"/>
                  </a:cubicBezTo>
                  <a:cubicBezTo>
                    <a:pt x="0" y="74235"/>
                    <a:pt x="504034" y="0"/>
                    <a:pt x="1125792" y="0"/>
                  </a:cubicBezTo>
                  <a:cubicBezTo>
                    <a:pt x="1747550" y="0"/>
                    <a:pt x="2251584" y="74235"/>
                    <a:pt x="2251584" y="165808"/>
                  </a:cubicBezTo>
                  <a:close/>
                </a:path>
              </a:pathLst>
            </a:custGeom>
            <a:solidFill>
              <a:srgbClr val="FB790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54">
              <a:extLst>
                <a:ext uri="{FF2B5EF4-FFF2-40B4-BE49-F238E27FC236}">
                  <a16:creationId xmlns:a16="http://schemas.microsoft.com/office/drawing/2014/main" id="{6A5AEFBA-EDAA-4762-8F79-E1B27BF8971C}"/>
                </a:ext>
              </a:extLst>
            </p:cNvPr>
            <p:cNvSpPr/>
            <p:nvPr/>
          </p:nvSpPr>
          <p:spPr>
            <a:xfrm>
              <a:off x="7749788" y="1124297"/>
              <a:ext cx="822718" cy="118991"/>
            </a:xfrm>
            <a:custGeom>
              <a:avLst/>
              <a:gdLst>
                <a:gd name="connsiteX0" fmla="*/ 1710796 w 1710795"/>
                <a:gd name="connsiteY0" fmla="*/ 123718 h 247436"/>
                <a:gd name="connsiteX1" fmla="*/ 855398 w 1710795"/>
                <a:gd name="connsiteY1" fmla="*/ 247436 h 247436"/>
                <a:gd name="connsiteX2" fmla="*/ 0 w 1710795"/>
                <a:gd name="connsiteY2" fmla="*/ 123718 h 247436"/>
                <a:gd name="connsiteX3" fmla="*/ 855398 w 1710795"/>
                <a:gd name="connsiteY3" fmla="*/ 0 h 247436"/>
                <a:gd name="connsiteX4" fmla="*/ 1710796 w 1710795"/>
                <a:gd name="connsiteY4" fmla="*/ 123718 h 24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795" h="247436">
                  <a:moveTo>
                    <a:pt x="1710796" y="123718"/>
                  </a:moveTo>
                  <a:cubicBezTo>
                    <a:pt x="1710796" y="192046"/>
                    <a:pt x="1327821" y="247436"/>
                    <a:pt x="855398" y="247436"/>
                  </a:cubicBezTo>
                  <a:cubicBezTo>
                    <a:pt x="382975" y="247436"/>
                    <a:pt x="0" y="192046"/>
                    <a:pt x="0" y="123718"/>
                  </a:cubicBezTo>
                  <a:cubicBezTo>
                    <a:pt x="0" y="55390"/>
                    <a:pt x="382975" y="0"/>
                    <a:pt x="855398" y="0"/>
                  </a:cubicBezTo>
                  <a:cubicBezTo>
                    <a:pt x="1327821" y="0"/>
                    <a:pt x="1710796" y="55390"/>
                    <a:pt x="1710796" y="123718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55">
              <a:extLst>
                <a:ext uri="{FF2B5EF4-FFF2-40B4-BE49-F238E27FC236}">
                  <a16:creationId xmlns:a16="http://schemas.microsoft.com/office/drawing/2014/main" id="{0320C1F6-8E56-4910-A018-1952C18426FC}"/>
                </a:ext>
              </a:extLst>
            </p:cNvPr>
            <p:cNvSpPr/>
            <p:nvPr/>
          </p:nvSpPr>
          <p:spPr>
            <a:xfrm>
              <a:off x="7618120" y="1242266"/>
              <a:ext cx="1080124" cy="1434540"/>
            </a:xfrm>
            <a:custGeom>
              <a:avLst/>
              <a:gdLst>
                <a:gd name="connsiteX0" fmla="*/ 0 w 1080124"/>
                <a:gd name="connsiteY0" fmla="*/ 235121 h 1434540"/>
                <a:gd name="connsiteX1" fmla="*/ 544049 w 1080124"/>
                <a:gd name="connsiteY1" fmla="*/ 307702 h 1434540"/>
                <a:gd name="connsiteX2" fmla="*/ 1079920 w 1080124"/>
                <a:gd name="connsiteY2" fmla="*/ 243708 h 1434540"/>
                <a:gd name="connsiteX3" fmla="*/ 1079920 w 1080124"/>
                <a:gd name="connsiteY3" fmla="*/ 246774 h 1434540"/>
                <a:gd name="connsiteX4" fmla="*/ 1079920 w 1080124"/>
                <a:gd name="connsiteY4" fmla="*/ 260064 h 1434540"/>
                <a:gd name="connsiteX5" fmla="*/ 885767 w 1080124"/>
                <a:gd name="connsiteY5" fmla="*/ 307548 h 1434540"/>
                <a:gd name="connsiteX6" fmla="*/ 841682 w 1080124"/>
                <a:gd name="connsiteY6" fmla="*/ 312188 h 1434540"/>
                <a:gd name="connsiteX7" fmla="*/ 871583 w 1080124"/>
                <a:gd name="connsiteY7" fmla="*/ 312602 h 1434540"/>
                <a:gd name="connsiteX8" fmla="*/ 1048010 w 1080124"/>
                <a:gd name="connsiteY8" fmla="*/ 335364 h 1434540"/>
                <a:gd name="connsiteX9" fmla="*/ 1051076 w 1080124"/>
                <a:gd name="connsiteY9" fmla="*/ 335992 h 1434540"/>
                <a:gd name="connsiteX10" fmla="*/ 1053700 w 1080124"/>
                <a:gd name="connsiteY10" fmla="*/ 335211 h 1434540"/>
                <a:gd name="connsiteX11" fmla="*/ 1079920 w 1080124"/>
                <a:gd name="connsiteY11" fmla="*/ 322013 h 1434540"/>
                <a:gd name="connsiteX12" fmla="*/ 1079920 w 1080124"/>
                <a:gd name="connsiteY12" fmla="*/ 325080 h 1434540"/>
                <a:gd name="connsiteX13" fmla="*/ 1079920 w 1080124"/>
                <a:gd name="connsiteY13" fmla="*/ 338369 h 1434540"/>
                <a:gd name="connsiteX14" fmla="*/ 1072871 w 1080124"/>
                <a:gd name="connsiteY14" fmla="*/ 341660 h 1434540"/>
                <a:gd name="connsiteX15" fmla="*/ 1078271 w 1080124"/>
                <a:gd name="connsiteY15" fmla="*/ 348426 h 1434540"/>
                <a:gd name="connsiteX16" fmla="*/ 1080124 w 1080124"/>
                <a:gd name="connsiteY16" fmla="*/ 363926 h 1434540"/>
                <a:gd name="connsiteX17" fmla="*/ 1079920 w 1080124"/>
                <a:gd name="connsiteY17" fmla="*/ 1377808 h 1434540"/>
                <a:gd name="connsiteX18" fmla="*/ 1041074 w 1080124"/>
                <a:gd name="connsiteY18" fmla="*/ 1399889 h 1434540"/>
                <a:gd name="connsiteX19" fmla="*/ 920651 w 1080124"/>
                <a:gd name="connsiteY19" fmla="*/ 1431170 h 1434540"/>
                <a:gd name="connsiteX20" fmla="*/ 776921 w 1080124"/>
                <a:gd name="connsiteY20" fmla="*/ 1434236 h 1434540"/>
                <a:gd name="connsiteX21" fmla="*/ 722741 w 1080124"/>
                <a:gd name="connsiteY21" fmla="*/ 1428717 h 1434540"/>
                <a:gd name="connsiteX22" fmla="*/ 657316 w 1080124"/>
                <a:gd name="connsiteY22" fmla="*/ 1410315 h 1434540"/>
                <a:gd name="connsiteX23" fmla="*/ 618265 w 1080124"/>
                <a:gd name="connsiteY23" fmla="*/ 1383737 h 1434540"/>
                <a:gd name="connsiteX24" fmla="*/ 612132 w 1080124"/>
                <a:gd name="connsiteY24" fmla="*/ 1363496 h 1434540"/>
                <a:gd name="connsiteX25" fmla="*/ 612185 w 1080124"/>
                <a:gd name="connsiteY25" fmla="*/ 1189571 h 1434540"/>
                <a:gd name="connsiteX26" fmla="*/ 612184 w 1080124"/>
                <a:gd name="connsiteY26" fmla="*/ 1186328 h 1434540"/>
                <a:gd name="connsiteX27" fmla="*/ 539960 w 1080124"/>
                <a:gd name="connsiteY27" fmla="*/ 1188279 h 1434540"/>
                <a:gd name="connsiteX28" fmla="*/ 0 w 1080124"/>
                <a:gd name="connsiteY28" fmla="*/ 1121832 h 1434540"/>
                <a:gd name="connsiteX29" fmla="*/ 0 w 1080124"/>
                <a:gd name="connsiteY29" fmla="*/ 1097094 h 1434540"/>
                <a:gd name="connsiteX30" fmla="*/ 0 w 1080124"/>
                <a:gd name="connsiteY30" fmla="*/ 1096889 h 1434540"/>
                <a:gd name="connsiteX31" fmla="*/ 544049 w 1080124"/>
                <a:gd name="connsiteY31" fmla="*/ 1169470 h 1434540"/>
                <a:gd name="connsiteX32" fmla="*/ 612181 w 1080124"/>
                <a:gd name="connsiteY32" fmla="*/ 1167709 h 1434540"/>
                <a:gd name="connsiteX33" fmla="*/ 612171 w 1080124"/>
                <a:gd name="connsiteY33" fmla="*/ 1108023 h 1434540"/>
                <a:gd name="connsiteX34" fmla="*/ 539960 w 1080124"/>
                <a:gd name="connsiteY34" fmla="*/ 1109974 h 1434540"/>
                <a:gd name="connsiteX35" fmla="*/ 0 w 1080124"/>
                <a:gd name="connsiteY35" fmla="*/ 1043527 h 1434540"/>
                <a:gd name="connsiteX36" fmla="*/ 0 w 1080124"/>
                <a:gd name="connsiteY36" fmla="*/ 1018789 h 1434540"/>
                <a:gd name="connsiteX37" fmla="*/ 0 w 1080124"/>
                <a:gd name="connsiteY37" fmla="*/ 1018584 h 1434540"/>
                <a:gd name="connsiteX38" fmla="*/ 544049 w 1080124"/>
                <a:gd name="connsiteY38" fmla="*/ 1091165 h 1434540"/>
                <a:gd name="connsiteX39" fmla="*/ 612167 w 1080124"/>
                <a:gd name="connsiteY39" fmla="*/ 1089404 h 1434540"/>
                <a:gd name="connsiteX40" fmla="*/ 612165 w 1080124"/>
                <a:gd name="connsiteY40" fmla="*/ 1077339 h 1434540"/>
                <a:gd name="connsiteX41" fmla="*/ 612153 w 1080124"/>
                <a:gd name="connsiteY41" fmla="*/ 1029719 h 1434540"/>
                <a:gd name="connsiteX42" fmla="*/ 539960 w 1080124"/>
                <a:gd name="connsiteY42" fmla="*/ 1031669 h 1434540"/>
                <a:gd name="connsiteX43" fmla="*/ 0 w 1080124"/>
                <a:gd name="connsiteY43" fmla="*/ 965222 h 1434540"/>
                <a:gd name="connsiteX44" fmla="*/ 0 w 1080124"/>
                <a:gd name="connsiteY44" fmla="*/ 940484 h 1434540"/>
                <a:gd name="connsiteX45" fmla="*/ 0 w 1080124"/>
                <a:gd name="connsiteY45" fmla="*/ 940279 h 1434540"/>
                <a:gd name="connsiteX46" fmla="*/ 544049 w 1080124"/>
                <a:gd name="connsiteY46" fmla="*/ 1012860 h 1434540"/>
                <a:gd name="connsiteX47" fmla="*/ 612148 w 1080124"/>
                <a:gd name="connsiteY47" fmla="*/ 1011100 h 1434540"/>
                <a:gd name="connsiteX48" fmla="*/ 612133 w 1080124"/>
                <a:gd name="connsiteY48" fmla="*/ 951413 h 1434540"/>
                <a:gd name="connsiteX49" fmla="*/ 539960 w 1080124"/>
                <a:gd name="connsiteY49" fmla="*/ 953363 h 1434540"/>
                <a:gd name="connsiteX50" fmla="*/ 0 w 1080124"/>
                <a:gd name="connsiteY50" fmla="*/ 886916 h 1434540"/>
                <a:gd name="connsiteX51" fmla="*/ 0 w 1080124"/>
                <a:gd name="connsiteY51" fmla="*/ 862178 h 1434540"/>
                <a:gd name="connsiteX52" fmla="*/ 0 w 1080124"/>
                <a:gd name="connsiteY52" fmla="*/ 861973 h 1434540"/>
                <a:gd name="connsiteX53" fmla="*/ 544049 w 1080124"/>
                <a:gd name="connsiteY53" fmla="*/ 934554 h 1434540"/>
                <a:gd name="connsiteX54" fmla="*/ 612128 w 1080124"/>
                <a:gd name="connsiteY54" fmla="*/ 932784 h 1434540"/>
                <a:gd name="connsiteX55" fmla="*/ 612122 w 1080124"/>
                <a:gd name="connsiteY55" fmla="*/ 907763 h 1434540"/>
                <a:gd name="connsiteX56" fmla="*/ 612111 w 1080124"/>
                <a:gd name="connsiteY56" fmla="*/ 872904 h 1434540"/>
                <a:gd name="connsiteX57" fmla="*/ 539960 w 1080124"/>
                <a:gd name="connsiteY57" fmla="*/ 874853 h 1434540"/>
                <a:gd name="connsiteX58" fmla="*/ 0 w 1080124"/>
                <a:gd name="connsiteY58" fmla="*/ 808406 h 1434540"/>
                <a:gd name="connsiteX59" fmla="*/ 0 w 1080124"/>
                <a:gd name="connsiteY59" fmla="*/ 783667 h 1434540"/>
                <a:gd name="connsiteX60" fmla="*/ 0 w 1080124"/>
                <a:gd name="connsiteY60" fmla="*/ 783463 h 1434540"/>
                <a:gd name="connsiteX61" fmla="*/ 544049 w 1080124"/>
                <a:gd name="connsiteY61" fmla="*/ 856044 h 1434540"/>
                <a:gd name="connsiteX62" fmla="*/ 612105 w 1080124"/>
                <a:gd name="connsiteY62" fmla="*/ 854285 h 1434540"/>
                <a:gd name="connsiteX63" fmla="*/ 612085 w 1080124"/>
                <a:gd name="connsiteY63" fmla="*/ 794599 h 1434540"/>
                <a:gd name="connsiteX64" fmla="*/ 539960 w 1080124"/>
                <a:gd name="connsiteY64" fmla="*/ 796548 h 1434540"/>
                <a:gd name="connsiteX65" fmla="*/ 0 w 1080124"/>
                <a:gd name="connsiteY65" fmla="*/ 730101 h 1434540"/>
                <a:gd name="connsiteX66" fmla="*/ 0 w 1080124"/>
                <a:gd name="connsiteY66" fmla="*/ 705362 h 1434540"/>
                <a:gd name="connsiteX67" fmla="*/ 0 w 1080124"/>
                <a:gd name="connsiteY67" fmla="*/ 705158 h 1434540"/>
                <a:gd name="connsiteX68" fmla="*/ 544049 w 1080124"/>
                <a:gd name="connsiteY68" fmla="*/ 777739 h 1434540"/>
                <a:gd name="connsiteX69" fmla="*/ 612079 w 1080124"/>
                <a:gd name="connsiteY69" fmla="*/ 775981 h 1434540"/>
                <a:gd name="connsiteX70" fmla="*/ 612060 w 1080124"/>
                <a:gd name="connsiteY70" fmla="*/ 716294 h 1434540"/>
                <a:gd name="connsiteX71" fmla="*/ 539960 w 1080124"/>
                <a:gd name="connsiteY71" fmla="*/ 718242 h 1434540"/>
                <a:gd name="connsiteX72" fmla="*/ 0 w 1080124"/>
                <a:gd name="connsiteY72" fmla="*/ 651795 h 1434540"/>
                <a:gd name="connsiteX73" fmla="*/ 0 w 1080124"/>
                <a:gd name="connsiteY73" fmla="*/ 627056 h 1434540"/>
                <a:gd name="connsiteX74" fmla="*/ 0 w 1080124"/>
                <a:gd name="connsiteY74" fmla="*/ 626852 h 1434540"/>
                <a:gd name="connsiteX75" fmla="*/ 544049 w 1080124"/>
                <a:gd name="connsiteY75" fmla="*/ 699433 h 1434540"/>
                <a:gd name="connsiteX76" fmla="*/ 612054 w 1080124"/>
                <a:gd name="connsiteY76" fmla="*/ 697675 h 1434540"/>
                <a:gd name="connsiteX77" fmla="*/ 612048 w 1080124"/>
                <a:gd name="connsiteY77" fmla="*/ 676731 h 1434540"/>
                <a:gd name="connsiteX78" fmla="*/ 612034 w 1080124"/>
                <a:gd name="connsiteY78" fmla="*/ 637990 h 1434540"/>
                <a:gd name="connsiteX79" fmla="*/ 539960 w 1080124"/>
                <a:gd name="connsiteY79" fmla="*/ 639937 h 1434540"/>
                <a:gd name="connsiteX80" fmla="*/ 0 w 1080124"/>
                <a:gd name="connsiteY80" fmla="*/ 573490 h 1434540"/>
                <a:gd name="connsiteX81" fmla="*/ 0 w 1080124"/>
                <a:gd name="connsiteY81" fmla="*/ 548751 h 1434540"/>
                <a:gd name="connsiteX82" fmla="*/ 0 w 1080124"/>
                <a:gd name="connsiteY82" fmla="*/ 548547 h 1434540"/>
                <a:gd name="connsiteX83" fmla="*/ 544049 w 1080124"/>
                <a:gd name="connsiteY83" fmla="*/ 621128 h 1434540"/>
                <a:gd name="connsiteX84" fmla="*/ 612027 w 1080124"/>
                <a:gd name="connsiteY84" fmla="*/ 619371 h 1434540"/>
                <a:gd name="connsiteX85" fmla="*/ 612006 w 1080124"/>
                <a:gd name="connsiteY85" fmla="*/ 559685 h 1434540"/>
                <a:gd name="connsiteX86" fmla="*/ 539960 w 1080124"/>
                <a:gd name="connsiteY86" fmla="*/ 561631 h 1434540"/>
                <a:gd name="connsiteX87" fmla="*/ 0 w 1080124"/>
                <a:gd name="connsiteY87" fmla="*/ 495184 h 1434540"/>
                <a:gd name="connsiteX88" fmla="*/ 0 w 1080124"/>
                <a:gd name="connsiteY88" fmla="*/ 470445 h 1434540"/>
                <a:gd name="connsiteX89" fmla="*/ 0 w 1080124"/>
                <a:gd name="connsiteY89" fmla="*/ 470241 h 1434540"/>
                <a:gd name="connsiteX90" fmla="*/ 544049 w 1080124"/>
                <a:gd name="connsiteY90" fmla="*/ 542822 h 1434540"/>
                <a:gd name="connsiteX91" fmla="*/ 611999 w 1080124"/>
                <a:gd name="connsiteY91" fmla="*/ 541055 h 1434540"/>
                <a:gd name="connsiteX92" fmla="*/ 611976 w 1080124"/>
                <a:gd name="connsiteY92" fmla="*/ 481176 h 1434540"/>
                <a:gd name="connsiteX93" fmla="*/ 539960 w 1080124"/>
                <a:gd name="connsiteY93" fmla="*/ 483122 h 1434540"/>
                <a:gd name="connsiteX94" fmla="*/ 0 w 1080124"/>
                <a:gd name="connsiteY94" fmla="*/ 416675 h 1434540"/>
                <a:gd name="connsiteX95" fmla="*/ 0 w 1080124"/>
                <a:gd name="connsiteY95" fmla="*/ 391936 h 1434540"/>
                <a:gd name="connsiteX96" fmla="*/ 0 w 1080124"/>
                <a:gd name="connsiteY96" fmla="*/ 391732 h 1434540"/>
                <a:gd name="connsiteX97" fmla="*/ 544049 w 1080124"/>
                <a:gd name="connsiteY97" fmla="*/ 464313 h 1434540"/>
                <a:gd name="connsiteX98" fmla="*/ 611969 w 1080124"/>
                <a:gd name="connsiteY98" fmla="*/ 462557 h 1434540"/>
                <a:gd name="connsiteX99" fmla="*/ 611964 w 1080124"/>
                <a:gd name="connsiteY99" fmla="*/ 447249 h 1434540"/>
                <a:gd name="connsiteX100" fmla="*/ 611946 w 1080124"/>
                <a:gd name="connsiteY100" fmla="*/ 402871 h 1434540"/>
                <a:gd name="connsiteX101" fmla="*/ 539960 w 1080124"/>
                <a:gd name="connsiteY101" fmla="*/ 404816 h 1434540"/>
                <a:gd name="connsiteX102" fmla="*/ 0 w 1080124"/>
                <a:gd name="connsiteY102" fmla="*/ 338369 h 1434540"/>
                <a:gd name="connsiteX103" fmla="*/ 0 w 1080124"/>
                <a:gd name="connsiteY103" fmla="*/ 313630 h 1434540"/>
                <a:gd name="connsiteX104" fmla="*/ 0 w 1080124"/>
                <a:gd name="connsiteY104" fmla="*/ 313426 h 1434540"/>
                <a:gd name="connsiteX105" fmla="*/ 544049 w 1080124"/>
                <a:gd name="connsiteY105" fmla="*/ 386007 h 1434540"/>
                <a:gd name="connsiteX106" fmla="*/ 611939 w 1080124"/>
                <a:gd name="connsiteY106" fmla="*/ 384252 h 1434540"/>
                <a:gd name="connsiteX107" fmla="*/ 611932 w 1080124"/>
                <a:gd name="connsiteY107" fmla="*/ 365803 h 1434540"/>
                <a:gd name="connsiteX108" fmla="*/ 611927 w 1080124"/>
                <a:gd name="connsiteY108" fmla="*/ 354521 h 1434540"/>
                <a:gd name="connsiteX109" fmla="*/ 640755 w 1080124"/>
                <a:gd name="connsiteY109" fmla="*/ 331827 h 1434540"/>
                <a:gd name="connsiteX110" fmla="*/ 679960 w 1080124"/>
                <a:gd name="connsiteY110" fmla="*/ 322729 h 1434540"/>
                <a:gd name="connsiteX111" fmla="*/ 539960 w 1080124"/>
                <a:gd name="connsiteY111" fmla="*/ 326511 h 1434540"/>
                <a:gd name="connsiteX112" fmla="*/ 0 w 1080124"/>
                <a:gd name="connsiteY112" fmla="*/ 260064 h 1434540"/>
                <a:gd name="connsiteX113" fmla="*/ 0 w 1080124"/>
                <a:gd name="connsiteY113" fmla="*/ 235325 h 1434540"/>
                <a:gd name="connsiteX114" fmla="*/ 0 w 1080124"/>
                <a:gd name="connsiteY114" fmla="*/ 235121 h 1434540"/>
                <a:gd name="connsiteX115" fmla="*/ 0 w 1080124"/>
                <a:gd name="connsiteY115" fmla="*/ 156815 h 1434540"/>
                <a:gd name="connsiteX116" fmla="*/ 544049 w 1080124"/>
                <a:gd name="connsiteY116" fmla="*/ 229396 h 1434540"/>
                <a:gd name="connsiteX117" fmla="*/ 1079920 w 1080124"/>
                <a:gd name="connsiteY117" fmla="*/ 165402 h 1434540"/>
                <a:gd name="connsiteX118" fmla="*/ 1079920 w 1080124"/>
                <a:gd name="connsiteY118" fmla="*/ 168468 h 1434540"/>
                <a:gd name="connsiteX119" fmla="*/ 1079920 w 1080124"/>
                <a:gd name="connsiteY119" fmla="*/ 181758 h 1434540"/>
                <a:gd name="connsiteX120" fmla="*/ 539960 w 1080124"/>
                <a:gd name="connsiteY120" fmla="*/ 248205 h 1434540"/>
                <a:gd name="connsiteX121" fmla="*/ 0 w 1080124"/>
                <a:gd name="connsiteY121" fmla="*/ 181758 h 1434540"/>
                <a:gd name="connsiteX122" fmla="*/ 0 w 1080124"/>
                <a:gd name="connsiteY122" fmla="*/ 157019 h 1434540"/>
                <a:gd name="connsiteX123" fmla="*/ 0 w 1080124"/>
                <a:gd name="connsiteY123" fmla="*/ 156815 h 1434540"/>
                <a:gd name="connsiteX124" fmla="*/ 0 w 1080124"/>
                <a:gd name="connsiteY124" fmla="*/ 78510 h 1434540"/>
                <a:gd name="connsiteX125" fmla="*/ 544049 w 1080124"/>
                <a:gd name="connsiteY125" fmla="*/ 151091 h 1434540"/>
                <a:gd name="connsiteX126" fmla="*/ 1079920 w 1080124"/>
                <a:gd name="connsiteY126" fmla="*/ 87097 h 1434540"/>
                <a:gd name="connsiteX127" fmla="*/ 1079920 w 1080124"/>
                <a:gd name="connsiteY127" fmla="*/ 90163 h 1434540"/>
                <a:gd name="connsiteX128" fmla="*/ 1079920 w 1080124"/>
                <a:gd name="connsiteY128" fmla="*/ 103453 h 1434540"/>
                <a:gd name="connsiteX129" fmla="*/ 539960 w 1080124"/>
                <a:gd name="connsiteY129" fmla="*/ 169900 h 1434540"/>
                <a:gd name="connsiteX130" fmla="*/ 0 w 1080124"/>
                <a:gd name="connsiteY130" fmla="*/ 103453 h 1434540"/>
                <a:gd name="connsiteX131" fmla="*/ 0 w 1080124"/>
                <a:gd name="connsiteY131" fmla="*/ 78714 h 1434540"/>
                <a:gd name="connsiteX132" fmla="*/ 0 w 1080124"/>
                <a:gd name="connsiteY132" fmla="*/ 78510 h 1434540"/>
                <a:gd name="connsiteX133" fmla="*/ 0 w 1080124"/>
                <a:gd name="connsiteY133" fmla="*/ 0 h 1434540"/>
                <a:gd name="connsiteX134" fmla="*/ 544049 w 1080124"/>
                <a:gd name="connsiteY134" fmla="*/ 72581 h 1434540"/>
                <a:gd name="connsiteX135" fmla="*/ 1079920 w 1080124"/>
                <a:gd name="connsiteY135" fmla="*/ 8587 h 1434540"/>
                <a:gd name="connsiteX136" fmla="*/ 1079920 w 1080124"/>
                <a:gd name="connsiteY136" fmla="*/ 11653 h 1434540"/>
                <a:gd name="connsiteX137" fmla="*/ 1079920 w 1080124"/>
                <a:gd name="connsiteY137" fmla="*/ 24943 h 1434540"/>
                <a:gd name="connsiteX138" fmla="*/ 539960 w 1080124"/>
                <a:gd name="connsiteY138" fmla="*/ 91390 h 1434540"/>
                <a:gd name="connsiteX139" fmla="*/ 0 w 1080124"/>
                <a:gd name="connsiteY139" fmla="*/ 24943 h 1434540"/>
                <a:gd name="connsiteX140" fmla="*/ 0 w 1080124"/>
                <a:gd name="connsiteY140" fmla="*/ 204 h 1434540"/>
                <a:gd name="connsiteX141" fmla="*/ 0 w 1080124"/>
                <a:gd name="connsiteY141" fmla="*/ 0 h 14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080124" h="1434540">
                  <a:moveTo>
                    <a:pt x="0" y="235121"/>
                  </a:moveTo>
                  <a:cubicBezTo>
                    <a:pt x="24534" y="275807"/>
                    <a:pt x="258632" y="307702"/>
                    <a:pt x="544049" y="307702"/>
                  </a:cubicBezTo>
                  <a:cubicBezTo>
                    <a:pt x="809634" y="307702"/>
                    <a:pt x="1030852" y="280101"/>
                    <a:pt x="1079920" y="243708"/>
                  </a:cubicBezTo>
                  <a:cubicBezTo>
                    <a:pt x="1079920" y="244730"/>
                    <a:pt x="1079920" y="245753"/>
                    <a:pt x="1079920" y="246774"/>
                  </a:cubicBezTo>
                  <a:cubicBezTo>
                    <a:pt x="1079920" y="246774"/>
                    <a:pt x="1079920" y="251273"/>
                    <a:pt x="1079920" y="260064"/>
                  </a:cubicBezTo>
                  <a:cubicBezTo>
                    <a:pt x="1050275" y="279078"/>
                    <a:pt x="980658" y="295690"/>
                    <a:pt x="885767" y="307548"/>
                  </a:cubicBezTo>
                  <a:lnTo>
                    <a:pt x="841682" y="312188"/>
                  </a:lnTo>
                  <a:lnTo>
                    <a:pt x="871583" y="312602"/>
                  </a:lnTo>
                  <a:cubicBezTo>
                    <a:pt x="957868" y="318011"/>
                    <a:pt x="1031060" y="331961"/>
                    <a:pt x="1048010" y="335364"/>
                  </a:cubicBezTo>
                  <a:lnTo>
                    <a:pt x="1051076" y="335992"/>
                  </a:lnTo>
                  <a:lnTo>
                    <a:pt x="1053700" y="335211"/>
                  </a:lnTo>
                  <a:cubicBezTo>
                    <a:pt x="1064963" y="330974"/>
                    <a:pt x="1073787" y="326562"/>
                    <a:pt x="1079920" y="322013"/>
                  </a:cubicBezTo>
                  <a:cubicBezTo>
                    <a:pt x="1079920" y="323035"/>
                    <a:pt x="1079920" y="324058"/>
                    <a:pt x="1079920" y="325080"/>
                  </a:cubicBezTo>
                  <a:cubicBezTo>
                    <a:pt x="1079920" y="325080"/>
                    <a:pt x="1079920" y="329578"/>
                    <a:pt x="1079920" y="338369"/>
                  </a:cubicBezTo>
                  <a:lnTo>
                    <a:pt x="1072871" y="341660"/>
                  </a:lnTo>
                  <a:lnTo>
                    <a:pt x="1078271" y="348426"/>
                  </a:lnTo>
                  <a:cubicBezTo>
                    <a:pt x="1079498" y="351902"/>
                    <a:pt x="1080124" y="356821"/>
                    <a:pt x="1080124" y="363926"/>
                  </a:cubicBezTo>
                  <a:cubicBezTo>
                    <a:pt x="1080124" y="363926"/>
                    <a:pt x="1080124" y="1364109"/>
                    <a:pt x="1079920" y="1377808"/>
                  </a:cubicBezTo>
                  <a:cubicBezTo>
                    <a:pt x="1067448" y="1387826"/>
                    <a:pt x="1054158" y="1393959"/>
                    <a:pt x="1041074" y="1399889"/>
                  </a:cubicBezTo>
                  <a:cubicBezTo>
                    <a:pt x="1001410" y="1417471"/>
                    <a:pt x="961133" y="1425649"/>
                    <a:pt x="920651" y="1431170"/>
                  </a:cubicBezTo>
                  <a:cubicBezTo>
                    <a:pt x="894481" y="1434850"/>
                    <a:pt x="806975" y="1434850"/>
                    <a:pt x="776921" y="1434236"/>
                  </a:cubicBezTo>
                  <a:cubicBezTo>
                    <a:pt x="758724" y="1434236"/>
                    <a:pt x="740732" y="1431578"/>
                    <a:pt x="722741" y="1428717"/>
                  </a:cubicBezTo>
                  <a:cubicBezTo>
                    <a:pt x="700660" y="1425241"/>
                    <a:pt x="678783" y="1419925"/>
                    <a:pt x="657316" y="1410315"/>
                  </a:cubicBezTo>
                  <a:cubicBezTo>
                    <a:pt x="643822" y="1404386"/>
                    <a:pt x="630533" y="1396617"/>
                    <a:pt x="618265" y="1383737"/>
                  </a:cubicBezTo>
                  <a:cubicBezTo>
                    <a:pt x="613972" y="1379034"/>
                    <a:pt x="611722" y="1373719"/>
                    <a:pt x="612132" y="1363496"/>
                  </a:cubicBezTo>
                  <a:cubicBezTo>
                    <a:pt x="612185" y="1362315"/>
                    <a:pt x="612197" y="1292264"/>
                    <a:pt x="612185" y="1189571"/>
                  </a:cubicBezTo>
                  <a:lnTo>
                    <a:pt x="612184" y="1186328"/>
                  </a:lnTo>
                  <a:lnTo>
                    <a:pt x="539960" y="1188279"/>
                  </a:lnTo>
                  <a:cubicBezTo>
                    <a:pt x="278669" y="1188279"/>
                    <a:pt x="59291" y="1160065"/>
                    <a:pt x="0" y="1121832"/>
                  </a:cubicBezTo>
                  <a:cubicBezTo>
                    <a:pt x="0" y="1105885"/>
                    <a:pt x="0" y="1097094"/>
                    <a:pt x="0" y="1097094"/>
                  </a:cubicBezTo>
                  <a:cubicBezTo>
                    <a:pt x="0" y="1096889"/>
                    <a:pt x="0" y="1096889"/>
                    <a:pt x="0" y="1096889"/>
                  </a:cubicBezTo>
                  <a:cubicBezTo>
                    <a:pt x="24534" y="1137575"/>
                    <a:pt x="258632" y="1169470"/>
                    <a:pt x="544049" y="1169470"/>
                  </a:cubicBezTo>
                  <a:lnTo>
                    <a:pt x="612181" y="1167709"/>
                  </a:lnTo>
                  <a:lnTo>
                    <a:pt x="612171" y="1108023"/>
                  </a:lnTo>
                  <a:lnTo>
                    <a:pt x="539960" y="1109974"/>
                  </a:lnTo>
                  <a:cubicBezTo>
                    <a:pt x="278669" y="1109974"/>
                    <a:pt x="59291" y="1081760"/>
                    <a:pt x="0" y="1043527"/>
                  </a:cubicBezTo>
                  <a:cubicBezTo>
                    <a:pt x="0" y="1027580"/>
                    <a:pt x="0" y="1018789"/>
                    <a:pt x="0" y="1018789"/>
                  </a:cubicBezTo>
                  <a:cubicBezTo>
                    <a:pt x="0" y="1018584"/>
                    <a:pt x="0" y="1018584"/>
                    <a:pt x="0" y="1018584"/>
                  </a:cubicBezTo>
                  <a:cubicBezTo>
                    <a:pt x="24534" y="1059270"/>
                    <a:pt x="258632" y="1091165"/>
                    <a:pt x="544049" y="1091165"/>
                  </a:cubicBezTo>
                  <a:lnTo>
                    <a:pt x="612167" y="1089404"/>
                  </a:lnTo>
                  <a:lnTo>
                    <a:pt x="612165" y="1077339"/>
                  </a:lnTo>
                  <a:lnTo>
                    <a:pt x="612153" y="1029719"/>
                  </a:lnTo>
                  <a:lnTo>
                    <a:pt x="539960" y="1031669"/>
                  </a:lnTo>
                  <a:cubicBezTo>
                    <a:pt x="278669" y="1031669"/>
                    <a:pt x="59291" y="1003455"/>
                    <a:pt x="0" y="965222"/>
                  </a:cubicBezTo>
                  <a:cubicBezTo>
                    <a:pt x="0" y="949275"/>
                    <a:pt x="0" y="940484"/>
                    <a:pt x="0" y="940484"/>
                  </a:cubicBezTo>
                  <a:cubicBezTo>
                    <a:pt x="0" y="940279"/>
                    <a:pt x="0" y="940279"/>
                    <a:pt x="0" y="940279"/>
                  </a:cubicBezTo>
                  <a:cubicBezTo>
                    <a:pt x="24534" y="980965"/>
                    <a:pt x="258632" y="1012860"/>
                    <a:pt x="544049" y="1012860"/>
                  </a:cubicBezTo>
                  <a:lnTo>
                    <a:pt x="612148" y="1011100"/>
                  </a:lnTo>
                  <a:lnTo>
                    <a:pt x="612133" y="951413"/>
                  </a:lnTo>
                  <a:lnTo>
                    <a:pt x="539960" y="953363"/>
                  </a:lnTo>
                  <a:cubicBezTo>
                    <a:pt x="278669" y="953363"/>
                    <a:pt x="59291" y="925149"/>
                    <a:pt x="0" y="886916"/>
                  </a:cubicBezTo>
                  <a:cubicBezTo>
                    <a:pt x="0" y="870969"/>
                    <a:pt x="0" y="862178"/>
                    <a:pt x="0" y="862178"/>
                  </a:cubicBezTo>
                  <a:cubicBezTo>
                    <a:pt x="0" y="861973"/>
                    <a:pt x="0" y="861973"/>
                    <a:pt x="0" y="861973"/>
                  </a:cubicBezTo>
                  <a:cubicBezTo>
                    <a:pt x="24534" y="902659"/>
                    <a:pt x="258632" y="934554"/>
                    <a:pt x="544049" y="934554"/>
                  </a:cubicBezTo>
                  <a:lnTo>
                    <a:pt x="612128" y="932784"/>
                  </a:lnTo>
                  <a:lnTo>
                    <a:pt x="612122" y="907763"/>
                  </a:lnTo>
                  <a:lnTo>
                    <a:pt x="612111" y="872904"/>
                  </a:lnTo>
                  <a:lnTo>
                    <a:pt x="539960" y="874853"/>
                  </a:lnTo>
                  <a:cubicBezTo>
                    <a:pt x="278669" y="874853"/>
                    <a:pt x="59291" y="846639"/>
                    <a:pt x="0" y="808406"/>
                  </a:cubicBezTo>
                  <a:cubicBezTo>
                    <a:pt x="0" y="792459"/>
                    <a:pt x="0" y="783667"/>
                    <a:pt x="0" y="783667"/>
                  </a:cubicBezTo>
                  <a:cubicBezTo>
                    <a:pt x="0" y="783463"/>
                    <a:pt x="0" y="783463"/>
                    <a:pt x="0" y="783463"/>
                  </a:cubicBezTo>
                  <a:cubicBezTo>
                    <a:pt x="24534" y="824149"/>
                    <a:pt x="258632" y="856044"/>
                    <a:pt x="544049" y="856044"/>
                  </a:cubicBezTo>
                  <a:lnTo>
                    <a:pt x="612105" y="854285"/>
                  </a:lnTo>
                  <a:lnTo>
                    <a:pt x="612085" y="794599"/>
                  </a:lnTo>
                  <a:lnTo>
                    <a:pt x="539960" y="796548"/>
                  </a:lnTo>
                  <a:cubicBezTo>
                    <a:pt x="278669" y="796548"/>
                    <a:pt x="59291" y="768334"/>
                    <a:pt x="0" y="730101"/>
                  </a:cubicBezTo>
                  <a:cubicBezTo>
                    <a:pt x="0" y="714154"/>
                    <a:pt x="0" y="705362"/>
                    <a:pt x="0" y="705362"/>
                  </a:cubicBezTo>
                  <a:cubicBezTo>
                    <a:pt x="0" y="705158"/>
                    <a:pt x="0" y="705158"/>
                    <a:pt x="0" y="705158"/>
                  </a:cubicBezTo>
                  <a:cubicBezTo>
                    <a:pt x="24534" y="745844"/>
                    <a:pt x="258632" y="777739"/>
                    <a:pt x="544049" y="777739"/>
                  </a:cubicBezTo>
                  <a:lnTo>
                    <a:pt x="612079" y="775981"/>
                  </a:lnTo>
                  <a:lnTo>
                    <a:pt x="612060" y="716294"/>
                  </a:lnTo>
                  <a:lnTo>
                    <a:pt x="539960" y="718242"/>
                  </a:lnTo>
                  <a:cubicBezTo>
                    <a:pt x="278669" y="718242"/>
                    <a:pt x="59291" y="690028"/>
                    <a:pt x="0" y="651795"/>
                  </a:cubicBezTo>
                  <a:cubicBezTo>
                    <a:pt x="0" y="635848"/>
                    <a:pt x="0" y="627056"/>
                    <a:pt x="0" y="627056"/>
                  </a:cubicBezTo>
                  <a:cubicBezTo>
                    <a:pt x="0" y="626852"/>
                    <a:pt x="0" y="626852"/>
                    <a:pt x="0" y="626852"/>
                  </a:cubicBezTo>
                  <a:cubicBezTo>
                    <a:pt x="24534" y="667538"/>
                    <a:pt x="258632" y="699433"/>
                    <a:pt x="544049" y="699433"/>
                  </a:cubicBezTo>
                  <a:lnTo>
                    <a:pt x="612054" y="697675"/>
                  </a:lnTo>
                  <a:lnTo>
                    <a:pt x="612048" y="676731"/>
                  </a:lnTo>
                  <a:lnTo>
                    <a:pt x="612034" y="637990"/>
                  </a:lnTo>
                  <a:lnTo>
                    <a:pt x="539960" y="639937"/>
                  </a:lnTo>
                  <a:cubicBezTo>
                    <a:pt x="278669" y="639937"/>
                    <a:pt x="59291" y="611723"/>
                    <a:pt x="0" y="573490"/>
                  </a:cubicBezTo>
                  <a:cubicBezTo>
                    <a:pt x="0" y="557543"/>
                    <a:pt x="0" y="548751"/>
                    <a:pt x="0" y="548751"/>
                  </a:cubicBezTo>
                  <a:cubicBezTo>
                    <a:pt x="0" y="548547"/>
                    <a:pt x="0" y="548547"/>
                    <a:pt x="0" y="548547"/>
                  </a:cubicBezTo>
                  <a:cubicBezTo>
                    <a:pt x="24534" y="589233"/>
                    <a:pt x="258632" y="621128"/>
                    <a:pt x="544049" y="621128"/>
                  </a:cubicBezTo>
                  <a:lnTo>
                    <a:pt x="612027" y="619371"/>
                  </a:lnTo>
                  <a:lnTo>
                    <a:pt x="612006" y="559685"/>
                  </a:lnTo>
                  <a:lnTo>
                    <a:pt x="539960" y="561631"/>
                  </a:lnTo>
                  <a:cubicBezTo>
                    <a:pt x="278669" y="561631"/>
                    <a:pt x="59291" y="533417"/>
                    <a:pt x="0" y="495184"/>
                  </a:cubicBezTo>
                  <a:cubicBezTo>
                    <a:pt x="0" y="479237"/>
                    <a:pt x="0" y="470445"/>
                    <a:pt x="0" y="470445"/>
                  </a:cubicBezTo>
                  <a:cubicBezTo>
                    <a:pt x="0" y="470241"/>
                    <a:pt x="0" y="470241"/>
                    <a:pt x="0" y="470241"/>
                  </a:cubicBezTo>
                  <a:cubicBezTo>
                    <a:pt x="24534" y="510927"/>
                    <a:pt x="258632" y="542822"/>
                    <a:pt x="544049" y="542822"/>
                  </a:cubicBezTo>
                  <a:lnTo>
                    <a:pt x="611999" y="541055"/>
                  </a:lnTo>
                  <a:lnTo>
                    <a:pt x="611976" y="481176"/>
                  </a:lnTo>
                  <a:lnTo>
                    <a:pt x="539960" y="483122"/>
                  </a:lnTo>
                  <a:cubicBezTo>
                    <a:pt x="278669" y="483122"/>
                    <a:pt x="59291" y="454908"/>
                    <a:pt x="0" y="416675"/>
                  </a:cubicBezTo>
                  <a:cubicBezTo>
                    <a:pt x="0" y="400728"/>
                    <a:pt x="0" y="391936"/>
                    <a:pt x="0" y="391936"/>
                  </a:cubicBezTo>
                  <a:cubicBezTo>
                    <a:pt x="0" y="391732"/>
                    <a:pt x="0" y="391732"/>
                    <a:pt x="0" y="391732"/>
                  </a:cubicBezTo>
                  <a:cubicBezTo>
                    <a:pt x="24534" y="432418"/>
                    <a:pt x="258632" y="464313"/>
                    <a:pt x="544049" y="464313"/>
                  </a:cubicBezTo>
                  <a:lnTo>
                    <a:pt x="611969" y="462557"/>
                  </a:lnTo>
                  <a:lnTo>
                    <a:pt x="611964" y="447249"/>
                  </a:lnTo>
                  <a:lnTo>
                    <a:pt x="611946" y="402871"/>
                  </a:lnTo>
                  <a:lnTo>
                    <a:pt x="539960" y="404816"/>
                  </a:lnTo>
                  <a:cubicBezTo>
                    <a:pt x="278669" y="404816"/>
                    <a:pt x="59291" y="376602"/>
                    <a:pt x="0" y="338369"/>
                  </a:cubicBezTo>
                  <a:cubicBezTo>
                    <a:pt x="0" y="322422"/>
                    <a:pt x="0" y="313630"/>
                    <a:pt x="0" y="313630"/>
                  </a:cubicBezTo>
                  <a:cubicBezTo>
                    <a:pt x="0" y="313426"/>
                    <a:pt x="0" y="313426"/>
                    <a:pt x="0" y="313426"/>
                  </a:cubicBezTo>
                  <a:cubicBezTo>
                    <a:pt x="24534" y="354112"/>
                    <a:pt x="258632" y="386007"/>
                    <a:pt x="544049" y="386007"/>
                  </a:cubicBezTo>
                  <a:lnTo>
                    <a:pt x="611939" y="384252"/>
                  </a:lnTo>
                  <a:lnTo>
                    <a:pt x="611932" y="365803"/>
                  </a:lnTo>
                  <a:cubicBezTo>
                    <a:pt x="611929" y="358445"/>
                    <a:pt x="611927" y="354521"/>
                    <a:pt x="611927" y="354521"/>
                  </a:cubicBezTo>
                  <a:cubicBezTo>
                    <a:pt x="611927" y="339596"/>
                    <a:pt x="627261" y="336325"/>
                    <a:pt x="640755" y="331827"/>
                  </a:cubicBezTo>
                  <a:lnTo>
                    <a:pt x="679960" y="322729"/>
                  </a:lnTo>
                  <a:lnTo>
                    <a:pt x="539960" y="326511"/>
                  </a:lnTo>
                  <a:cubicBezTo>
                    <a:pt x="278669" y="326511"/>
                    <a:pt x="59291" y="298297"/>
                    <a:pt x="0" y="260064"/>
                  </a:cubicBezTo>
                  <a:cubicBezTo>
                    <a:pt x="0" y="244117"/>
                    <a:pt x="0" y="235325"/>
                    <a:pt x="0" y="235325"/>
                  </a:cubicBezTo>
                  <a:cubicBezTo>
                    <a:pt x="0" y="235121"/>
                    <a:pt x="0" y="235121"/>
                    <a:pt x="0" y="235121"/>
                  </a:cubicBezTo>
                  <a:close/>
                  <a:moveTo>
                    <a:pt x="0" y="156815"/>
                  </a:moveTo>
                  <a:cubicBezTo>
                    <a:pt x="24534" y="197501"/>
                    <a:pt x="258632" y="229396"/>
                    <a:pt x="544049" y="229396"/>
                  </a:cubicBezTo>
                  <a:cubicBezTo>
                    <a:pt x="809634" y="229396"/>
                    <a:pt x="1030852" y="201795"/>
                    <a:pt x="1079920" y="165402"/>
                  </a:cubicBezTo>
                  <a:cubicBezTo>
                    <a:pt x="1079920" y="166424"/>
                    <a:pt x="1079920" y="167447"/>
                    <a:pt x="1079920" y="168468"/>
                  </a:cubicBezTo>
                  <a:cubicBezTo>
                    <a:pt x="1079920" y="168468"/>
                    <a:pt x="1079920" y="172967"/>
                    <a:pt x="1079920" y="181758"/>
                  </a:cubicBezTo>
                  <a:cubicBezTo>
                    <a:pt x="1020629" y="219786"/>
                    <a:pt x="801455" y="248205"/>
                    <a:pt x="539960" y="248205"/>
                  </a:cubicBezTo>
                  <a:cubicBezTo>
                    <a:pt x="278669" y="248205"/>
                    <a:pt x="59291" y="219991"/>
                    <a:pt x="0" y="181758"/>
                  </a:cubicBezTo>
                  <a:cubicBezTo>
                    <a:pt x="0" y="165811"/>
                    <a:pt x="0" y="157019"/>
                    <a:pt x="0" y="157019"/>
                  </a:cubicBezTo>
                  <a:cubicBezTo>
                    <a:pt x="0" y="156815"/>
                    <a:pt x="0" y="156815"/>
                    <a:pt x="0" y="156815"/>
                  </a:cubicBezTo>
                  <a:close/>
                  <a:moveTo>
                    <a:pt x="0" y="78510"/>
                  </a:moveTo>
                  <a:cubicBezTo>
                    <a:pt x="24534" y="119196"/>
                    <a:pt x="258632" y="151091"/>
                    <a:pt x="544049" y="151091"/>
                  </a:cubicBezTo>
                  <a:cubicBezTo>
                    <a:pt x="809634" y="151091"/>
                    <a:pt x="1030852" y="123285"/>
                    <a:pt x="1079920" y="87097"/>
                  </a:cubicBezTo>
                  <a:cubicBezTo>
                    <a:pt x="1079920" y="88119"/>
                    <a:pt x="1079920" y="89142"/>
                    <a:pt x="1079920" y="90163"/>
                  </a:cubicBezTo>
                  <a:cubicBezTo>
                    <a:pt x="1079920" y="90163"/>
                    <a:pt x="1079920" y="94662"/>
                    <a:pt x="1079920" y="103453"/>
                  </a:cubicBezTo>
                  <a:cubicBezTo>
                    <a:pt x="1020629" y="141481"/>
                    <a:pt x="801455" y="169900"/>
                    <a:pt x="539960" y="169900"/>
                  </a:cubicBezTo>
                  <a:cubicBezTo>
                    <a:pt x="278669" y="169900"/>
                    <a:pt x="59291" y="141686"/>
                    <a:pt x="0" y="103453"/>
                  </a:cubicBezTo>
                  <a:cubicBezTo>
                    <a:pt x="0" y="87506"/>
                    <a:pt x="0" y="78714"/>
                    <a:pt x="0" y="78714"/>
                  </a:cubicBezTo>
                  <a:cubicBezTo>
                    <a:pt x="0" y="78510"/>
                    <a:pt x="0" y="78510"/>
                    <a:pt x="0" y="78510"/>
                  </a:cubicBezTo>
                  <a:close/>
                  <a:moveTo>
                    <a:pt x="0" y="0"/>
                  </a:moveTo>
                  <a:cubicBezTo>
                    <a:pt x="24534" y="40686"/>
                    <a:pt x="258632" y="72581"/>
                    <a:pt x="544049" y="72581"/>
                  </a:cubicBezTo>
                  <a:cubicBezTo>
                    <a:pt x="809634" y="72581"/>
                    <a:pt x="1030852" y="44980"/>
                    <a:pt x="1079920" y="8587"/>
                  </a:cubicBezTo>
                  <a:cubicBezTo>
                    <a:pt x="1079920" y="9609"/>
                    <a:pt x="1079920" y="10632"/>
                    <a:pt x="1079920" y="11653"/>
                  </a:cubicBezTo>
                  <a:cubicBezTo>
                    <a:pt x="1079920" y="11653"/>
                    <a:pt x="1079920" y="16152"/>
                    <a:pt x="1079920" y="24943"/>
                  </a:cubicBezTo>
                  <a:cubicBezTo>
                    <a:pt x="1020629" y="62971"/>
                    <a:pt x="801455" y="91390"/>
                    <a:pt x="539960" y="91390"/>
                  </a:cubicBezTo>
                  <a:cubicBezTo>
                    <a:pt x="278669" y="91390"/>
                    <a:pt x="59291" y="63176"/>
                    <a:pt x="0" y="24943"/>
                  </a:cubicBezTo>
                  <a:cubicBezTo>
                    <a:pt x="0" y="8996"/>
                    <a:pt x="0" y="204"/>
                    <a:pt x="0" y="20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24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256">
              <a:extLst>
                <a:ext uri="{FF2B5EF4-FFF2-40B4-BE49-F238E27FC236}">
                  <a16:creationId xmlns:a16="http://schemas.microsoft.com/office/drawing/2014/main" id="{89CC10F6-697B-4496-8A6C-88527F5BE589}"/>
                </a:ext>
              </a:extLst>
            </p:cNvPr>
            <p:cNvSpPr/>
            <p:nvPr/>
          </p:nvSpPr>
          <p:spPr>
            <a:xfrm>
              <a:off x="7401401" y="1983871"/>
              <a:ext cx="1082577" cy="774208"/>
            </a:xfrm>
            <a:custGeom>
              <a:avLst/>
              <a:gdLst>
                <a:gd name="connsiteX0" fmla="*/ 2250734 w 2251159"/>
                <a:gd name="connsiteY0" fmla="*/ 72161 h 1609921"/>
                <a:gd name="connsiteX1" fmla="*/ 2114262 w 2251159"/>
                <a:gd name="connsiteY1" fmla="*/ 3287 h 1609921"/>
                <a:gd name="connsiteX2" fmla="*/ 133497 w 2251159"/>
                <a:gd name="connsiteY2" fmla="*/ 4987 h 1609921"/>
                <a:gd name="connsiteX3" fmla="*/ 0 w 2251159"/>
                <a:gd name="connsiteY3" fmla="*/ 48777 h 1609921"/>
                <a:gd name="connsiteX4" fmla="*/ 850 w 2251159"/>
                <a:gd name="connsiteY4" fmla="*/ 1458994 h 1609921"/>
                <a:gd name="connsiteX5" fmla="*/ 1132169 w 2251159"/>
                <a:gd name="connsiteY5" fmla="*/ 1609922 h 1609921"/>
                <a:gd name="connsiteX6" fmla="*/ 2251159 w 2251159"/>
                <a:gd name="connsiteY6" fmla="*/ 1473874 h 1609921"/>
                <a:gd name="connsiteX7" fmla="*/ 2250734 w 2251159"/>
                <a:gd name="connsiteY7" fmla="*/ 72161 h 160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1159" h="1609921">
                  <a:moveTo>
                    <a:pt x="2250734" y="72161"/>
                  </a:moveTo>
                  <a:cubicBezTo>
                    <a:pt x="2250734" y="1586"/>
                    <a:pt x="2182710" y="3287"/>
                    <a:pt x="2114262" y="3287"/>
                  </a:cubicBezTo>
                  <a:lnTo>
                    <a:pt x="133497" y="4987"/>
                  </a:lnTo>
                  <a:cubicBezTo>
                    <a:pt x="65048" y="4987"/>
                    <a:pt x="0" y="-21797"/>
                    <a:pt x="0" y="48777"/>
                  </a:cubicBezTo>
                  <a:cubicBezTo>
                    <a:pt x="0" y="48777"/>
                    <a:pt x="425" y="784709"/>
                    <a:pt x="850" y="1458994"/>
                  </a:cubicBezTo>
                  <a:cubicBezTo>
                    <a:pt x="51868" y="1543598"/>
                    <a:pt x="539088" y="1609922"/>
                    <a:pt x="1132169" y="1609922"/>
                  </a:cubicBezTo>
                  <a:cubicBezTo>
                    <a:pt x="1684012" y="1609922"/>
                    <a:pt x="2148699" y="1550401"/>
                    <a:pt x="2251159" y="1473874"/>
                  </a:cubicBezTo>
                  <a:cubicBezTo>
                    <a:pt x="2250734" y="1476000"/>
                    <a:pt x="2250734" y="72161"/>
                    <a:pt x="2250734" y="72161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57">
              <a:extLst>
                <a:ext uri="{FF2B5EF4-FFF2-40B4-BE49-F238E27FC236}">
                  <a16:creationId xmlns:a16="http://schemas.microsoft.com/office/drawing/2014/main" id="{8F16E33F-64F0-4710-A08F-DE765EC61206}"/>
                </a:ext>
              </a:extLst>
            </p:cNvPr>
            <p:cNvSpPr/>
            <p:nvPr/>
          </p:nvSpPr>
          <p:spPr>
            <a:xfrm>
              <a:off x="7399152" y="1920231"/>
              <a:ext cx="1082782" cy="159473"/>
            </a:xfrm>
            <a:custGeom>
              <a:avLst/>
              <a:gdLst>
                <a:gd name="connsiteX0" fmla="*/ 2251584 w 2251584"/>
                <a:gd name="connsiteY0" fmla="*/ 165808 h 331615"/>
                <a:gd name="connsiteX1" fmla="*/ 1125792 w 2251584"/>
                <a:gd name="connsiteY1" fmla="*/ 331616 h 331615"/>
                <a:gd name="connsiteX2" fmla="*/ 0 w 2251584"/>
                <a:gd name="connsiteY2" fmla="*/ 165808 h 331615"/>
                <a:gd name="connsiteX3" fmla="*/ 1125792 w 2251584"/>
                <a:gd name="connsiteY3" fmla="*/ 0 h 331615"/>
                <a:gd name="connsiteX4" fmla="*/ 2251584 w 2251584"/>
                <a:gd name="connsiteY4" fmla="*/ 165808 h 33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584" h="331615">
                  <a:moveTo>
                    <a:pt x="2251584" y="165808"/>
                  </a:moveTo>
                  <a:cubicBezTo>
                    <a:pt x="2251584" y="257381"/>
                    <a:pt x="1747550" y="331616"/>
                    <a:pt x="1125792" y="331616"/>
                  </a:cubicBezTo>
                  <a:cubicBezTo>
                    <a:pt x="504034" y="331616"/>
                    <a:pt x="0" y="257381"/>
                    <a:pt x="0" y="165808"/>
                  </a:cubicBezTo>
                  <a:cubicBezTo>
                    <a:pt x="0" y="74235"/>
                    <a:pt x="504034" y="0"/>
                    <a:pt x="1125792" y="0"/>
                  </a:cubicBezTo>
                  <a:cubicBezTo>
                    <a:pt x="1747550" y="0"/>
                    <a:pt x="2251584" y="74235"/>
                    <a:pt x="2251584" y="165808"/>
                  </a:cubicBezTo>
                  <a:close/>
                </a:path>
              </a:pathLst>
            </a:custGeom>
            <a:solidFill>
              <a:srgbClr val="FB790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58">
              <a:extLst>
                <a:ext uri="{FF2B5EF4-FFF2-40B4-BE49-F238E27FC236}">
                  <a16:creationId xmlns:a16="http://schemas.microsoft.com/office/drawing/2014/main" id="{935C75B0-5418-4196-BECC-7BC2B7453BA9}"/>
                </a:ext>
              </a:extLst>
            </p:cNvPr>
            <p:cNvSpPr/>
            <p:nvPr/>
          </p:nvSpPr>
          <p:spPr>
            <a:xfrm>
              <a:off x="7401809" y="2058645"/>
              <a:ext cx="1079919" cy="639733"/>
            </a:xfrm>
            <a:custGeom>
              <a:avLst/>
              <a:gdLst>
                <a:gd name="connsiteX0" fmla="*/ 0 w 1079919"/>
                <a:gd name="connsiteY0" fmla="*/ 548343 h 639733"/>
                <a:gd name="connsiteX1" fmla="*/ 544049 w 1079919"/>
                <a:gd name="connsiteY1" fmla="*/ 620924 h 639733"/>
                <a:gd name="connsiteX2" fmla="*/ 1079919 w 1079919"/>
                <a:gd name="connsiteY2" fmla="*/ 556930 h 639733"/>
                <a:gd name="connsiteX3" fmla="*/ 1079919 w 1079919"/>
                <a:gd name="connsiteY3" fmla="*/ 559997 h 639733"/>
                <a:gd name="connsiteX4" fmla="*/ 1079919 w 1079919"/>
                <a:gd name="connsiteY4" fmla="*/ 573286 h 639733"/>
                <a:gd name="connsiteX5" fmla="*/ 539960 w 1079919"/>
                <a:gd name="connsiteY5" fmla="*/ 639733 h 639733"/>
                <a:gd name="connsiteX6" fmla="*/ 0 w 1079919"/>
                <a:gd name="connsiteY6" fmla="*/ 573286 h 639733"/>
                <a:gd name="connsiteX7" fmla="*/ 0 w 1079919"/>
                <a:gd name="connsiteY7" fmla="*/ 548548 h 639733"/>
                <a:gd name="connsiteX8" fmla="*/ 0 w 1079919"/>
                <a:gd name="connsiteY8" fmla="*/ 548343 h 639733"/>
                <a:gd name="connsiteX9" fmla="*/ 0 w 1079919"/>
                <a:gd name="connsiteY9" fmla="*/ 470038 h 639733"/>
                <a:gd name="connsiteX10" fmla="*/ 544049 w 1079919"/>
                <a:gd name="connsiteY10" fmla="*/ 542619 h 639733"/>
                <a:gd name="connsiteX11" fmla="*/ 1079919 w 1079919"/>
                <a:gd name="connsiteY11" fmla="*/ 478625 h 639733"/>
                <a:gd name="connsiteX12" fmla="*/ 1079919 w 1079919"/>
                <a:gd name="connsiteY12" fmla="*/ 481691 h 639733"/>
                <a:gd name="connsiteX13" fmla="*/ 1079919 w 1079919"/>
                <a:gd name="connsiteY13" fmla="*/ 494981 h 639733"/>
                <a:gd name="connsiteX14" fmla="*/ 539960 w 1079919"/>
                <a:gd name="connsiteY14" fmla="*/ 561428 h 639733"/>
                <a:gd name="connsiteX15" fmla="*/ 0 w 1079919"/>
                <a:gd name="connsiteY15" fmla="*/ 494981 h 639733"/>
                <a:gd name="connsiteX16" fmla="*/ 0 w 1079919"/>
                <a:gd name="connsiteY16" fmla="*/ 470242 h 639733"/>
                <a:gd name="connsiteX17" fmla="*/ 0 w 1079919"/>
                <a:gd name="connsiteY17" fmla="*/ 470038 h 639733"/>
                <a:gd name="connsiteX18" fmla="*/ 0 w 1079919"/>
                <a:gd name="connsiteY18" fmla="*/ 391732 h 639733"/>
                <a:gd name="connsiteX19" fmla="*/ 544049 w 1079919"/>
                <a:gd name="connsiteY19" fmla="*/ 464313 h 639733"/>
                <a:gd name="connsiteX20" fmla="*/ 1079919 w 1079919"/>
                <a:gd name="connsiteY20" fmla="*/ 400319 h 639733"/>
                <a:gd name="connsiteX21" fmla="*/ 1079919 w 1079919"/>
                <a:gd name="connsiteY21" fmla="*/ 403385 h 639733"/>
                <a:gd name="connsiteX22" fmla="*/ 1079919 w 1079919"/>
                <a:gd name="connsiteY22" fmla="*/ 416675 h 639733"/>
                <a:gd name="connsiteX23" fmla="*/ 539960 w 1079919"/>
                <a:gd name="connsiteY23" fmla="*/ 483122 h 639733"/>
                <a:gd name="connsiteX24" fmla="*/ 0 w 1079919"/>
                <a:gd name="connsiteY24" fmla="*/ 416675 h 639733"/>
                <a:gd name="connsiteX25" fmla="*/ 0 w 1079919"/>
                <a:gd name="connsiteY25" fmla="*/ 391936 h 639733"/>
                <a:gd name="connsiteX26" fmla="*/ 0 w 1079919"/>
                <a:gd name="connsiteY26" fmla="*/ 391732 h 639733"/>
                <a:gd name="connsiteX27" fmla="*/ 0 w 1079919"/>
                <a:gd name="connsiteY27" fmla="*/ 313427 h 639733"/>
                <a:gd name="connsiteX28" fmla="*/ 544049 w 1079919"/>
                <a:gd name="connsiteY28" fmla="*/ 386008 h 639733"/>
                <a:gd name="connsiteX29" fmla="*/ 1079919 w 1079919"/>
                <a:gd name="connsiteY29" fmla="*/ 322014 h 639733"/>
                <a:gd name="connsiteX30" fmla="*/ 1079919 w 1079919"/>
                <a:gd name="connsiteY30" fmla="*/ 325080 h 639733"/>
                <a:gd name="connsiteX31" fmla="*/ 1079919 w 1079919"/>
                <a:gd name="connsiteY31" fmla="*/ 338370 h 639733"/>
                <a:gd name="connsiteX32" fmla="*/ 539960 w 1079919"/>
                <a:gd name="connsiteY32" fmla="*/ 404817 h 639733"/>
                <a:gd name="connsiteX33" fmla="*/ 0 w 1079919"/>
                <a:gd name="connsiteY33" fmla="*/ 338370 h 639733"/>
                <a:gd name="connsiteX34" fmla="*/ 0 w 1079919"/>
                <a:gd name="connsiteY34" fmla="*/ 313631 h 639733"/>
                <a:gd name="connsiteX35" fmla="*/ 0 w 1079919"/>
                <a:gd name="connsiteY35" fmla="*/ 313427 h 639733"/>
                <a:gd name="connsiteX36" fmla="*/ 0 w 1079919"/>
                <a:gd name="connsiteY36" fmla="*/ 234917 h 639733"/>
                <a:gd name="connsiteX37" fmla="*/ 544049 w 1079919"/>
                <a:gd name="connsiteY37" fmla="*/ 307498 h 639733"/>
                <a:gd name="connsiteX38" fmla="*/ 1079919 w 1079919"/>
                <a:gd name="connsiteY38" fmla="*/ 243504 h 639733"/>
                <a:gd name="connsiteX39" fmla="*/ 1079919 w 1079919"/>
                <a:gd name="connsiteY39" fmla="*/ 246570 h 639733"/>
                <a:gd name="connsiteX40" fmla="*/ 1079919 w 1079919"/>
                <a:gd name="connsiteY40" fmla="*/ 259860 h 639733"/>
                <a:gd name="connsiteX41" fmla="*/ 539960 w 1079919"/>
                <a:gd name="connsiteY41" fmla="*/ 326307 h 639733"/>
                <a:gd name="connsiteX42" fmla="*/ 0 w 1079919"/>
                <a:gd name="connsiteY42" fmla="*/ 259860 h 639733"/>
                <a:gd name="connsiteX43" fmla="*/ 0 w 1079919"/>
                <a:gd name="connsiteY43" fmla="*/ 235121 h 639733"/>
                <a:gd name="connsiteX44" fmla="*/ 0 w 1079919"/>
                <a:gd name="connsiteY44" fmla="*/ 234917 h 639733"/>
                <a:gd name="connsiteX45" fmla="*/ 0 w 1079919"/>
                <a:gd name="connsiteY45" fmla="*/ 156612 h 639733"/>
                <a:gd name="connsiteX46" fmla="*/ 544049 w 1079919"/>
                <a:gd name="connsiteY46" fmla="*/ 229193 h 639733"/>
                <a:gd name="connsiteX47" fmla="*/ 1079919 w 1079919"/>
                <a:gd name="connsiteY47" fmla="*/ 165199 h 639733"/>
                <a:gd name="connsiteX48" fmla="*/ 1079919 w 1079919"/>
                <a:gd name="connsiteY48" fmla="*/ 168265 h 639733"/>
                <a:gd name="connsiteX49" fmla="*/ 1079919 w 1079919"/>
                <a:gd name="connsiteY49" fmla="*/ 181555 h 639733"/>
                <a:gd name="connsiteX50" fmla="*/ 539960 w 1079919"/>
                <a:gd name="connsiteY50" fmla="*/ 248002 h 639733"/>
                <a:gd name="connsiteX51" fmla="*/ 0 w 1079919"/>
                <a:gd name="connsiteY51" fmla="*/ 181555 h 639733"/>
                <a:gd name="connsiteX52" fmla="*/ 0 w 1079919"/>
                <a:gd name="connsiteY52" fmla="*/ 156816 h 639733"/>
                <a:gd name="connsiteX53" fmla="*/ 0 w 1079919"/>
                <a:gd name="connsiteY53" fmla="*/ 156612 h 639733"/>
                <a:gd name="connsiteX54" fmla="*/ 0 w 1079919"/>
                <a:gd name="connsiteY54" fmla="*/ 78306 h 639733"/>
                <a:gd name="connsiteX55" fmla="*/ 544049 w 1079919"/>
                <a:gd name="connsiteY55" fmla="*/ 150887 h 639733"/>
                <a:gd name="connsiteX56" fmla="*/ 1079919 w 1079919"/>
                <a:gd name="connsiteY56" fmla="*/ 86893 h 639733"/>
                <a:gd name="connsiteX57" fmla="*/ 1079919 w 1079919"/>
                <a:gd name="connsiteY57" fmla="*/ 89959 h 639733"/>
                <a:gd name="connsiteX58" fmla="*/ 1079919 w 1079919"/>
                <a:gd name="connsiteY58" fmla="*/ 103249 h 639733"/>
                <a:gd name="connsiteX59" fmla="*/ 539960 w 1079919"/>
                <a:gd name="connsiteY59" fmla="*/ 169696 h 639733"/>
                <a:gd name="connsiteX60" fmla="*/ 0 w 1079919"/>
                <a:gd name="connsiteY60" fmla="*/ 103249 h 639733"/>
                <a:gd name="connsiteX61" fmla="*/ 0 w 1079919"/>
                <a:gd name="connsiteY61" fmla="*/ 78510 h 639733"/>
                <a:gd name="connsiteX62" fmla="*/ 0 w 1079919"/>
                <a:gd name="connsiteY62" fmla="*/ 78306 h 639733"/>
                <a:gd name="connsiteX63" fmla="*/ 0 w 1079919"/>
                <a:gd name="connsiteY63" fmla="*/ 0 h 639733"/>
                <a:gd name="connsiteX64" fmla="*/ 544049 w 1079919"/>
                <a:gd name="connsiteY64" fmla="*/ 72581 h 639733"/>
                <a:gd name="connsiteX65" fmla="*/ 1079919 w 1079919"/>
                <a:gd name="connsiteY65" fmla="*/ 8587 h 639733"/>
                <a:gd name="connsiteX66" fmla="*/ 1079919 w 1079919"/>
                <a:gd name="connsiteY66" fmla="*/ 11653 h 639733"/>
                <a:gd name="connsiteX67" fmla="*/ 1079919 w 1079919"/>
                <a:gd name="connsiteY67" fmla="*/ 24943 h 639733"/>
                <a:gd name="connsiteX68" fmla="*/ 539960 w 1079919"/>
                <a:gd name="connsiteY68" fmla="*/ 91390 h 639733"/>
                <a:gd name="connsiteX69" fmla="*/ 0 w 1079919"/>
                <a:gd name="connsiteY69" fmla="*/ 24943 h 639733"/>
                <a:gd name="connsiteX70" fmla="*/ 0 w 1079919"/>
                <a:gd name="connsiteY70" fmla="*/ 204 h 639733"/>
                <a:gd name="connsiteX71" fmla="*/ 0 w 1079919"/>
                <a:gd name="connsiteY71" fmla="*/ 0 h 63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079919" h="639733">
                  <a:moveTo>
                    <a:pt x="0" y="548343"/>
                  </a:moveTo>
                  <a:cubicBezTo>
                    <a:pt x="24535" y="589029"/>
                    <a:pt x="258633" y="620924"/>
                    <a:pt x="544049" y="620924"/>
                  </a:cubicBezTo>
                  <a:cubicBezTo>
                    <a:pt x="809428" y="620924"/>
                    <a:pt x="1030646" y="593323"/>
                    <a:pt x="1079919" y="556930"/>
                  </a:cubicBezTo>
                  <a:cubicBezTo>
                    <a:pt x="1079919" y="557952"/>
                    <a:pt x="1079919" y="558975"/>
                    <a:pt x="1079919" y="559997"/>
                  </a:cubicBezTo>
                  <a:cubicBezTo>
                    <a:pt x="1079919" y="559997"/>
                    <a:pt x="1079919" y="564495"/>
                    <a:pt x="1079919" y="573286"/>
                  </a:cubicBezTo>
                  <a:cubicBezTo>
                    <a:pt x="1020628" y="611315"/>
                    <a:pt x="801455" y="639733"/>
                    <a:pt x="539960" y="639733"/>
                  </a:cubicBezTo>
                  <a:cubicBezTo>
                    <a:pt x="278669" y="639733"/>
                    <a:pt x="59292" y="611519"/>
                    <a:pt x="0" y="573286"/>
                  </a:cubicBezTo>
                  <a:cubicBezTo>
                    <a:pt x="0" y="557339"/>
                    <a:pt x="0" y="548548"/>
                    <a:pt x="0" y="548548"/>
                  </a:cubicBezTo>
                  <a:cubicBezTo>
                    <a:pt x="0" y="548343"/>
                    <a:pt x="0" y="548343"/>
                    <a:pt x="0" y="548343"/>
                  </a:cubicBezTo>
                  <a:close/>
                  <a:moveTo>
                    <a:pt x="0" y="470038"/>
                  </a:moveTo>
                  <a:cubicBezTo>
                    <a:pt x="24535" y="510724"/>
                    <a:pt x="258633" y="542619"/>
                    <a:pt x="544049" y="542619"/>
                  </a:cubicBezTo>
                  <a:cubicBezTo>
                    <a:pt x="809428" y="542619"/>
                    <a:pt x="1030646" y="515018"/>
                    <a:pt x="1079919" y="478625"/>
                  </a:cubicBezTo>
                  <a:cubicBezTo>
                    <a:pt x="1079919" y="479647"/>
                    <a:pt x="1079919" y="480670"/>
                    <a:pt x="1079919" y="481691"/>
                  </a:cubicBezTo>
                  <a:cubicBezTo>
                    <a:pt x="1079919" y="481691"/>
                    <a:pt x="1079919" y="486190"/>
                    <a:pt x="1079919" y="494981"/>
                  </a:cubicBezTo>
                  <a:cubicBezTo>
                    <a:pt x="1020628" y="533009"/>
                    <a:pt x="801455" y="561428"/>
                    <a:pt x="539960" y="561428"/>
                  </a:cubicBezTo>
                  <a:cubicBezTo>
                    <a:pt x="278669" y="561428"/>
                    <a:pt x="59292" y="533214"/>
                    <a:pt x="0" y="494981"/>
                  </a:cubicBezTo>
                  <a:cubicBezTo>
                    <a:pt x="0" y="479034"/>
                    <a:pt x="0" y="470242"/>
                    <a:pt x="0" y="470242"/>
                  </a:cubicBezTo>
                  <a:cubicBezTo>
                    <a:pt x="0" y="470038"/>
                    <a:pt x="0" y="470038"/>
                    <a:pt x="0" y="470038"/>
                  </a:cubicBezTo>
                  <a:close/>
                  <a:moveTo>
                    <a:pt x="0" y="391732"/>
                  </a:moveTo>
                  <a:cubicBezTo>
                    <a:pt x="24535" y="432418"/>
                    <a:pt x="258633" y="464313"/>
                    <a:pt x="544049" y="464313"/>
                  </a:cubicBezTo>
                  <a:cubicBezTo>
                    <a:pt x="809428" y="464313"/>
                    <a:pt x="1030646" y="436712"/>
                    <a:pt x="1079919" y="400319"/>
                  </a:cubicBezTo>
                  <a:cubicBezTo>
                    <a:pt x="1079919" y="401341"/>
                    <a:pt x="1079919" y="402364"/>
                    <a:pt x="1079919" y="403385"/>
                  </a:cubicBezTo>
                  <a:cubicBezTo>
                    <a:pt x="1079919" y="403385"/>
                    <a:pt x="1079919" y="407884"/>
                    <a:pt x="1079919" y="416675"/>
                  </a:cubicBezTo>
                  <a:cubicBezTo>
                    <a:pt x="1020628" y="454703"/>
                    <a:pt x="801455" y="483122"/>
                    <a:pt x="539960" y="483122"/>
                  </a:cubicBezTo>
                  <a:cubicBezTo>
                    <a:pt x="278669" y="483122"/>
                    <a:pt x="59292" y="454908"/>
                    <a:pt x="0" y="416675"/>
                  </a:cubicBezTo>
                  <a:cubicBezTo>
                    <a:pt x="0" y="400728"/>
                    <a:pt x="0" y="391936"/>
                    <a:pt x="0" y="391936"/>
                  </a:cubicBezTo>
                  <a:cubicBezTo>
                    <a:pt x="0" y="391732"/>
                    <a:pt x="0" y="391732"/>
                    <a:pt x="0" y="391732"/>
                  </a:cubicBezTo>
                  <a:close/>
                  <a:moveTo>
                    <a:pt x="0" y="313427"/>
                  </a:moveTo>
                  <a:cubicBezTo>
                    <a:pt x="24535" y="354113"/>
                    <a:pt x="258633" y="386008"/>
                    <a:pt x="544049" y="386008"/>
                  </a:cubicBezTo>
                  <a:cubicBezTo>
                    <a:pt x="809428" y="386008"/>
                    <a:pt x="1030646" y="358202"/>
                    <a:pt x="1079919" y="322014"/>
                  </a:cubicBezTo>
                  <a:cubicBezTo>
                    <a:pt x="1079919" y="323036"/>
                    <a:pt x="1079919" y="324059"/>
                    <a:pt x="1079919" y="325080"/>
                  </a:cubicBezTo>
                  <a:cubicBezTo>
                    <a:pt x="1079919" y="325080"/>
                    <a:pt x="1079919" y="329579"/>
                    <a:pt x="1079919" y="338370"/>
                  </a:cubicBezTo>
                  <a:cubicBezTo>
                    <a:pt x="1020628" y="376398"/>
                    <a:pt x="801455" y="404817"/>
                    <a:pt x="539960" y="404817"/>
                  </a:cubicBezTo>
                  <a:cubicBezTo>
                    <a:pt x="278669" y="404817"/>
                    <a:pt x="59292" y="376603"/>
                    <a:pt x="0" y="338370"/>
                  </a:cubicBezTo>
                  <a:cubicBezTo>
                    <a:pt x="0" y="322423"/>
                    <a:pt x="0" y="313631"/>
                    <a:pt x="0" y="313631"/>
                  </a:cubicBezTo>
                  <a:cubicBezTo>
                    <a:pt x="0" y="313427"/>
                    <a:pt x="0" y="313427"/>
                    <a:pt x="0" y="313427"/>
                  </a:cubicBezTo>
                  <a:close/>
                  <a:moveTo>
                    <a:pt x="0" y="234917"/>
                  </a:moveTo>
                  <a:cubicBezTo>
                    <a:pt x="24535" y="275603"/>
                    <a:pt x="258633" y="307498"/>
                    <a:pt x="544049" y="307498"/>
                  </a:cubicBezTo>
                  <a:cubicBezTo>
                    <a:pt x="809428" y="307498"/>
                    <a:pt x="1030646" y="279897"/>
                    <a:pt x="1079919" y="243504"/>
                  </a:cubicBezTo>
                  <a:cubicBezTo>
                    <a:pt x="1079919" y="244526"/>
                    <a:pt x="1079919" y="245549"/>
                    <a:pt x="1079919" y="246570"/>
                  </a:cubicBezTo>
                  <a:cubicBezTo>
                    <a:pt x="1079919" y="246570"/>
                    <a:pt x="1079919" y="251069"/>
                    <a:pt x="1079919" y="259860"/>
                  </a:cubicBezTo>
                  <a:cubicBezTo>
                    <a:pt x="1020628" y="297888"/>
                    <a:pt x="801455" y="326307"/>
                    <a:pt x="539960" y="326307"/>
                  </a:cubicBezTo>
                  <a:cubicBezTo>
                    <a:pt x="278669" y="326307"/>
                    <a:pt x="59292" y="298093"/>
                    <a:pt x="0" y="259860"/>
                  </a:cubicBezTo>
                  <a:cubicBezTo>
                    <a:pt x="0" y="243913"/>
                    <a:pt x="0" y="235121"/>
                    <a:pt x="0" y="235121"/>
                  </a:cubicBezTo>
                  <a:cubicBezTo>
                    <a:pt x="0" y="234917"/>
                    <a:pt x="0" y="234917"/>
                    <a:pt x="0" y="234917"/>
                  </a:cubicBezTo>
                  <a:close/>
                  <a:moveTo>
                    <a:pt x="0" y="156612"/>
                  </a:moveTo>
                  <a:cubicBezTo>
                    <a:pt x="24535" y="197298"/>
                    <a:pt x="258633" y="229193"/>
                    <a:pt x="544049" y="229193"/>
                  </a:cubicBezTo>
                  <a:cubicBezTo>
                    <a:pt x="809428" y="229193"/>
                    <a:pt x="1030646" y="201592"/>
                    <a:pt x="1079919" y="165199"/>
                  </a:cubicBezTo>
                  <a:cubicBezTo>
                    <a:pt x="1079919" y="166221"/>
                    <a:pt x="1079919" y="167244"/>
                    <a:pt x="1079919" y="168265"/>
                  </a:cubicBezTo>
                  <a:cubicBezTo>
                    <a:pt x="1079919" y="168265"/>
                    <a:pt x="1079919" y="172764"/>
                    <a:pt x="1079919" y="181555"/>
                  </a:cubicBezTo>
                  <a:cubicBezTo>
                    <a:pt x="1020628" y="219583"/>
                    <a:pt x="801455" y="248002"/>
                    <a:pt x="539960" y="248002"/>
                  </a:cubicBezTo>
                  <a:cubicBezTo>
                    <a:pt x="278669" y="248002"/>
                    <a:pt x="59292" y="219788"/>
                    <a:pt x="0" y="181555"/>
                  </a:cubicBezTo>
                  <a:cubicBezTo>
                    <a:pt x="0" y="165608"/>
                    <a:pt x="0" y="156816"/>
                    <a:pt x="0" y="156816"/>
                  </a:cubicBezTo>
                  <a:cubicBezTo>
                    <a:pt x="0" y="156612"/>
                    <a:pt x="0" y="156612"/>
                    <a:pt x="0" y="156612"/>
                  </a:cubicBezTo>
                  <a:close/>
                  <a:moveTo>
                    <a:pt x="0" y="78306"/>
                  </a:moveTo>
                  <a:cubicBezTo>
                    <a:pt x="24535" y="118992"/>
                    <a:pt x="258633" y="150887"/>
                    <a:pt x="544049" y="150887"/>
                  </a:cubicBezTo>
                  <a:cubicBezTo>
                    <a:pt x="809428" y="150887"/>
                    <a:pt x="1030646" y="123286"/>
                    <a:pt x="1079919" y="86893"/>
                  </a:cubicBezTo>
                  <a:cubicBezTo>
                    <a:pt x="1079919" y="87915"/>
                    <a:pt x="1079919" y="88938"/>
                    <a:pt x="1079919" y="89959"/>
                  </a:cubicBezTo>
                  <a:cubicBezTo>
                    <a:pt x="1079919" y="89959"/>
                    <a:pt x="1079919" y="94458"/>
                    <a:pt x="1079919" y="103249"/>
                  </a:cubicBezTo>
                  <a:cubicBezTo>
                    <a:pt x="1020628" y="141277"/>
                    <a:pt x="801455" y="169696"/>
                    <a:pt x="539960" y="169696"/>
                  </a:cubicBezTo>
                  <a:cubicBezTo>
                    <a:pt x="278669" y="169696"/>
                    <a:pt x="59292" y="141482"/>
                    <a:pt x="0" y="103249"/>
                  </a:cubicBezTo>
                  <a:cubicBezTo>
                    <a:pt x="0" y="87302"/>
                    <a:pt x="0" y="78510"/>
                    <a:pt x="0" y="78510"/>
                  </a:cubicBezTo>
                  <a:cubicBezTo>
                    <a:pt x="0" y="78306"/>
                    <a:pt x="0" y="78306"/>
                    <a:pt x="0" y="78306"/>
                  </a:cubicBezTo>
                  <a:close/>
                  <a:moveTo>
                    <a:pt x="0" y="0"/>
                  </a:moveTo>
                  <a:cubicBezTo>
                    <a:pt x="24535" y="40686"/>
                    <a:pt x="258633" y="72581"/>
                    <a:pt x="544049" y="72581"/>
                  </a:cubicBezTo>
                  <a:cubicBezTo>
                    <a:pt x="809428" y="72581"/>
                    <a:pt x="1030646" y="44980"/>
                    <a:pt x="1079919" y="8587"/>
                  </a:cubicBezTo>
                  <a:cubicBezTo>
                    <a:pt x="1079919" y="9609"/>
                    <a:pt x="1079919" y="10632"/>
                    <a:pt x="1079919" y="11653"/>
                  </a:cubicBezTo>
                  <a:cubicBezTo>
                    <a:pt x="1079919" y="11653"/>
                    <a:pt x="1079919" y="16152"/>
                    <a:pt x="1079919" y="24943"/>
                  </a:cubicBezTo>
                  <a:cubicBezTo>
                    <a:pt x="1020628" y="62971"/>
                    <a:pt x="801455" y="91390"/>
                    <a:pt x="539960" y="91390"/>
                  </a:cubicBezTo>
                  <a:cubicBezTo>
                    <a:pt x="278669" y="91390"/>
                    <a:pt x="59292" y="63176"/>
                    <a:pt x="0" y="24943"/>
                  </a:cubicBezTo>
                  <a:cubicBezTo>
                    <a:pt x="0" y="8996"/>
                    <a:pt x="0" y="204"/>
                    <a:pt x="0" y="20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24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259">
              <a:extLst>
                <a:ext uri="{FF2B5EF4-FFF2-40B4-BE49-F238E27FC236}">
                  <a16:creationId xmlns:a16="http://schemas.microsoft.com/office/drawing/2014/main" id="{61E6D12F-A96A-42A8-80DE-D80ED3CA5367}"/>
                </a:ext>
              </a:extLst>
            </p:cNvPr>
            <p:cNvSpPr/>
            <p:nvPr/>
          </p:nvSpPr>
          <p:spPr>
            <a:xfrm>
              <a:off x="7533273" y="1940472"/>
              <a:ext cx="822717" cy="118991"/>
            </a:xfrm>
            <a:custGeom>
              <a:avLst/>
              <a:gdLst>
                <a:gd name="connsiteX0" fmla="*/ 1710796 w 1710795"/>
                <a:gd name="connsiteY0" fmla="*/ 123718 h 247436"/>
                <a:gd name="connsiteX1" fmla="*/ 855398 w 1710795"/>
                <a:gd name="connsiteY1" fmla="*/ 247436 h 247436"/>
                <a:gd name="connsiteX2" fmla="*/ 0 w 1710795"/>
                <a:gd name="connsiteY2" fmla="*/ 123718 h 247436"/>
                <a:gd name="connsiteX3" fmla="*/ 855398 w 1710795"/>
                <a:gd name="connsiteY3" fmla="*/ 0 h 247436"/>
                <a:gd name="connsiteX4" fmla="*/ 1710796 w 1710795"/>
                <a:gd name="connsiteY4" fmla="*/ 123718 h 24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795" h="247436">
                  <a:moveTo>
                    <a:pt x="1710796" y="123718"/>
                  </a:moveTo>
                  <a:cubicBezTo>
                    <a:pt x="1710796" y="192046"/>
                    <a:pt x="1327821" y="247436"/>
                    <a:pt x="855398" y="247436"/>
                  </a:cubicBezTo>
                  <a:cubicBezTo>
                    <a:pt x="382975" y="247436"/>
                    <a:pt x="0" y="192046"/>
                    <a:pt x="0" y="123718"/>
                  </a:cubicBezTo>
                  <a:cubicBezTo>
                    <a:pt x="0" y="55391"/>
                    <a:pt x="382975" y="0"/>
                    <a:pt x="855398" y="0"/>
                  </a:cubicBezTo>
                  <a:cubicBezTo>
                    <a:pt x="1327821" y="0"/>
                    <a:pt x="1710796" y="55390"/>
                    <a:pt x="1710796" y="123718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260">
              <a:extLst>
                <a:ext uri="{FF2B5EF4-FFF2-40B4-BE49-F238E27FC236}">
                  <a16:creationId xmlns:a16="http://schemas.microsoft.com/office/drawing/2014/main" id="{BEBDAC89-FC39-408B-B042-02B14422B982}"/>
                </a:ext>
              </a:extLst>
            </p:cNvPr>
            <p:cNvSpPr/>
            <p:nvPr/>
          </p:nvSpPr>
          <p:spPr>
            <a:xfrm>
              <a:off x="8230048" y="1932703"/>
              <a:ext cx="253726" cy="812496"/>
            </a:xfrm>
            <a:custGeom>
              <a:avLst/>
              <a:gdLst>
                <a:gd name="connsiteX0" fmla="*/ 522082 w 527608"/>
                <a:gd name="connsiteY0" fmla="*/ 147952 h 1689538"/>
                <a:gd name="connsiteX1" fmla="*/ 523782 w 527608"/>
                <a:gd name="connsiteY1" fmla="*/ 139449 h 1689538"/>
                <a:gd name="connsiteX2" fmla="*/ 6377 w 527608"/>
                <a:gd name="connsiteY2" fmla="*/ 0 h 1689538"/>
                <a:gd name="connsiteX3" fmla="*/ 0 w 527608"/>
                <a:gd name="connsiteY3" fmla="*/ 19557 h 1689538"/>
                <a:gd name="connsiteX4" fmla="*/ 1276 w 527608"/>
                <a:gd name="connsiteY4" fmla="*/ 1665305 h 1689538"/>
                <a:gd name="connsiteX5" fmla="*/ 12754 w 527608"/>
                <a:gd name="connsiteY5" fmla="*/ 1689539 h 1689538"/>
                <a:gd name="connsiteX6" fmla="*/ 527609 w 527608"/>
                <a:gd name="connsiteY6" fmla="*/ 1579851 h 1689538"/>
                <a:gd name="connsiteX7" fmla="*/ 527609 w 527608"/>
                <a:gd name="connsiteY7" fmla="*/ 178137 h 1689538"/>
                <a:gd name="connsiteX8" fmla="*/ 522082 w 527608"/>
                <a:gd name="connsiteY8" fmla="*/ 147952 h 168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608" h="1689538">
                  <a:moveTo>
                    <a:pt x="522082" y="147952"/>
                  </a:moveTo>
                  <a:cubicBezTo>
                    <a:pt x="522932" y="144976"/>
                    <a:pt x="523782" y="142000"/>
                    <a:pt x="523782" y="139449"/>
                  </a:cubicBezTo>
                  <a:cubicBezTo>
                    <a:pt x="523782" y="80778"/>
                    <a:pt x="317586" y="29335"/>
                    <a:pt x="6377" y="0"/>
                  </a:cubicBezTo>
                  <a:cubicBezTo>
                    <a:pt x="2551" y="4677"/>
                    <a:pt x="0" y="11054"/>
                    <a:pt x="0" y="19557"/>
                  </a:cubicBezTo>
                  <a:cubicBezTo>
                    <a:pt x="0" y="19557"/>
                    <a:pt x="1701" y="1658078"/>
                    <a:pt x="1276" y="1665305"/>
                  </a:cubicBezTo>
                  <a:cubicBezTo>
                    <a:pt x="0" y="1675934"/>
                    <a:pt x="4251" y="1683587"/>
                    <a:pt x="12754" y="1689539"/>
                  </a:cubicBezTo>
                  <a:cubicBezTo>
                    <a:pt x="275071" y="1664880"/>
                    <a:pt x="466387" y="1625341"/>
                    <a:pt x="527609" y="1579851"/>
                  </a:cubicBezTo>
                  <a:cubicBezTo>
                    <a:pt x="527609" y="1581976"/>
                    <a:pt x="527609" y="178137"/>
                    <a:pt x="527609" y="178137"/>
                  </a:cubicBezTo>
                  <a:cubicBezTo>
                    <a:pt x="527609" y="165808"/>
                    <a:pt x="525483" y="156029"/>
                    <a:pt x="522082" y="14795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4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61">
              <a:extLst>
                <a:ext uri="{FF2B5EF4-FFF2-40B4-BE49-F238E27FC236}">
                  <a16:creationId xmlns:a16="http://schemas.microsoft.com/office/drawing/2014/main" id="{2076E998-2DFC-4996-A81B-275C336B0033}"/>
                </a:ext>
              </a:extLst>
            </p:cNvPr>
            <p:cNvSpPr/>
            <p:nvPr/>
          </p:nvSpPr>
          <p:spPr>
            <a:xfrm>
              <a:off x="8358240" y="1539743"/>
              <a:ext cx="1080328" cy="1330462"/>
            </a:xfrm>
            <a:custGeom>
              <a:avLst/>
              <a:gdLst>
                <a:gd name="connsiteX0" fmla="*/ 2246483 w 2246482"/>
                <a:gd name="connsiteY0" fmla="*/ 69728 h 2766621"/>
                <a:gd name="connsiteX1" fmla="*/ 2110010 w 2246482"/>
                <a:gd name="connsiteY1" fmla="*/ 4 h 2766621"/>
                <a:gd name="connsiteX2" fmla="*/ 133071 w 2246482"/>
                <a:gd name="connsiteY2" fmla="*/ 1704 h 2766621"/>
                <a:gd name="connsiteX3" fmla="*/ 0 w 2246482"/>
                <a:gd name="connsiteY3" fmla="*/ 80356 h 2766621"/>
                <a:gd name="connsiteX4" fmla="*/ 1275 w 2246482"/>
                <a:gd name="connsiteY4" fmla="*/ 2588731 h 2766621"/>
                <a:gd name="connsiteX5" fmla="*/ 30611 w 2246482"/>
                <a:gd name="connsiteY5" fmla="*/ 2639323 h 2766621"/>
                <a:gd name="connsiteX6" fmla="*/ 217676 w 2246482"/>
                <a:gd name="connsiteY6" fmla="*/ 2706497 h 2766621"/>
                <a:gd name="connsiteX7" fmla="*/ 531860 w 2246482"/>
                <a:gd name="connsiteY7" fmla="*/ 2752413 h 2766621"/>
                <a:gd name="connsiteX8" fmla="*/ 791626 w 2246482"/>
                <a:gd name="connsiteY8" fmla="*/ 2766018 h 2766621"/>
                <a:gd name="connsiteX9" fmla="*/ 1481641 w 2246482"/>
                <a:gd name="connsiteY9" fmla="*/ 2758365 h 2766621"/>
                <a:gd name="connsiteX10" fmla="*/ 2059842 w 2246482"/>
                <a:gd name="connsiteY10" fmla="*/ 2679712 h 2766621"/>
                <a:gd name="connsiteX11" fmla="*/ 2246483 w 2246482"/>
                <a:gd name="connsiteY11" fmla="*/ 2624018 h 2766621"/>
                <a:gd name="connsiteX12" fmla="*/ 2246483 w 2246482"/>
                <a:gd name="connsiteY12" fmla="*/ 69728 h 276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6482" h="2766621">
                  <a:moveTo>
                    <a:pt x="2246483" y="69728"/>
                  </a:moveTo>
                  <a:cubicBezTo>
                    <a:pt x="2246483" y="-1697"/>
                    <a:pt x="2178459" y="4"/>
                    <a:pt x="2110010" y="4"/>
                  </a:cubicBezTo>
                  <a:lnTo>
                    <a:pt x="133071" y="1704"/>
                  </a:lnTo>
                  <a:cubicBezTo>
                    <a:pt x="64622" y="1704"/>
                    <a:pt x="0" y="4"/>
                    <a:pt x="0" y="80356"/>
                  </a:cubicBezTo>
                  <a:cubicBezTo>
                    <a:pt x="0" y="80356"/>
                    <a:pt x="1701" y="2577677"/>
                    <a:pt x="1275" y="2588731"/>
                  </a:cubicBezTo>
                  <a:cubicBezTo>
                    <a:pt x="-425" y="2614240"/>
                    <a:pt x="9778" y="2627844"/>
                    <a:pt x="30611" y="2639323"/>
                  </a:cubicBezTo>
                  <a:cubicBezTo>
                    <a:pt x="89706" y="2672060"/>
                    <a:pt x="153053" y="2691617"/>
                    <a:pt x="217676" y="2706497"/>
                  </a:cubicBezTo>
                  <a:cubicBezTo>
                    <a:pt x="320987" y="2730305"/>
                    <a:pt x="425998" y="2743910"/>
                    <a:pt x="531860" y="2752413"/>
                  </a:cubicBezTo>
                  <a:cubicBezTo>
                    <a:pt x="618165" y="2759640"/>
                    <a:pt x="704896" y="2766443"/>
                    <a:pt x="791626" y="2766018"/>
                  </a:cubicBezTo>
                  <a:cubicBezTo>
                    <a:pt x="935326" y="2767293"/>
                    <a:pt x="1355797" y="2767293"/>
                    <a:pt x="1481641" y="2758365"/>
                  </a:cubicBezTo>
                  <a:cubicBezTo>
                    <a:pt x="1676359" y="2744335"/>
                    <a:pt x="1869801" y="2723928"/>
                    <a:pt x="2059842" y="2679712"/>
                  </a:cubicBezTo>
                  <a:cubicBezTo>
                    <a:pt x="2123190" y="2664832"/>
                    <a:pt x="2186112" y="2649102"/>
                    <a:pt x="2246483" y="2624018"/>
                  </a:cubicBezTo>
                  <a:cubicBezTo>
                    <a:pt x="2246483" y="2590431"/>
                    <a:pt x="2246483" y="69728"/>
                    <a:pt x="2246483" y="69728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62">
              <a:extLst>
                <a:ext uri="{FF2B5EF4-FFF2-40B4-BE49-F238E27FC236}">
                  <a16:creationId xmlns:a16="http://schemas.microsoft.com/office/drawing/2014/main" id="{4E114E7E-2BB3-4208-B7D1-99803E7D5E94}"/>
                </a:ext>
              </a:extLst>
            </p:cNvPr>
            <p:cNvSpPr/>
            <p:nvPr/>
          </p:nvSpPr>
          <p:spPr>
            <a:xfrm>
              <a:off x="8355786" y="1483929"/>
              <a:ext cx="1082782" cy="159473"/>
            </a:xfrm>
            <a:custGeom>
              <a:avLst/>
              <a:gdLst>
                <a:gd name="connsiteX0" fmla="*/ 2251584 w 2251584"/>
                <a:gd name="connsiteY0" fmla="*/ 165808 h 331615"/>
                <a:gd name="connsiteX1" fmla="*/ 1125792 w 2251584"/>
                <a:gd name="connsiteY1" fmla="*/ 331616 h 331615"/>
                <a:gd name="connsiteX2" fmla="*/ 0 w 2251584"/>
                <a:gd name="connsiteY2" fmla="*/ 165808 h 331615"/>
                <a:gd name="connsiteX3" fmla="*/ 1125792 w 2251584"/>
                <a:gd name="connsiteY3" fmla="*/ 0 h 331615"/>
                <a:gd name="connsiteX4" fmla="*/ 2251584 w 2251584"/>
                <a:gd name="connsiteY4" fmla="*/ 165808 h 33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584" h="331615">
                  <a:moveTo>
                    <a:pt x="2251584" y="165808"/>
                  </a:moveTo>
                  <a:cubicBezTo>
                    <a:pt x="2251584" y="257381"/>
                    <a:pt x="1747550" y="331616"/>
                    <a:pt x="1125792" y="331616"/>
                  </a:cubicBezTo>
                  <a:cubicBezTo>
                    <a:pt x="504034" y="331616"/>
                    <a:pt x="0" y="257381"/>
                    <a:pt x="0" y="165808"/>
                  </a:cubicBezTo>
                  <a:cubicBezTo>
                    <a:pt x="0" y="74235"/>
                    <a:pt x="504034" y="0"/>
                    <a:pt x="1125792" y="0"/>
                  </a:cubicBezTo>
                  <a:cubicBezTo>
                    <a:pt x="1747550" y="0"/>
                    <a:pt x="2251584" y="74235"/>
                    <a:pt x="2251584" y="165808"/>
                  </a:cubicBezTo>
                  <a:close/>
                </a:path>
              </a:pathLst>
            </a:custGeom>
            <a:solidFill>
              <a:srgbClr val="FB790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63">
              <a:extLst>
                <a:ext uri="{FF2B5EF4-FFF2-40B4-BE49-F238E27FC236}">
                  <a16:creationId xmlns:a16="http://schemas.microsoft.com/office/drawing/2014/main" id="{9E5B1405-8365-40B1-83C4-5F2CE1432DEC}"/>
                </a:ext>
              </a:extLst>
            </p:cNvPr>
            <p:cNvSpPr/>
            <p:nvPr/>
          </p:nvSpPr>
          <p:spPr>
            <a:xfrm>
              <a:off x="8358444" y="1622343"/>
              <a:ext cx="1079920" cy="1188280"/>
            </a:xfrm>
            <a:custGeom>
              <a:avLst/>
              <a:gdLst>
                <a:gd name="connsiteX0" fmla="*/ 0 w 1079920"/>
                <a:gd name="connsiteY0" fmla="*/ 1096890 h 1188280"/>
                <a:gd name="connsiteX1" fmla="*/ 544049 w 1079920"/>
                <a:gd name="connsiteY1" fmla="*/ 1169471 h 1188280"/>
                <a:gd name="connsiteX2" fmla="*/ 1079920 w 1079920"/>
                <a:gd name="connsiteY2" fmla="*/ 1105477 h 1188280"/>
                <a:gd name="connsiteX3" fmla="*/ 1079920 w 1079920"/>
                <a:gd name="connsiteY3" fmla="*/ 1108544 h 1188280"/>
                <a:gd name="connsiteX4" fmla="*/ 1079920 w 1079920"/>
                <a:gd name="connsiteY4" fmla="*/ 1121833 h 1188280"/>
                <a:gd name="connsiteX5" fmla="*/ 539960 w 1079920"/>
                <a:gd name="connsiteY5" fmla="*/ 1188280 h 1188280"/>
                <a:gd name="connsiteX6" fmla="*/ 0 w 1079920"/>
                <a:gd name="connsiteY6" fmla="*/ 1121833 h 1188280"/>
                <a:gd name="connsiteX7" fmla="*/ 0 w 1079920"/>
                <a:gd name="connsiteY7" fmla="*/ 1097095 h 1188280"/>
                <a:gd name="connsiteX8" fmla="*/ 0 w 1079920"/>
                <a:gd name="connsiteY8" fmla="*/ 1096890 h 1188280"/>
                <a:gd name="connsiteX9" fmla="*/ 0 w 1079920"/>
                <a:gd name="connsiteY9" fmla="*/ 1018380 h 1188280"/>
                <a:gd name="connsiteX10" fmla="*/ 544049 w 1079920"/>
                <a:gd name="connsiteY10" fmla="*/ 1090961 h 1188280"/>
                <a:gd name="connsiteX11" fmla="*/ 1079920 w 1079920"/>
                <a:gd name="connsiteY11" fmla="*/ 1026967 h 1188280"/>
                <a:gd name="connsiteX12" fmla="*/ 1079920 w 1079920"/>
                <a:gd name="connsiteY12" fmla="*/ 1030033 h 1188280"/>
                <a:gd name="connsiteX13" fmla="*/ 1079920 w 1079920"/>
                <a:gd name="connsiteY13" fmla="*/ 1043323 h 1188280"/>
                <a:gd name="connsiteX14" fmla="*/ 539960 w 1079920"/>
                <a:gd name="connsiteY14" fmla="*/ 1109770 h 1188280"/>
                <a:gd name="connsiteX15" fmla="*/ 0 w 1079920"/>
                <a:gd name="connsiteY15" fmla="*/ 1043323 h 1188280"/>
                <a:gd name="connsiteX16" fmla="*/ 0 w 1079920"/>
                <a:gd name="connsiteY16" fmla="*/ 1018584 h 1188280"/>
                <a:gd name="connsiteX17" fmla="*/ 0 w 1079920"/>
                <a:gd name="connsiteY17" fmla="*/ 1018380 h 1188280"/>
                <a:gd name="connsiteX18" fmla="*/ 0 w 1079920"/>
                <a:gd name="connsiteY18" fmla="*/ 940074 h 1188280"/>
                <a:gd name="connsiteX19" fmla="*/ 544049 w 1079920"/>
                <a:gd name="connsiteY19" fmla="*/ 1012655 h 1188280"/>
                <a:gd name="connsiteX20" fmla="*/ 1079920 w 1079920"/>
                <a:gd name="connsiteY20" fmla="*/ 948661 h 1188280"/>
                <a:gd name="connsiteX21" fmla="*/ 1079920 w 1079920"/>
                <a:gd name="connsiteY21" fmla="*/ 951727 h 1188280"/>
                <a:gd name="connsiteX22" fmla="*/ 1079920 w 1079920"/>
                <a:gd name="connsiteY22" fmla="*/ 965017 h 1188280"/>
                <a:gd name="connsiteX23" fmla="*/ 539960 w 1079920"/>
                <a:gd name="connsiteY23" fmla="*/ 1031464 h 1188280"/>
                <a:gd name="connsiteX24" fmla="*/ 0 w 1079920"/>
                <a:gd name="connsiteY24" fmla="*/ 965017 h 1188280"/>
                <a:gd name="connsiteX25" fmla="*/ 0 w 1079920"/>
                <a:gd name="connsiteY25" fmla="*/ 940278 h 1188280"/>
                <a:gd name="connsiteX26" fmla="*/ 0 w 1079920"/>
                <a:gd name="connsiteY26" fmla="*/ 940074 h 1188280"/>
                <a:gd name="connsiteX27" fmla="*/ 0 w 1079920"/>
                <a:gd name="connsiteY27" fmla="*/ 861769 h 1188280"/>
                <a:gd name="connsiteX28" fmla="*/ 544049 w 1079920"/>
                <a:gd name="connsiteY28" fmla="*/ 934350 h 1188280"/>
                <a:gd name="connsiteX29" fmla="*/ 1079920 w 1079920"/>
                <a:gd name="connsiteY29" fmla="*/ 870356 h 1188280"/>
                <a:gd name="connsiteX30" fmla="*/ 1079920 w 1079920"/>
                <a:gd name="connsiteY30" fmla="*/ 873422 h 1188280"/>
                <a:gd name="connsiteX31" fmla="*/ 1079920 w 1079920"/>
                <a:gd name="connsiteY31" fmla="*/ 886712 h 1188280"/>
                <a:gd name="connsiteX32" fmla="*/ 539960 w 1079920"/>
                <a:gd name="connsiteY32" fmla="*/ 953159 h 1188280"/>
                <a:gd name="connsiteX33" fmla="*/ 0 w 1079920"/>
                <a:gd name="connsiteY33" fmla="*/ 886712 h 1188280"/>
                <a:gd name="connsiteX34" fmla="*/ 0 w 1079920"/>
                <a:gd name="connsiteY34" fmla="*/ 861973 h 1188280"/>
                <a:gd name="connsiteX35" fmla="*/ 0 w 1079920"/>
                <a:gd name="connsiteY35" fmla="*/ 861769 h 1188280"/>
                <a:gd name="connsiteX36" fmla="*/ 0 w 1079920"/>
                <a:gd name="connsiteY36" fmla="*/ 783464 h 1188280"/>
                <a:gd name="connsiteX37" fmla="*/ 544049 w 1079920"/>
                <a:gd name="connsiteY37" fmla="*/ 856045 h 1188280"/>
                <a:gd name="connsiteX38" fmla="*/ 1079920 w 1079920"/>
                <a:gd name="connsiteY38" fmla="*/ 792051 h 1188280"/>
                <a:gd name="connsiteX39" fmla="*/ 1079920 w 1079920"/>
                <a:gd name="connsiteY39" fmla="*/ 795117 h 1188280"/>
                <a:gd name="connsiteX40" fmla="*/ 1079920 w 1079920"/>
                <a:gd name="connsiteY40" fmla="*/ 808407 h 1188280"/>
                <a:gd name="connsiteX41" fmla="*/ 539960 w 1079920"/>
                <a:gd name="connsiteY41" fmla="*/ 874854 h 1188280"/>
                <a:gd name="connsiteX42" fmla="*/ 0 w 1079920"/>
                <a:gd name="connsiteY42" fmla="*/ 808407 h 1188280"/>
                <a:gd name="connsiteX43" fmla="*/ 0 w 1079920"/>
                <a:gd name="connsiteY43" fmla="*/ 783668 h 1188280"/>
                <a:gd name="connsiteX44" fmla="*/ 0 w 1079920"/>
                <a:gd name="connsiteY44" fmla="*/ 783464 h 1188280"/>
                <a:gd name="connsiteX45" fmla="*/ 0 w 1079920"/>
                <a:gd name="connsiteY45" fmla="*/ 704954 h 1188280"/>
                <a:gd name="connsiteX46" fmla="*/ 544049 w 1079920"/>
                <a:gd name="connsiteY46" fmla="*/ 777535 h 1188280"/>
                <a:gd name="connsiteX47" fmla="*/ 1079920 w 1079920"/>
                <a:gd name="connsiteY47" fmla="*/ 713541 h 1188280"/>
                <a:gd name="connsiteX48" fmla="*/ 1079920 w 1079920"/>
                <a:gd name="connsiteY48" fmla="*/ 716607 h 1188280"/>
                <a:gd name="connsiteX49" fmla="*/ 1079920 w 1079920"/>
                <a:gd name="connsiteY49" fmla="*/ 729897 h 1188280"/>
                <a:gd name="connsiteX50" fmla="*/ 539960 w 1079920"/>
                <a:gd name="connsiteY50" fmla="*/ 796344 h 1188280"/>
                <a:gd name="connsiteX51" fmla="*/ 0 w 1079920"/>
                <a:gd name="connsiteY51" fmla="*/ 729897 h 1188280"/>
                <a:gd name="connsiteX52" fmla="*/ 0 w 1079920"/>
                <a:gd name="connsiteY52" fmla="*/ 705158 h 1188280"/>
                <a:gd name="connsiteX53" fmla="*/ 0 w 1079920"/>
                <a:gd name="connsiteY53" fmla="*/ 704954 h 1188280"/>
                <a:gd name="connsiteX54" fmla="*/ 0 w 1079920"/>
                <a:gd name="connsiteY54" fmla="*/ 626648 h 1188280"/>
                <a:gd name="connsiteX55" fmla="*/ 544049 w 1079920"/>
                <a:gd name="connsiteY55" fmla="*/ 699229 h 1188280"/>
                <a:gd name="connsiteX56" fmla="*/ 1079920 w 1079920"/>
                <a:gd name="connsiteY56" fmla="*/ 635235 h 1188280"/>
                <a:gd name="connsiteX57" fmla="*/ 1079920 w 1079920"/>
                <a:gd name="connsiteY57" fmla="*/ 638301 h 1188280"/>
                <a:gd name="connsiteX58" fmla="*/ 1079920 w 1079920"/>
                <a:gd name="connsiteY58" fmla="*/ 651591 h 1188280"/>
                <a:gd name="connsiteX59" fmla="*/ 539960 w 1079920"/>
                <a:gd name="connsiteY59" fmla="*/ 718038 h 1188280"/>
                <a:gd name="connsiteX60" fmla="*/ 0 w 1079920"/>
                <a:gd name="connsiteY60" fmla="*/ 651591 h 1188280"/>
                <a:gd name="connsiteX61" fmla="*/ 0 w 1079920"/>
                <a:gd name="connsiteY61" fmla="*/ 626852 h 1188280"/>
                <a:gd name="connsiteX62" fmla="*/ 0 w 1079920"/>
                <a:gd name="connsiteY62" fmla="*/ 626648 h 1188280"/>
                <a:gd name="connsiteX63" fmla="*/ 0 w 1079920"/>
                <a:gd name="connsiteY63" fmla="*/ 548343 h 1188280"/>
                <a:gd name="connsiteX64" fmla="*/ 544049 w 1079920"/>
                <a:gd name="connsiteY64" fmla="*/ 620924 h 1188280"/>
                <a:gd name="connsiteX65" fmla="*/ 1079920 w 1079920"/>
                <a:gd name="connsiteY65" fmla="*/ 556930 h 1188280"/>
                <a:gd name="connsiteX66" fmla="*/ 1079920 w 1079920"/>
                <a:gd name="connsiteY66" fmla="*/ 559996 h 1188280"/>
                <a:gd name="connsiteX67" fmla="*/ 1079920 w 1079920"/>
                <a:gd name="connsiteY67" fmla="*/ 573286 h 1188280"/>
                <a:gd name="connsiteX68" fmla="*/ 539960 w 1079920"/>
                <a:gd name="connsiteY68" fmla="*/ 639733 h 1188280"/>
                <a:gd name="connsiteX69" fmla="*/ 0 w 1079920"/>
                <a:gd name="connsiteY69" fmla="*/ 573286 h 1188280"/>
                <a:gd name="connsiteX70" fmla="*/ 0 w 1079920"/>
                <a:gd name="connsiteY70" fmla="*/ 548547 h 1188280"/>
                <a:gd name="connsiteX71" fmla="*/ 0 w 1079920"/>
                <a:gd name="connsiteY71" fmla="*/ 548343 h 1188280"/>
                <a:gd name="connsiteX72" fmla="*/ 0 w 1079920"/>
                <a:gd name="connsiteY72" fmla="*/ 470038 h 1188280"/>
                <a:gd name="connsiteX73" fmla="*/ 544049 w 1079920"/>
                <a:gd name="connsiteY73" fmla="*/ 542619 h 1188280"/>
                <a:gd name="connsiteX74" fmla="*/ 1079920 w 1079920"/>
                <a:gd name="connsiteY74" fmla="*/ 478625 h 1188280"/>
                <a:gd name="connsiteX75" fmla="*/ 1079920 w 1079920"/>
                <a:gd name="connsiteY75" fmla="*/ 481691 h 1188280"/>
                <a:gd name="connsiteX76" fmla="*/ 1079920 w 1079920"/>
                <a:gd name="connsiteY76" fmla="*/ 494981 h 1188280"/>
                <a:gd name="connsiteX77" fmla="*/ 539960 w 1079920"/>
                <a:gd name="connsiteY77" fmla="*/ 561428 h 1188280"/>
                <a:gd name="connsiteX78" fmla="*/ 0 w 1079920"/>
                <a:gd name="connsiteY78" fmla="*/ 494981 h 1188280"/>
                <a:gd name="connsiteX79" fmla="*/ 0 w 1079920"/>
                <a:gd name="connsiteY79" fmla="*/ 470242 h 1188280"/>
                <a:gd name="connsiteX80" fmla="*/ 0 w 1079920"/>
                <a:gd name="connsiteY80" fmla="*/ 470038 h 1188280"/>
                <a:gd name="connsiteX81" fmla="*/ 0 w 1079920"/>
                <a:gd name="connsiteY81" fmla="*/ 391732 h 1188280"/>
                <a:gd name="connsiteX82" fmla="*/ 544049 w 1079920"/>
                <a:gd name="connsiteY82" fmla="*/ 464313 h 1188280"/>
                <a:gd name="connsiteX83" fmla="*/ 1079920 w 1079920"/>
                <a:gd name="connsiteY83" fmla="*/ 400319 h 1188280"/>
                <a:gd name="connsiteX84" fmla="*/ 1079920 w 1079920"/>
                <a:gd name="connsiteY84" fmla="*/ 403385 h 1188280"/>
                <a:gd name="connsiteX85" fmla="*/ 1079920 w 1079920"/>
                <a:gd name="connsiteY85" fmla="*/ 416675 h 1188280"/>
                <a:gd name="connsiteX86" fmla="*/ 539960 w 1079920"/>
                <a:gd name="connsiteY86" fmla="*/ 483122 h 1188280"/>
                <a:gd name="connsiteX87" fmla="*/ 0 w 1079920"/>
                <a:gd name="connsiteY87" fmla="*/ 416675 h 1188280"/>
                <a:gd name="connsiteX88" fmla="*/ 0 w 1079920"/>
                <a:gd name="connsiteY88" fmla="*/ 391936 h 1188280"/>
                <a:gd name="connsiteX89" fmla="*/ 0 w 1079920"/>
                <a:gd name="connsiteY89" fmla="*/ 391732 h 1188280"/>
                <a:gd name="connsiteX90" fmla="*/ 0 w 1079920"/>
                <a:gd name="connsiteY90" fmla="*/ 313222 h 1188280"/>
                <a:gd name="connsiteX91" fmla="*/ 544049 w 1079920"/>
                <a:gd name="connsiteY91" fmla="*/ 385803 h 1188280"/>
                <a:gd name="connsiteX92" fmla="*/ 1079920 w 1079920"/>
                <a:gd name="connsiteY92" fmla="*/ 321809 h 1188280"/>
                <a:gd name="connsiteX93" fmla="*/ 1079920 w 1079920"/>
                <a:gd name="connsiteY93" fmla="*/ 324875 h 1188280"/>
                <a:gd name="connsiteX94" fmla="*/ 1079920 w 1079920"/>
                <a:gd name="connsiteY94" fmla="*/ 338165 h 1188280"/>
                <a:gd name="connsiteX95" fmla="*/ 539960 w 1079920"/>
                <a:gd name="connsiteY95" fmla="*/ 404612 h 1188280"/>
                <a:gd name="connsiteX96" fmla="*/ 0 w 1079920"/>
                <a:gd name="connsiteY96" fmla="*/ 338165 h 1188280"/>
                <a:gd name="connsiteX97" fmla="*/ 0 w 1079920"/>
                <a:gd name="connsiteY97" fmla="*/ 313426 h 1188280"/>
                <a:gd name="connsiteX98" fmla="*/ 0 w 1079920"/>
                <a:gd name="connsiteY98" fmla="*/ 313222 h 1188280"/>
                <a:gd name="connsiteX99" fmla="*/ 0 w 1079920"/>
                <a:gd name="connsiteY99" fmla="*/ 234917 h 1188280"/>
                <a:gd name="connsiteX100" fmla="*/ 544049 w 1079920"/>
                <a:gd name="connsiteY100" fmla="*/ 307498 h 1188280"/>
                <a:gd name="connsiteX101" fmla="*/ 1079920 w 1079920"/>
                <a:gd name="connsiteY101" fmla="*/ 243504 h 1188280"/>
                <a:gd name="connsiteX102" fmla="*/ 1079920 w 1079920"/>
                <a:gd name="connsiteY102" fmla="*/ 246570 h 1188280"/>
                <a:gd name="connsiteX103" fmla="*/ 1079920 w 1079920"/>
                <a:gd name="connsiteY103" fmla="*/ 259860 h 1188280"/>
                <a:gd name="connsiteX104" fmla="*/ 539960 w 1079920"/>
                <a:gd name="connsiteY104" fmla="*/ 326307 h 1188280"/>
                <a:gd name="connsiteX105" fmla="*/ 0 w 1079920"/>
                <a:gd name="connsiteY105" fmla="*/ 259860 h 1188280"/>
                <a:gd name="connsiteX106" fmla="*/ 0 w 1079920"/>
                <a:gd name="connsiteY106" fmla="*/ 235121 h 1188280"/>
                <a:gd name="connsiteX107" fmla="*/ 0 w 1079920"/>
                <a:gd name="connsiteY107" fmla="*/ 234917 h 1188280"/>
                <a:gd name="connsiteX108" fmla="*/ 0 w 1079920"/>
                <a:gd name="connsiteY108" fmla="*/ 156612 h 1188280"/>
                <a:gd name="connsiteX109" fmla="*/ 544049 w 1079920"/>
                <a:gd name="connsiteY109" fmla="*/ 229193 h 1188280"/>
                <a:gd name="connsiteX110" fmla="*/ 1079920 w 1079920"/>
                <a:gd name="connsiteY110" fmla="*/ 165199 h 1188280"/>
                <a:gd name="connsiteX111" fmla="*/ 1079920 w 1079920"/>
                <a:gd name="connsiteY111" fmla="*/ 168265 h 1188280"/>
                <a:gd name="connsiteX112" fmla="*/ 1079920 w 1079920"/>
                <a:gd name="connsiteY112" fmla="*/ 181555 h 1188280"/>
                <a:gd name="connsiteX113" fmla="*/ 539960 w 1079920"/>
                <a:gd name="connsiteY113" fmla="*/ 248002 h 1188280"/>
                <a:gd name="connsiteX114" fmla="*/ 0 w 1079920"/>
                <a:gd name="connsiteY114" fmla="*/ 181555 h 1188280"/>
                <a:gd name="connsiteX115" fmla="*/ 0 w 1079920"/>
                <a:gd name="connsiteY115" fmla="*/ 156816 h 1188280"/>
                <a:gd name="connsiteX116" fmla="*/ 0 w 1079920"/>
                <a:gd name="connsiteY116" fmla="*/ 156612 h 1188280"/>
                <a:gd name="connsiteX117" fmla="*/ 0 w 1079920"/>
                <a:gd name="connsiteY117" fmla="*/ 78306 h 1188280"/>
                <a:gd name="connsiteX118" fmla="*/ 544049 w 1079920"/>
                <a:gd name="connsiteY118" fmla="*/ 150887 h 1188280"/>
                <a:gd name="connsiteX119" fmla="*/ 1079920 w 1079920"/>
                <a:gd name="connsiteY119" fmla="*/ 86893 h 1188280"/>
                <a:gd name="connsiteX120" fmla="*/ 1079920 w 1079920"/>
                <a:gd name="connsiteY120" fmla="*/ 89959 h 1188280"/>
                <a:gd name="connsiteX121" fmla="*/ 1079920 w 1079920"/>
                <a:gd name="connsiteY121" fmla="*/ 103249 h 1188280"/>
                <a:gd name="connsiteX122" fmla="*/ 539960 w 1079920"/>
                <a:gd name="connsiteY122" fmla="*/ 169696 h 1188280"/>
                <a:gd name="connsiteX123" fmla="*/ 0 w 1079920"/>
                <a:gd name="connsiteY123" fmla="*/ 103249 h 1188280"/>
                <a:gd name="connsiteX124" fmla="*/ 0 w 1079920"/>
                <a:gd name="connsiteY124" fmla="*/ 78510 h 1188280"/>
                <a:gd name="connsiteX125" fmla="*/ 0 w 1079920"/>
                <a:gd name="connsiteY125" fmla="*/ 78306 h 1188280"/>
                <a:gd name="connsiteX126" fmla="*/ 0 w 1079920"/>
                <a:gd name="connsiteY126" fmla="*/ 0 h 1188280"/>
                <a:gd name="connsiteX127" fmla="*/ 544049 w 1079920"/>
                <a:gd name="connsiteY127" fmla="*/ 72581 h 1188280"/>
                <a:gd name="connsiteX128" fmla="*/ 1079920 w 1079920"/>
                <a:gd name="connsiteY128" fmla="*/ 8587 h 1188280"/>
                <a:gd name="connsiteX129" fmla="*/ 1079920 w 1079920"/>
                <a:gd name="connsiteY129" fmla="*/ 11653 h 1188280"/>
                <a:gd name="connsiteX130" fmla="*/ 1079920 w 1079920"/>
                <a:gd name="connsiteY130" fmla="*/ 24943 h 1188280"/>
                <a:gd name="connsiteX131" fmla="*/ 539960 w 1079920"/>
                <a:gd name="connsiteY131" fmla="*/ 91390 h 1188280"/>
                <a:gd name="connsiteX132" fmla="*/ 0 w 1079920"/>
                <a:gd name="connsiteY132" fmla="*/ 24943 h 1188280"/>
                <a:gd name="connsiteX133" fmla="*/ 0 w 1079920"/>
                <a:gd name="connsiteY133" fmla="*/ 204 h 1188280"/>
                <a:gd name="connsiteX134" fmla="*/ 0 w 1079920"/>
                <a:gd name="connsiteY134" fmla="*/ 0 h 118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079920" h="1188280">
                  <a:moveTo>
                    <a:pt x="0" y="1096890"/>
                  </a:moveTo>
                  <a:cubicBezTo>
                    <a:pt x="24535" y="1137576"/>
                    <a:pt x="258633" y="1169471"/>
                    <a:pt x="544049" y="1169471"/>
                  </a:cubicBezTo>
                  <a:cubicBezTo>
                    <a:pt x="809429" y="1169471"/>
                    <a:pt x="1030647" y="1141665"/>
                    <a:pt x="1079920" y="1105477"/>
                  </a:cubicBezTo>
                  <a:cubicBezTo>
                    <a:pt x="1079920" y="1106499"/>
                    <a:pt x="1079920" y="1107522"/>
                    <a:pt x="1079920" y="1108544"/>
                  </a:cubicBezTo>
                  <a:cubicBezTo>
                    <a:pt x="1079920" y="1108544"/>
                    <a:pt x="1079920" y="1113042"/>
                    <a:pt x="1079920" y="1121833"/>
                  </a:cubicBezTo>
                  <a:cubicBezTo>
                    <a:pt x="1020629" y="1159862"/>
                    <a:pt x="801456" y="1188280"/>
                    <a:pt x="539960" y="1188280"/>
                  </a:cubicBezTo>
                  <a:cubicBezTo>
                    <a:pt x="278669" y="1188280"/>
                    <a:pt x="59291" y="1160066"/>
                    <a:pt x="0" y="1121833"/>
                  </a:cubicBezTo>
                  <a:cubicBezTo>
                    <a:pt x="0" y="1105886"/>
                    <a:pt x="0" y="1097095"/>
                    <a:pt x="0" y="1097095"/>
                  </a:cubicBezTo>
                  <a:cubicBezTo>
                    <a:pt x="0" y="1096890"/>
                    <a:pt x="0" y="1096890"/>
                    <a:pt x="0" y="1096890"/>
                  </a:cubicBezTo>
                  <a:close/>
                  <a:moveTo>
                    <a:pt x="0" y="1018380"/>
                  </a:moveTo>
                  <a:cubicBezTo>
                    <a:pt x="24535" y="1059066"/>
                    <a:pt x="258633" y="1090961"/>
                    <a:pt x="544049" y="1090961"/>
                  </a:cubicBezTo>
                  <a:cubicBezTo>
                    <a:pt x="809429" y="1090961"/>
                    <a:pt x="1030647" y="1063360"/>
                    <a:pt x="1079920" y="1026967"/>
                  </a:cubicBezTo>
                  <a:cubicBezTo>
                    <a:pt x="1079920" y="1027989"/>
                    <a:pt x="1079920" y="1029012"/>
                    <a:pt x="1079920" y="1030033"/>
                  </a:cubicBezTo>
                  <a:cubicBezTo>
                    <a:pt x="1079920" y="1030033"/>
                    <a:pt x="1079920" y="1034532"/>
                    <a:pt x="1079920" y="1043323"/>
                  </a:cubicBezTo>
                  <a:cubicBezTo>
                    <a:pt x="1020629" y="1081351"/>
                    <a:pt x="801456" y="1109770"/>
                    <a:pt x="539960" y="1109770"/>
                  </a:cubicBezTo>
                  <a:cubicBezTo>
                    <a:pt x="278669" y="1109770"/>
                    <a:pt x="59291" y="1081556"/>
                    <a:pt x="0" y="1043323"/>
                  </a:cubicBezTo>
                  <a:cubicBezTo>
                    <a:pt x="0" y="1027376"/>
                    <a:pt x="0" y="1018584"/>
                    <a:pt x="0" y="1018584"/>
                  </a:cubicBezTo>
                  <a:cubicBezTo>
                    <a:pt x="0" y="1018380"/>
                    <a:pt x="0" y="1018380"/>
                    <a:pt x="0" y="1018380"/>
                  </a:cubicBezTo>
                  <a:close/>
                  <a:moveTo>
                    <a:pt x="0" y="940074"/>
                  </a:moveTo>
                  <a:cubicBezTo>
                    <a:pt x="24535" y="980760"/>
                    <a:pt x="258633" y="1012655"/>
                    <a:pt x="544049" y="1012655"/>
                  </a:cubicBezTo>
                  <a:cubicBezTo>
                    <a:pt x="809429" y="1012655"/>
                    <a:pt x="1030647" y="985054"/>
                    <a:pt x="1079920" y="948661"/>
                  </a:cubicBezTo>
                  <a:cubicBezTo>
                    <a:pt x="1079920" y="949683"/>
                    <a:pt x="1079920" y="950706"/>
                    <a:pt x="1079920" y="951727"/>
                  </a:cubicBezTo>
                  <a:cubicBezTo>
                    <a:pt x="1079920" y="951727"/>
                    <a:pt x="1079920" y="956226"/>
                    <a:pt x="1079920" y="965017"/>
                  </a:cubicBezTo>
                  <a:cubicBezTo>
                    <a:pt x="1020629" y="1003045"/>
                    <a:pt x="801456" y="1031464"/>
                    <a:pt x="539960" y="1031464"/>
                  </a:cubicBezTo>
                  <a:cubicBezTo>
                    <a:pt x="278669" y="1031464"/>
                    <a:pt x="59291" y="1003250"/>
                    <a:pt x="0" y="965017"/>
                  </a:cubicBezTo>
                  <a:cubicBezTo>
                    <a:pt x="0" y="949070"/>
                    <a:pt x="0" y="940278"/>
                    <a:pt x="0" y="940278"/>
                  </a:cubicBezTo>
                  <a:cubicBezTo>
                    <a:pt x="0" y="940074"/>
                    <a:pt x="0" y="940074"/>
                    <a:pt x="0" y="940074"/>
                  </a:cubicBezTo>
                  <a:close/>
                  <a:moveTo>
                    <a:pt x="0" y="861769"/>
                  </a:moveTo>
                  <a:cubicBezTo>
                    <a:pt x="24535" y="902455"/>
                    <a:pt x="258633" y="934350"/>
                    <a:pt x="544049" y="934350"/>
                  </a:cubicBezTo>
                  <a:cubicBezTo>
                    <a:pt x="809429" y="934350"/>
                    <a:pt x="1030647" y="906749"/>
                    <a:pt x="1079920" y="870356"/>
                  </a:cubicBezTo>
                  <a:cubicBezTo>
                    <a:pt x="1079920" y="871378"/>
                    <a:pt x="1079920" y="872401"/>
                    <a:pt x="1079920" y="873422"/>
                  </a:cubicBezTo>
                  <a:cubicBezTo>
                    <a:pt x="1079920" y="873422"/>
                    <a:pt x="1079920" y="877921"/>
                    <a:pt x="1079920" y="886712"/>
                  </a:cubicBezTo>
                  <a:cubicBezTo>
                    <a:pt x="1020629" y="924740"/>
                    <a:pt x="801456" y="953159"/>
                    <a:pt x="539960" y="953159"/>
                  </a:cubicBezTo>
                  <a:cubicBezTo>
                    <a:pt x="278669" y="953159"/>
                    <a:pt x="59291" y="924945"/>
                    <a:pt x="0" y="886712"/>
                  </a:cubicBezTo>
                  <a:cubicBezTo>
                    <a:pt x="0" y="870765"/>
                    <a:pt x="0" y="861973"/>
                    <a:pt x="0" y="861973"/>
                  </a:cubicBezTo>
                  <a:cubicBezTo>
                    <a:pt x="0" y="861769"/>
                    <a:pt x="0" y="861769"/>
                    <a:pt x="0" y="861769"/>
                  </a:cubicBezTo>
                  <a:close/>
                  <a:moveTo>
                    <a:pt x="0" y="783464"/>
                  </a:moveTo>
                  <a:cubicBezTo>
                    <a:pt x="24535" y="824150"/>
                    <a:pt x="258633" y="856045"/>
                    <a:pt x="544049" y="856045"/>
                  </a:cubicBezTo>
                  <a:cubicBezTo>
                    <a:pt x="809429" y="856045"/>
                    <a:pt x="1030647" y="828239"/>
                    <a:pt x="1079920" y="792051"/>
                  </a:cubicBezTo>
                  <a:cubicBezTo>
                    <a:pt x="1079920" y="793073"/>
                    <a:pt x="1079920" y="794096"/>
                    <a:pt x="1079920" y="795117"/>
                  </a:cubicBezTo>
                  <a:cubicBezTo>
                    <a:pt x="1079920" y="795117"/>
                    <a:pt x="1079920" y="799616"/>
                    <a:pt x="1079920" y="808407"/>
                  </a:cubicBezTo>
                  <a:cubicBezTo>
                    <a:pt x="1020629" y="846435"/>
                    <a:pt x="801456" y="874854"/>
                    <a:pt x="539960" y="874854"/>
                  </a:cubicBezTo>
                  <a:cubicBezTo>
                    <a:pt x="278669" y="874854"/>
                    <a:pt x="59291" y="846640"/>
                    <a:pt x="0" y="808407"/>
                  </a:cubicBezTo>
                  <a:cubicBezTo>
                    <a:pt x="0" y="792460"/>
                    <a:pt x="0" y="783668"/>
                    <a:pt x="0" y="783668"/>
                  </a:cubicBezTo>
                  <a:cubicBezTo>
                    <a:pt x="0" y="783464"/>
                    <a:pt x="0" y="783464"/>
                    <a:pt x="0" y="783464"/>
                  </a:cubicBezTo>
                  <a:close/>
                  <a:moveTo>
                    <a:pt x="0" y="704954"/>
                  </a:moveTo>
                  <a:cubicBezTo>
                    <a:pt x="24535" y="745640"/>
                    <a:pt x="258633" y="777535"/>
                    <a:pt x="544049" y="777535"/>
                  </a:cubicBezTo>
                  <a:cubicBezTo>
                    <a:pt x="809429" y="777535"/>
                    <a:pt x="1030647" y="749934"/>
                    <a:pt x="1079920" y="713541"/>
                  </a:cubicBezTo>
                  <a:cubicBezTo>
                    <a:pt x="1079920" y="714563"/>
                    <a:pt x="1079920" y="715586"/>
                    <a:pt x="1079920" y="716607"/>
                  </a:cubicBezTo>
                  <a:cubicBezTo>
                    <a:pt x="1079920" y="716607"/>
                    <a:pt x="1079920" y="721106"/>
                    <a:pt x="1079920" y="729897"/>
                  </a:cubicBezTo>
                  <a:cubicBezTo>
                    <a:pt x="1020629" y="767925"/>
                    <a:pt x="801456" y="796344"/>
                    <a:pt x="539960" y="796344"/>
                  </a:cubicBezTo>
                  <a:cubicBezTo>
                    <a:pt x="278669" y="796344"/>
                    <a:pt x="59291" y="768130"/>
                    <a:pt x="0" y="729897"/>
                  </a:cubicBezTo>
                  <a:cubicBezTo>
                    <a:pt x="0" y="713950"/>
                    <a:pt x="0" y="705158"/>
                    <a:pt x="0" y="705158"/>
                  </a:cubicBezTo>
                  <a:cubicBezTo>
                    <a:pt x="0" y="704954"/>
                    <a:pt x="0" y="704954"/>
                    <a:pt x="0" y="704954"/>
                  </a:cubicBezTo>
                  <a:close/>
                  <a:moveTo>
                    <a:pt x="0" y="626648"/>
                  </a:moveTo>
                  <a:cubicBezTo>
                    <a:pt x="24535" y="667334"/>
                    <a:pt x="258633" y="699229"/>
                    <a:pt x="544049" y="699229"/>
                  </a:cubicBezTo>
                  <a:cubicBezTo>
                    <a:pt x="809429" y="699229"/>
                    <a:pt x="1030647" y="671628"/>
                    <a:pt x="1079920" y="635235"/>
                  </a:cubicBezTo>
                  <a:cubicBezTo>
                    <a:pt x="1079920" y="636257"/>
                    <a:pt x="1079920" y="637280"/>
                    <a:pt x="1079920" y="638301"/>
                  </a:cubicBezTo>
                  <a:cubicBezTo>
                    <a:pt x="1079920" y="638301"/>
                    <a:pt x="1079920" y="642800"/>
                    <a:pt x="1079920" y="651591"/>
                  </a:cubicBezTo>
                  <a:cubicBezTo>
                    <a:pt x="1020629" y="689619"/>
                    <a:pt x="801456" y="718038"/>
                    <a:pt x="539960" y="718038"/>
                  </a:cubicBezTo>
                  <a:cubicBezTo>
                    <a:pt x="278669" y="718038"/>
                    <a:pt x="59291" y="689824"/>
                    <a:pt x="0" y="651591"/>
                  </a:cubicBezTo>
                  <a:cubicBezTo>
                    <a:pt x="0" y="635644"/>
                    <a:pt x="0" y="626852"/>
                    <a:pt x="0" y="626852"/>
                  </a:cubicBezTo>
                  <a:cubicBezTo>
                    <a:pt x="0" y="626648"/>
                    <a:pt x="0" y="626648"/>
                    <a:pt x="0" y="626648"/>
                  </a:cubicBezTo>
                  <a:close/>
                  <a:moveTo>
                    <a:pt x="0" y="548343"/>
                  </a:moveTo>
                  <a:cubicBezTo>
                    <a:pt x="24535" y="589029"/>
                    <a:pt x="258633" y="620924"/>
                    <a:pt x="544049" y="620924"/>
                  </a:cubicBezTo>
                  <a:cubicBezTo>
                    <a:pt x="809429" y="620924"/>
                    <a:pt x="1030647" y="593323"/>
                    <a:pt x="1079920" y="556930"/>
                  </a:cubicBezTo>
                  <a:cubicBezTo>
                    <a:pt x="1079920" y="557952"/>
                    <a:pt x="1079920" y="558975"/>
                    <a:pt x="1079920" y="559996"/>
                  </a:cubicBezTo>
                  <a:cubicBezTo>
                    <a:pt x="1079920" y="559996"/>
                    <a:pt x="1079920" y="564495"/>
                    <a:pt x="1079920" y="573286"/>
                  </a:cubicBezTo>
                  <a:cubicBezTo>
                    <a:pt x="1020629" y="611314"/>
                    <a:pt x="801456" y="639733"/>
                    <a:pt x="539960" y="639733"/>
                  </a:cubicBezTo>
                  <a:cubicBezTo>
                    <a:pt x="278669" y="639733"/>
                    <a:pt x="59291" y="611519"/>
                    <a:pt x="0" y="573286"/>
                  </a:cubicBezTo>
                  <a:cubicBezTo>
                    <a:pt x="0" y="557339"/>
                    <a:pt x="0" y="548547"/>
                    <a:pt x="0" y="548547"/>
                  </a:cubicBezTo>
                  <a:cubicBezTo>
                    <a:pt x="0" y="548343"/>
                    <a:pt x="0" y="548343"/>
                    <a:pt x="0" y="548343"/>
                  </a:cubicBezTo>
                  <a:close/>
                  <a:moveTo>
                    <a:pt x="0" y="470038"/>
                  </a:moveTo>
                  <a:cubicBezTo>
                    <a:pt x="24535" y="510724"/>
                    <a:pt x="258633" y="542619"/>
                    <a:pt x="544049" y="542619"/>
                  </a:cubicBezTo>
                  <a:cubicBezTo>
                    <a:pt x="809429" y="542619"/>
                    <a:pt x="1030647" y="515018"/>
                    <a:pt x="1079920" y="478625"/>
                  </a:cubicBezTo>
                  <a:cubicBezTo>
                    <a:pt x="1079920" y="479647"/>
                    <a:pt x="1079920" y="480670"/>
                    <a:pt x="1079920" y="481691"/>
                  </a:cubicBezTo>
                  <a:cubicBezTo>
                    <a:pt x="1079920" y="481691"/>
                    <a:pt x="1079920" y="486190"/>
                    <a:pt x="1079920" y="494981"/>
                  </a:cubicBezTo>
                  <a:cubicBezTo>
                    <a:pt x="1020629" y="533009"/>
                    <a:pt x="801456" y="561428"/>
                    <a:pt x="539960" y="561428"/>
                  </a:cubicBezTo>
                  <a:cubicBezTo>
                    <a:pt x="278669" y="561428"/>
                    <a:pt x="59291" y="533214"/>
                    <a:pt x="0" y="494981"/>
                  </a:cubicBezTo>
                  <a:cubicBezTo>
                    <a:pt x="0" y="479034"/>
                    <a:pt x="0" y="470242"/>
                    <a:pt x="0" y="470242"/>
                  </a:cubicBezTo>
                  <a:cubicBezTo>
                    <a:pt x="0" y="470038"/>
                    <a:pt x="0" y="470038"/>
                    <a:pt x="0" y="470038"/>
                  </a:cubicBezTo>
                  <a:close/>
                  <a:moveTo>
                    <a:pt x="0" y="391732"/>
                  </a:moveTo>
                  <a:cubicBezTo>
                    <a:pt x="24535" y="432418"/>
                    <a:pt x="258633" y="464313"/>
                    <a:pt x="544049" y="464313"/>
                  </a:cubicBezTo>
                  <a:cubicBezTo>
                    <a:pt x="809429" y="464313"/>
                    <a:pt x="1030647" y="436507"/>
                    <a:pt x="1079920" y="400319"/>
                  </a:cubicBezTo>
                  <a:cubicBezTo>
                    <a:pt x="1079920" y="401341"/>
                    <a:pt x="1079920" y="402364"/>
                    <a:pt x="1079920" y="403385"/>
                  </a:cubicBezTo>
                  <a:cubicBezTo>
                    <a:pt x="1079920" y="403385"/>
                    <a:pt x="1079920" y="407884"/>
                    <a:pt x="1079920" y="416675"/>
                  </a:cubicBezTo>
                  <a:cubicBezTo>
                    <a:pt x="1020629" y="454703"/>
                    <a:pt x="801456" y="483122"/>
                    <a:pt x="539960" y="483122"/>
                  </a:cubicBezTo>
                  <a:cubicBezTo>
                    <a:pt x="278669" y="483122"/>
                    <a:pt x="59291" y="454908"/>
                    <a:pt x="0" y="416675"/>
                  </a:cubicBezTo>
                  <a:cubicBezTo>
                    <a:pt x="0" y="400728"/>
                    <a:pt x="0" y="391936"/>
                    <a:pt x="0" y="391936"/>
                  </a:cubicBezTo>
                  <a:cubicBezTo>
                    <a:pt x="0" y="391732"/>
                    <a:pt x="0" y="391732"/>
                    <a:pt x="0" y="391732"/>
                  </a:cubicBezTo>
                  <a:close/>
                  <a:moveTo>
                    <a:pt x="0" y="313222"/>
                  </a:moveTo>
                  <a:cubicBezTo>
                    <a:pt x="24535" y="353908"/>
                    <a:pt x="258633" y="385803"/>
                    <a:pt x="544049" y="385803"/>
                  </a:cubicBezTo>
                  <a:cubicBezTo>
                    <a:pt x="809429" y="385803"/>
                    <a:pt x="1030647" y="358202"/>
                    <a:pt x="1079920" y="321809"/>
                  </a:cubicBezTo>
                  <a:cubicBezTo>
                    <a:pt x="1079920" y="322831"/>
                    <a:pt x="1079920" y="323854"/>
                    <a:pt x="1079920" y="324875"/>
                  </a:cubicBezTo>
                  <a:cubicBezTo>
                    <a:pt x="1079920" y="324875"/>
                    <a:pt x="1079920" y="329374"/>
                    <a:pt x="1079920" y="338165"/>
                  </a:cubicBezTo>
                  <a:cubicBezTo>
                    <a:pt x="1020629" y="376193"/>
                    <a:pt x="801456" y="404612"/>
                    <a:pt x="539960" y="404612"/>
                  </a:cubicBezTo>
                  <a:cubicBezTo>
                    <a:pt x="278669" y="404612"/>
                    <a:pt x="59291" y="376398"/>
                    <a:pt x="0" y="338165"/>
                  </a:cubicBezTo>
                  <a:cubicBezTo>
                    <a:pt x="0" y="322218"/>
                    <a:pt x="0" y="313426"/>
                    <a:pt x="0" y="313426"/>
                  </a:cubicBezTo>
                  <a:cubicBezTo>
                    <a:pt x="0" y="313222"/>
                    <a:pt x="0" y="313222"/>
                    <a:pt x="0" y="313222"/>
                  </a:cubicBezTo>
                  <a:close/>
                  <a:moveTo>
                    <a:pt x="0" y="234917"/>
                  </a:moveTo>
                  <a:cubicBezTo>
                    <a:pt x="24535" y="275603"/>
                    <a:pt x="258633" y="307498"/>
                    <a:pt x="544049" y="307498"/>
                  </a:cubicBezTo>
                  <a:cubicBezTo>
                    <a:pt x="809429" y="307498"/>
                    <a:pt x="1030647" y="279897"/>
                    <a:pt x="1079920" y="243504"/>
                  </a:cubicBezTo>
                  <a:cubicBezTo>
                    <a:pt x="1079920" y="244526"/>
                    <a:pt x="1079920" y="245549"/>
                    <a:pt x="1079920" y="246570"/>
                  </a:cubicBezTo>
                  <a:cubicBezTo>
                    <a:pt x="1079920" y="246570"/>
                    <a:pt x="1079920" y="251069"/>
                    <a:pt x="1079920" y="259860"/>
                  </a:cubicBezTo>
                  <a:cubicBezTo>
                    <a:pt x="1020629" y="297888"/>
                    <a:pt x="801456" y="326307"/>
                    <a:pt x="539960" y="326307"/>
                  </a:cubicBezTo>
                  <a:cubicBezTo>
                    <a:pt x="278669" y="326307"/>
                    <a:pt x="59291" y="298093"/>
                    <a:pt x="0" y="259860"/>
                  </a:cubicBezTo>
                  <a:cubicBezTo>
                    <a:pt x="0" y="243913"/>
                    <a:pt x="0" y="235121"/>
                    <a:pt x="0" y="235121"/>
                  </a:cubicBezTo>
                  <a:cubicBezTo>
                    <a:pt x="0" y="234917"/>
                    <a:pt x="0" y="234917"/>
                    <a:pt x="0" y="234917"/>
                  </a:cubicBezTo>
                  <a:close/>
                  <a:moveTo>
                    <a:pt x="0" y="156612"/>
                  </a:moveTo>
                  <a:cubicBezTo>
                    <a:pt x="24535" y="197298"/>
                    <a:pt x="258633" y="229193"/>
                    <a:pt x="544049" y="229193"/>
                  </a:cubicBezTo>
                  <a:cubicBezTo>
                    <a:pt x="809429" y="229193"/>
                    <a:pt x="1030647" y="201592"/>
                    <a:pt x="1079920" y="165199"/>
                  </a:cubicBezTo>
                  <a:cubicBezTo>
                    <a:pt x="1079920" y="166221"/>
                    <a:pt x="1079920" y="167244"/>
                    <a:pt x="1079920" y="168265"/>
                  </a:cubicBezTo>
                  <a:cubicBezTo>
                    <a:pt x="1079920" y="168265"/>
                    <a:pt x="1079920" y="172764"/>
                    <a:pt x="1079920" y="181555"/>
                  </a:cubicBezTo>
                  <a:cubicBezTo>
                    <a:pt x="1020629" y="219583"/>
                    <a:pt x="801456" y="248002"/>
                    <a:pt x="539960" y="248002"/>
                  </a:cubicBezTo>
                  <a:cubicBezTo>
                    <a:pt x="278669" y="248002"/>
                    <a:pt x="59291" y="219788"/>
                    <a:pt x="0" y="181555"/>
                  </a:cubicBezTo>
                  <a:cubicBezTo>
                    <a:pt x="0" y="165608"/>
                    <a:pt x="0" y="156816"/>
                    <a:pt x="0" y="156816"/>
                  </a:cubicBezTo>
                  <a:cubicBezTo>
                    <a:pt x="0" y="156612"/>
                    <a:pt x="0" y="156612"/>
                    <a:pt x="0" y="156612"/>
                  </a:cubicBezTo>
                  <a:close/>
                  <a:moveTo>
                    <a:pt x="0" y="78306"/>
                  </a:moveTo>
                  <a:cubicBezTo>
                    <a:pt x="24535" y="118992"/>
                    <a:pt x="258633" y="150887"/>
                    <a:pt x="544049" y="150887"/>
                  </a:cubicBezTo>
                  <a:cubicBezTo>
                    <a:pt x="809429" y="150887"/>
                    <a:pt x="1030647" y="123286"/>
                    <a:pt x="1079920" y="86893"/>
                  </a:cubicBezTo>
                  <a:cubicBezTo>
                    <a:pt x="1079920" y="87915"/>
                    <a:pt x="1079920" y="88938"/>
                    <a:pt x="1079920" y="89959"/>
                  </a:cubicBezTo>
                  <a:cubicBezTo>
                    <a:pt x="1079920" y="89959"/>
                    <a:pt x="1079920" y="94458"/>
                    <a:pt x="1079920" y="103249"/>
                  </a:cubicBezTo>
                  <a:cubicBezTo>
                    <a:pt x="1020629" y="141277"/>
                    <a:pt x="801456" y="169696"/>
                    <a:pt x="539960" y="169696"/>
                  </a:cubicBezTo>
                  <a:cubicBezTo>
                    <a:pt x="278669" y="169696"/>
                    <a:pt x="59291" y="141482"/>
                    <a:pt x="0" y="103249"/>
                  </a:cubicBezTo>
                  <a:cubicBezTo>
                    <a:pt x="0" y="87302"/>
                    <a:pt x="0" y="78510"/>
                    <a:pt x="0" y="78510"/>
                  </a:cubicBezTo>
                  <a:cubicBezTo>
                    <a:pt x="0" y="78306"/>
                    <a:pt x="0" y="78306"/>
                    <a:pt x="0" y="78306"/>
                  </a:cubicBezTo>
                  <a:close/>
                  <a:moveTo>
                    <a:pt x="0" y="0"/>
                  </a:moveTo>
                  <a:cubicBezTo>
                    <a:pt x="24535" y="40686"/>
                    <a:pt x="258633" y="72581"/>
                    <a:pt x="544049" y="72581"/>
                  </a:cubicBezTo>
                  <a:cubicBezTo>
                    <a:pt x="809429" y="72581"/>
                    <a:pt x="1030647" y="44775"/>
                    <a:pt x="1079920" y="8587"/>
                  </a:cubicBezTo>
                  <a:cubicBezTo>
                    <a:pt x="1079920" y="9609"/>
                    <a:pt x="1079920" y="10632"/>
                    <a:pt x="1079920" y="11653"/>
                  </a:cubicBezTo>
                  <a:cubicBezTo>
                    <a:pt x="1079920" y="11653"/>
                    <a:pt x="1079920" y="16152"/>
                    <a:pt x="1079920" y="24943"/>
                  </a:cubicBezTo>
                  <a:cubicBezTo>
                    <a:pt x="1020629" y="62971"/>
                    <a:pt x="801456" y="91390"/>
                    <a:pt x="539960" y="91390"/>
                  </a:cubicBezTo>
                  <a:cubicBezTo>
                    <a:pt x="278669" y="91390"/>
                    <a:pt x="59291" y="63176"/>
                    <a:pt x="0" y="24943"/>
                  </a:cubicBezTo>
                  <a:cubicBezTo>
                    <a:pt x="0" y="8996"/>
                    <a:pt x="0" y="204"/>
                    <a:pt x="0" y="20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24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264">
              <a:extLst>
                <a:ext uri="{FF2B5EF4-FFF2-40B4-BE49-F238E27FC236}">
                  <a16:creationId xmlns:a16="http://schemas.microsoft.com/office/drawing/2014/main" id="{9CECF873-22BA-44BD-844A-57C22EEDEFC3}"/>
                </a:ext>
              </a:extLst>
            </p:cNvPr>
            <p:cNvSpPr/>
            <p:nvPr/>
          </p:nvSpPr>
          <p:spPr>
            <a:xfrm>
              <a:off x="8492156" y="1494151"/>
              <a:ext cx="834576" cy="120627"/>
            </a:xfrm>
            <a:custGeom>
              <a:avLst/>
              <a:gdLst>
                <a:gd name="connsiteX0" fmla="*/ 1735455 w 1735454"/>
                <a:gd name="connsiteY0" fmla="*/ 125419 h 250837"/>
                <a:gd name="connsiteX1" fmla="*/ 867727 w 1735454"/>
                <a:gd name="connsiteY1" fmla="*/ 250837 h 250837"/>
                <a:gd name="connsiteX2" fmla="*/ 0 w 1735454"/>
                <a:gd name="connsiteY2" fmla="*/ 125419 h 250837"/>
                <a:gd name="connsiteX3" fmla="*/ 867727 w 1735454"/>
                <a:gd name="connsiteY3" fmla="*/ 0 h 250837"/>
                <a:gd name="connsiteX4" fmla="*/ 1735455 w 1735454"/>
                <a:gd name="connsiteY4" fmla="*/ 125419 h 25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5454" h="250837">
                  <a:moveTo>
                    <a:pt x="1735455" y="125419"/>
                  </a:moveTo>
                  <a:cubicBezTo>
                    <a:pt x="1735455" y="194686"/>
                    <a:pt x="1346960" y="250837"/>
                    <a:pt x="867727" y="250837"/>
                  </a:cubicBezTo>
                  <a:cubicBezTo>
                    <a:pt x="388495" y="250837"/>
                    <a:pt x="0" y="194686"/>
                    <a:pt x="0" y="125419"/>
                  </a:cubicBezTo>
                  <a:cubicBezTo>
                    <a:pt x="0" y="56152"/>
                    <a:pt x="388495" y="0"/>
                    <a:pt x="867727" y="0"/>
                  </a:cubicBezTo>
                  <a:cubicBezTo>
                    <a:pt x="1346960" y="0"/>
                    <a:pt x="1735455" y="56152"/>
                    <a:pt x="1735455" y="125419"/>
                  </a:cubicBezTo>
                  <a:close/>
                </a:path>
              </a:pathLst>
            </a:custGeom>
            <a:solidFill>
              <a:srgbClr val="FBBF20"/>
            </a:solidFill>
            <a:ln w="7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B8D6EC5B-6537-4E35-9006-6531CB029C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DCFBC-7775-4ECB-9E22-E1745E756F53}"/>
              </a:ext>
            </a:extLst>
          </p:cNvPr>
          <p:cNvSpPr txBox="1"/>
          <p:nvPr/>
        </p:nvSpPr>
        <p:spPr>
          <a:xfrm>
            <a:off x="262356" y="2672015"/>
            <a:ext cx="46714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5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29E74-2BDD-49FA-A7B1-07F7E4A0061F}"/>
              </a:ext>
            </a:extLst>
          </p:cNvPr>
          <p:cNvSpPr txBox="1"/>
          <p:nvPr/>
        </p:nvSpPr>
        <p:spPr>
          <a:xfrm>
            <a:off x="1966455" y="4954734"/>
            <a:ext cx="8279346" cy="49244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40060-309F-4117-BBA2-7F22373DD115}"/>
              </a:ext>
            </a:extLst>
          </p:cNvPr>
          <p:cNvSpPr txBox="1"/>
          <p:nvPr/>
        </p:nvSpPr>
        <p:spPr>
          <a:xfrm>
            <a:off x="2045232" y="5724116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81A5F5B-0589-4AEC-BE9A-B4F77E31E064}"/>
              </a:ext>
            </a:extLst>
          </p:cNvPr>
          <p:cNvSpPr/>
          <p:nvPr/>
        </p:nvSpPr>
        <p:spPr>
          <a:xfrm rot="850503">
            <a:off x="4159077" y="2398131"/>
            <a:ext cx="1079825" cy="10798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270000" dist="190500" dir="6000000" sx="120000" sy="120000" kx="-800400" algn="bl" rotWithShape="0">
              <a:prstClr val="black">
                <a:alpha val="35000"/>
              </a:prstClr>
            </a:outerShdw>
          </a:effectLst>
          <a:scene3d>
            <a:camera prst="isometricOffAxis2Top">
              <a:rot lat="20685423" lon="4603994" rev="18968731"/>
            </a:camera>
            <a:lightRig rig="threePt" dir="t"/>
          </a:scene3d>
          <a:sp3d>
            <a:bevelB w="0" h="317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65DFD3C-8468-4DA8-9AFE-A8E350266663}"/>
              </a:ext>
            </a:extLst>
          </p:cNvPr>
          <p:cNvSpPr/>
          <p:nvPr/>
        </p:nvSpPr>
        <p:spPr>
          <a:xfrm rot="850503">
            <a:off x="6347613" y="2943277"/>
            <a:ext cx="1079825" cy="10798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270000" dist="190500" dir="6000000" sx="120000" sy="120000" kx="-800400" algn="bl" rotWithShape="0">
              <a:prstClr val="black">
                <a:alpha val="35000"/>
              </a:prstClr>
            </a:outerShdw>
          </a:effectLst>
          <a:scene3d>
            <a:camera prst="isometricOffAxis2Top">
              <a:rot lat="19838825" lon="5067636" rev="17278055"/>
            </a:camera>
            <a:lightRig rig="threePt" dir="t"/>
          </a:scene3d>
          <a:sp3d>
            <a:bevelB w="0" h="254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F7303B-5A7A-42C7-A02E-BE6F38B6FB0C}"/>
              </a:ext>
            </a:extLst>
          </p:cNvPr>
          <p:cNvSpPr/>
          <p:nvPr/>
        </p:nvSpPr>
        <p:spPr>
          <a:xfrm rot="850503">
            <a:off x="7531269" y="3653469"/>
            <a:ext cx="1079825" cy="10798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270000" dist="190500" dir="6000000" sx="120000" sy="120000" kx="-800400" algn="bl" rotWithShape="0">
              <a:prstClr val="black">
                <a:alpha val="35000"/>
              </a:prstClr>
            </a:outerShdw>
          </a:effectLst>
          <a:scene3d>
            <a:camera prst="isometricOffAxis2Top">
              <a:rot lat="19838825" lon="5067636" rev="17278055"/>
            </a:camera>
            <a:lightRig rig="threePt" dir="t"/>
          </a:scene3d>
          <a:sp3d>
            <a:bevelB w="0" h="190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CC3A2E9-E223-45F3-8128-BA2FC4738AA1}"/>
              </a:ext>
            </a:extLst>
          </p:cNvPr>
          <p:cNvSpPr/>
          <p:nvPr/>
        </p:nvSpPr>
        <p:spPr>
          <a:xfrm rot="850503">
            <a:off x="8714924" y="4363662"/>
            <a:ext cx="1079825" cy="10798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270000" dist="190500" dir="6000000" sx="120000" sy="120000" kx="-800400" algn="bl" rotWithShape="0">
              <a:prstClr val="black">
                <a:alpha val="35000"/>
              </a:prstClr>
            </a:outerShdw>
          </a:effectLst>
          <a:scene3d>
            <a:camera prst="isometricOffAxis2Top">
              <a:rot lat="19838825" lon="5067636" rev="17278055"/>
            </a:camera>
            <a:lightRig rig="threePt" dir="t"/>
          </a:scene3d>
          <a:sp3d>
            <a:bevelB w="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3A47CAA-D5D6-42C2-9DBD-683E2F5EF51B}"/>
              </a:ext>
            </a:extLst>
          </p:cNvPr>
          <p:cNvSpPr/>
          <p:nvPr/>
        </p:nvSpPr>
        <p:spPr>
          <a:xfrm rot="850503">
            <a:off x="9898580" y="5073854"/>
            <a:ext cx="1079825" cy="10798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270000" dist="190500" dir="6000000" sx="120000" sy="120000" kx="-800400" algn="bl" rotWithShape="0">
              <a:prstClr val="black">
                <a:alpha val="35000"/>
              </a:prstClr>
            </a:outerShdw>
          </a:effectLst>
          <a:scene3d>
            <a:camera prst="isometricOffAxis2Top">
              <a:rot lat="19838825" lon="5067636" rev="17278055"/>
            </a:camera>
            <a:lightRig rig="threePt" dir="t"/>
          </a:scene3d>
          <a:sp3d>
            <a:bevelB w="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316FAD1A-2A29-442A-B572-18D9639008F3}"/>
              </a:ext>
            </a:extLst>
          </p:cNvPr>
          <p:cNvSpPr/>
          <p:nvPr/>
        </p:nvSpPr>
        <p:spPr>
          <a:xfrm rot="3642048" flipH="1">
            <a:off x="5483094" y="2276338"/>
            <a:ext cx="2006226" cy="919706"/>
          </a:xfrm>
          <a:custGeom>
            <a:avLst/>
            <a:gdLst>
              <a:gd name="connsiteX0" fmla="*/ 3983468 w 5286428"/>
              <a:gd name="connsiteY0" fmla="*/ 488159 h 2423436"/>
              <a:gd name="connsiteX1" fmla="*/ 3912464 w 5286428"/>
              <a:gd name="connsiteY1" fmla="*/ 402272 h 2423436"/>
              <a:gd name="connsiteX2" fmla="*/ 3560961 w 5286428"/>
              <a:gd name="connsiteY2" fmla="*/ 447897 h 2423436"/>
              <a:gd name="connsiteX3" fmla="*/ 3058909 w 5286428"/>
              <a:gd name="connsiteY3" fmla="*/ 1099716 h 2423436"/>
              <a:gd name="connsiteX4" fmla="*/ 3008921 w 5286428"/>
              <a:gd name="connsiteY4" fmla="*/ 1284917 h 2423436"/>
              <a:gd name="connsiteX5" fmla="*/ 3016713 w 5286428"/>
              <a:gd name="connsiteY5" fmla="*/ 1308331 h 2423436"/>
              <a:gd name="connsiteX6" fmla="*/ 3015656 w 5286428"/>
              <a:gd name="connsiteY6" fmla="*/ 1352485 h 2423436"/>
              <a:gd name="connsiteX7" fmla="*/ 3175556 w 5286428"/>
              <a:gd name="connsiteY7" fmla="*/ 2255341 h 2423436"/>
              <a:gd name="connsiteX8" fmla="*/ 3411496 w 5286428"/>
              <a:gd name="connsiteY8" fmla="*/ 2420283 h 2423436"/>
              <a:gd name="connsiteX9" fmla="*/ 3576437 w 5286428"/>
              <a:gd name="connsiteY9" fmla="*/ 2184345 h 2423436"/>
              <a:gd name="connsiteX10" fmla="*/ 3441285 w 5286428"/>
              <a:gd name="connsiteY10" fmla="*/ 1421218 h 2423436"/>
              <a:gd name="connsiteX11" fmla="*/ 3456036 w 5286428"/>
              <a:gd name="connsiteY11" fmla="*/ 1405598 h 2423436"/>
              <a:gd name="connsiteX12" fmla="*/ 3958088 w 5286428"/>
              <a:gd name="connsiteY12" fmla="*/ 753778 h 2423436"/>
              <a:gd name="connsiteX13" fmla="*/ 4002016 w 5286428"/>
              <a:gd name="connsiteY13" fmla="*/ 664470 h 2423436"/>
              <a:gd name="connsiteX14" fmla="*/ 4010030 w 5286428"/>
              <a:gd name="connsiteY14" fmla="*/ 592549 h 2423436"/>
              <a:gd name="connsiteX15" fmla="*/ 3983468 w 5286428"/>
              <a:gd name="connsiteY15" fmla="*/ 488159 h 2423436"/>
              <a:gd name="connsiteX16" fmla="*/ 4170030 w 5286428"/>
              <a:gd name="connsiteY16" fmla="*/ 419181 h 2423436"/>
              <a:gd name="connsiteX17" fmla="*/ 3815793 w 5286428"/>
              <a:gd name="connsiteY17" fmla="*/ 189898 h 2423436"/>
              <a:gd name="connsiteX18" fmla="*/ 2483738 w 5286428"/>
              <a:gd name="connsiteY18" fmla="*/ 204436 h 2423436"/>
              <a:gd name="connsiteX19" fmla="*/ 2379630 w 5286428"/>
              <a:gd name="connsiteY19" fmla="*/ 226640 h 2423436"/>
              <a:gd name="connsiteX20" fmla="*/ 2377740 w 5286428"/>
              <a:gd name="connsiteY20" fmla="*/ 248749 h 2423436"/>
              <a:gd name="connsiteX21" fmla="*/ 2364284 w 5286428"/>
              <a:gd name="connsiteY21" fmla="*/ 227803 h 2423436"/>
              <a:gd name="connsiteX22" fmla="*/ 2297355 w 5286428"/>
              <a:gd name="connsiteY22" fmla="*/ 306568 h 2423436"/>
              <a:gd name="connsiteX23" fmla="*/ 2253459 w 5286428"/>
              <a:gd name="connsiteY23" fmla="*/ 296426 h 2423436"/>
              <a:gd name="connsiteX24" fmla="*/ 1600064 w 5286428"/>
              <a:gd name="connsiteY24" fmla="*/ 405573 h 2423436"/>
              <a:gd name="connsiteX25" fmla="*/ 1577377 w 5286428"/>
              <a:gd name="connsiteY25" fmla="*/ 414238 h 2423436"/>
              <a:gd name="connsiteX26" fmla="*/ 1545396 w 5286428"/>
              <a:gd name="connsiteY26" fmla="*/ 396768 h 2423436"/>
              <a:gd name="connsiteX27" fmla="*/ 255440 w 5286428"/>
              <a:gd name="connsiteY27" fmla="*/ 257952 h 2423436"/>
              <a:gd name="connsiteX28" fmla="*/ 3767 w 5286428"/>
              <a:gd name="connsiteY28" fmla="*/ 460722 h 2423436"/>
              <a:gd name="connsiteX29" fmla="*/ 1331 w 5286428"/>
              <a:gd name="connsiteY29" fmla="*/ 483373 h 2423436"/>
              <a:gd name="connsiteX30" fmla="*/ 204102 w 5286428"/>
              <a:gd name="connsiteY30" fmla="*/ 735045 h 2423436"/>
              <a:gd name="connsiteX31" fmla="*/ 1494058 w 5286428"/>
              <a:gd name="connsiteY31" fmla="*/ 873863 h 2423436"/>
              <a:gd name="connsiteX32" fmla="*/ 1584423 w 5286428"/>
              <a:gd name="connsiteY32" fmla="*/ 865525 h 2423436"/>
              <a:gd name="connsiteX33" fmla="*/ 1595683 w 5286428"/>
              <a:gd name="connsiteY33" fmla="*/ 859575 h 2423436"/>
              <a:gd name="connsiteX34" fmla="*/ 1679130 w 5286428"/>
              <a:gd name="connsiteY34" fmla="*/ 878863 h 2423436"/>
              <a:gd name="connsiteX35" fmla="*/ 2227107 w 5286428"/>
              <a:gd name="connsiteY35" fmla="*/ 787324 h 2423436"/>
              <a:gd name="connsiteX36" fmla="*/ 1969185 w 5286428"/>
              <a:gd name="connsiteY36" fmla="*/ 1117092 h 2423436"/>
              <a:gd name="connsiteX37" fmla="*/ 932923 w 5286428"/>
              <a:gd name="connsiteY37" fmla="*/ 1472666 h 2423436"/>
              <a:gd name="connsiteX38" fmla="*/ 783856 w 5286428"/>
              <a:gd name="connsiteY38" fmla="*/ 1777471 h 2423436"/>
              <a:gd name="connsiteX39" fmla="*/ 1088661 w 5286428"/>
              <a:gd name="connsiteY39" fmla="*/ 1926538 h 2423436"/>
              <a:gd name="connsiteX40" fmla="*/ 2140074 w 5286428"/>
              <a:gd name="connsiteY40" fmla="*/ 1565766 h 2423436"/>
              <a:gd name="connsiteX41" fmla="*/ 2148899 w 5286428"/>
              <a:gd name="connsiteY41" fmla="*/ 1560601 h 2423436"/>
              <a:gd name="connsiteX42" fmla="*/ 2227514 w 5286428"/>
              <a:gd name="connsiteY42" fmla="*/ 1535084 h 2423436"/>
              <a:gd name="connsiteX43" fmla="*/ 2299902 w 5286428"/>
              <a:gd name="connsiteY43" fmla="*/ 1473133 h 2423436"/>
              <a:gd name="connsiteX44" fmla="*/ 2696870 w 5286428"/>
              <a:gd name="connsiteY44" fmla="*/ 965575 h 2423436"/>
              <a:gd name="connsiteX45" fmla="*/ 3047815 w 5286428"/>
              <a:gd name="connsiteY45" fmla="*/ 961742 h 2423436"/>
              <a:gd name="connsiteX46" fmla="*/ 3492182 w 5286428"/>
              <a:gd name="connsiteY46" fmla="*/ 396482 h 2423436"/>
              <a:gd name="connsiteX47" fmla="*/ 3969472 w 5286428"/>
              <a:gd name="connsiteY47" fmla="*/ 339323 h 2423436"/>
              <a:gd name="connsiteX48" fmla="*/ 4026625 w 5286428"/>
              <a:gd name="connsiteY48" fmla="*/ 816609 h 2423436"/>
              <a:gd name="connsiteX49" fmla="*/ 3938334 w 5286428"/>
              <a:gd name="connsiteY49" fmla="*/ 928914 h 2423436"/>
              <a:gd name="connsiteX50" fmla="*/ 3972369 w 5286428"/>
              <a:gd name="connsiteY50" fmla="*/ 921658 h 2423436"/>
              <a:gd name="connsiteX51" fmla="*/ 4197881 w 5286428"/>
              <a:gd name="connsiteY51" fmla="*/ 625599 h 2423436"/>
              <a:gd name="connsiteX52" fmla="*/ 4201645 w 5286428"/>
              <a:gd name="connsiteY52" fmla="*/ 567423 h 2423436"/>
              <a:gd name="connsiteX53" fmla="*/ 4170030 w 5286428"/>
              <a:gd name="connsiteY53" fmla="*/ 419181 h 2423436"/>
              <a:gd name="connsiteX54" fmla="*/ 5221384 w 5286428"/>
              <a:gd name="connsiteY54" fmla="*/ 264694 h 2423436"/>
              <a:gd name="connsiteX55" fmla="*/ 4814977 w 5286428"/>
              <a:gd name="connsiteY55" fmla="*/ 1904 h 2423436"/>
              <a:gd name="connsiteX56" fmla="*/ 4257612 w 5286428"/>
              <a:gd name="connsiteY56" fmla="*/ 471443 h 2423436"/>
              <a:gd name="connsiteX57" fmla="*/ 4727158 w 5286428"/>
              <a:gd name="connsiteY57" fmla="*/ 1028814 h 2423436"/>
              <a:gd name="connsiteX58" fmla="*/ 5284525 w 5286428"/>
              <a:gd name="connsiteY58" fmla="*/ 559272 h 2423436"/>
              <a:gd name="connsiteX59" fmla="*/ 5221384 w 5286428"/>
              <a:gd name="connsiteY59" fmla="*/ 264694 h 242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286428" h="2423436">
                <a:moveTo>
                  <a:pt x="3983468" y="488159"/>
                </a:moveTo>
                <a:cubicBezTo>
                  <a:pt x="3967091" y="455552"/>
                  <a:pt x="3943307" y="426029"/>
                  <a:pt x="3912464" y="402272"/>
                </a:cubicBezTo>
                <a:cubicBezTo>
                  <a:pt x="3802801" y="317807"/>
                  <a:pt x="3645426" y="338233"/>
                  <a:pt x="3560961" y="447897"/>
                </a:cubicBezTo>
                <a:lnTo>
                  <a:pt x="3058909" y="1099716"/>
                </a:lnTo>
                <a:cubicBezTo>
                  <a:pt x="3016675" y="1154549"/>
                  <a:pt x="3000665" y="1221308"/>
                  <a:pt x="3008921" y="1284917"/>
                </a:cubicBezTo>
                <a:lnTo>
                  <a:pt x="3016713" y="1308331"/>
                </a:lnTo>
                <a:lnTo>
                  <a:pt x="3015656" y="1352485"/>
                </a:lnTo>
                <a:lnTo>
                  <a:pt x="3175556" y="2255341"/>
                </a:lnTo>
                <a:cubicBezTo>
                  <a:pt x="3195160" y="2366042"/>
                  <a:pt x="3300795" y="2439889"/>
                  <a:pt x="3411496" y="2420283"/>
                </a:cubicBezTo>
                <a:cubicBezTo>
                  <a:pt x="3522194" y="2400678"/>
                  <a:pt x="3596042" y="2295044"/>
                  <a:pt x="3576437" y="2184345"/>
                </a:cubicBezTo>
                <a:lnTo>
                  <a:pt x="3441285" y="1421218"/>
                </a:lnTo>
                <a:lnTo>
                  <a:pt x="3456036" y="1405598"/>
                </a:lnTo>
                <a:lnTo>
                  <a:pt x="3958088" y="753778"/>
                </a:lnTo>
                <a:cubicBezTo>
                  <a:pt x="3979204" y="726361"/>
                  <a:pt x="3993766" y="695964"/>
                  <a:pt x="4002016" y="664470"/>
                </a:cubicBezTo>
                <a:cubicBezTo>
                  <a:pt x="4008202" y="640847"/>
                  <a:pt x="4010839" y="616609"/>
                  <a:pt x="4010030" y="592549"/>
                </a:cubicBezTo>
                <a:cubicBezTo>
                  <a:pt x="4008815" y="556457"/>
                  <a:pt x="3999846" y="520766"/>
                  <a:pt x="3983468" y="488159"/>
                </a:cubicBezTo>
                <a:close/>
                <a:moveTo>
                  <a:pt x="4170030" y="419181"/>
                </a:moveTo>
                <a:cubicBezTo>
                  <a:pt x="4110593" y="282820"/>
                  <a:pt x="3973894" y="188175"/>
                  <a:pt x="3815793" y="189898"/>
                </a:cubicBezTo>
                <a:lnTo>
                  <a:pt x="2483738" y="204436"/>
                </a:lnTo>
                <a:lnTo>
                  <a:pt x="2379630" y="226640"/>
                </a:lnTo>
                <a:lnTo>
                  <a:pt x="2377740" y="248749"/>
                </a:lnTo>
                <a:lnTo>
                  <a:pt x="2364284" y="227803"/>
                </a:lnTo>
                <a:lnTo>
                  <a:pt x="2297355" y="306568"/>
                </a:lnTo>
                <a:lnTo>
                  <a:pt x="2253459" y="296426"/>
                </a:lnTo>
                <a:lnTo>
                  <a:pt x="1600064" y="405573"/>
                </a:lnTo>
                <a:cubicBezTo>
                  <a:pt x="1592502" y="408459"/>
                  <a:pt x="1584940" y="411349"/>
                  <a:pt x="1577377" y="414238"/>
                </a:cubicBezTo>
                <a:lnTo>
                  <a:pt x="1545396" y="396768"/>
                </a:lnTo>
                <a:lnTo>
                  <a:pt x="255440" y="257952"/>
                </a:lnTo>
                <a:cubicBezTo>
                  <a:pt x="129955" y="244451"/>
                  <a:pt x="17273" y="335231"/>
                  <a:pt x="3767" y="460722"/>
                </a:cubicBezTo>
                <a:lnTo>
                  <a:pt x="1331" y="483373"/>
                </a:lnTo>
                <a:cubicBezTo>
                  <a:pt x="-12174" y="608863"/>
                  <a:pt x="78612" y="721541"/>
                  <a:pt x="204102" y="735045"/>
                </a:cubicBezTo>
                <a:lnTo>
                  <a:pt x="1494058" y="873863"/>
                </a:lnTo>
                <a:cubicBezTo>
                  <a:pt x="1525430" y="877235"/>
                  <a:pt x="1556002" y="874092"/>
                  <a:pt x="1584423" y="865525"/>
                </a:cubicBezTo>
                <a:lnTo>
                  <a:pt x="1595683" y="859575"/>
                </a:lnTo>
                <a:lnTo>
                  <a:pt x="1679130" y="878863"/>
                </a:lnTo>
                <a:lnTo>
                  <a:pt x="2227107" y="787324"/>
                </a:lnTo>
                <a:lnTo>
                  <a:pt x="1969185" y="1117092"/>
                </a:lnTo>
                <a:lnTo>
                  <a:pt x="932923" y="1472666"/>
                </a:lnTo>
                <a:cubicBezTo>
                  <a:pt x="807591" y="1515671"/>
                  <a:pt x="740851" y="1652141"/>
                  <a:pt x="783856" y="1777471"/>
                </a:cubicBezTo>
                <a:cubicBezTo>
                  <a:pt x="826861" y="1902804"/>
                  <a:pt x="963332" y="1969545"/>
                  <a:pt x="1088661" y="1926538"/>
                </a:cubicBezTo>
                <a:lnTo>
                  <a:pt x="2140074" y="1565766"/>
                </a:lnTo>
                <a:cubicBezTo>
                  <a:pt x="2143016" y="1564043"/>
                  <a:pt x="2145958" y="1562324"/>
                  <a:pt x="2148899" y="1560601"/>
                </a:cubicBezTo>
                <a:cubicBezTo>
                  <a:pt x="2175104" y="1552092"/>
                  <a:pt x="2201309" y="1543589"/>
                  <a:pt x="2227514" y="1535084"/>
                </a:cubicBezTo>
                <a:cubicBezTo>
                  <a:pt x="2254766" y="1519953"/>
                  <a:pt x="2279493" y="1499228"/>
                  <a:pt x="2299902" y="1473133"/>
                </a:cubicBezTo>
                <a:lnTo>
                  <a:pt x="2696870" y="965575"/>
                </a:lnTo>
                <a:lnTo>
                  <a:pt x="3047815" y="961742"/>
                </a:lnTo>
                <a:lnTo>
                  <a:pt x="3492182" y="396482"/>
                </a:lnTo>
                <a:cubicBezTo>
                  <a:pt x="3608201" y="248897"/>
                  <a:pt x="3821889" y="223314"/>
                  <a:pt x="3969472" y="339323"/>
                </a:cubicBezTo>
                <a:cubicBezTo>
                  <a:pt x="4117056" y="455344"/>
                  <a:pt x="4142639" y="669033"/>
                  <a:pt x="4026625" y="816609"/>
                </a:cubicBezTo>
                <a:lnTo>
                  <a:pt x="3938334" y="928914"/>
                </a:lnTo>
                <a:lnTo>
                  <a:pt x="3972369" y="921658"/>
                </a:lnTo>
                <a:cubicBezTo>
                  <a:pt x="4091682" y="869647"/>
                  <a:pt x="4179056" y="758489"/>
                  <a:pt x="4197881" y="625599"/>
                </a:cubicBezTo>
                <a:cubicBezTo>
                  <a:pt x="4200570" y="606614"/>
                  <a:pt x="4201861" y="587186"/>
                  <a:pt x="4201645" y="567423"/>
                </a:cubicBezTo>
                <a:cubicBezTo>
                  <a:pt x="4201071" y="514723"/>
                  <a:pt x="4189843" y="464635"/>
                  <a:pt x="4170030" y="419181"/>
                </a:cubicBezTo>
                <a:close/>
                <a:moveTo>
                  <a:pt x="5221384" y="264694"/>
                </a:moveTo>
                <a:cubicBezTo>
                  <a:pt x="5140792" y="120222"/>
                  <a:pt x="4992212" y="17060"/>
                  <a:pt x="4814977" y="1904"/>
                </a:cubicBezTo>
                <a:cubicBezTo>
                  <a:pt x="4531406" y="-22349"/>
                  <a:pt x="4281864" y="187877"/>
                  <a:pt x="4257612" y="471443"/>
                </a:cubicBezTo>
                <a:cubicBezTo>
                  <a:pt x="4233362" y="755019"/>
                  <a:pt x="4443584" y="1004564"/>
                  <a:pt x="4727158" y="1028814"/>
                </a:cubicBezTo>
                <a:cubicBezTo>
                  <a:pt x="5010729" y="1053068"/>
                  <a:pt x="5260270" y="842845"/>
                  <a:pt x="5284525" y="559272"/>
                </a:cubicBezTo>
                <a:cubicBezTo>
                  <a:pt x="5293618" y="452932"/>
                  <a:pt x="5269739" y="351377"/>
                  <a:pt x="5221384" y="2646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자유형: 도형 50">
            <a:extLst>
              <a:ext uri="{FF2B5EF4-FFF2-40B4-BE49-F238E27FC236}">
                <a16:creationId xmlns:a16="http://schemas.microsoft.com/office/drawing/2014/main" id="{DB1723D9-E52A-400E-907F-60E18A976220}"/>
              </a:ext>
            </a:extLst>
          </p:cNvPr>
          <p:cNvSpPr/>
          <p:nvPr/>
        </p:nvSpPr>
        <p:spPr>
          <a:xfrm rot="432250" flipH="1">
            <a:off x="3759118" y="3958702"/>
            <a:ext cx="1182920" cy="2297543"/>
          </a:xfrm>
          <a:custGeom>
            <a:avLst/>
            <a:gdLst>
              <a:gd name="connsiteX0" fmla="*/ 47611 w 597083"/>
              <a:gd name="connsiteY0" fmla="*/ 164963 h 1159692"/>
              <a:gd name="connsiteX1" fmla="*/ 78613 w 597083"/>
              <a:gd name="connsiteY1" fmla="*/ 179967 h 1159692"/>
              <a:gd name="connsiteX2" fmla="*/ 220124 w 597083"/>
              <a:gd name="connsiteY2" fmla="*/ 338945 h 1159692"/>
              <a:gd name="connsiteX3" fmla="*/ 384960 w 597083"/>
              <a:gd name="connsiteY3" fmla="*/ 280555 h 1159692"/>
              <a:gd name="connsiteX4" fmla="*/ 442403 w 597083"/>
              <a:gd name="connsiteY4" fmla="*/ 307947 h 1159692"/>
              <a:gd name="connsiteX5" fmla="*/ 415012 w 597083"/>
              <a:gd name="connsiteY5" fmla="*/ 365390 h 1159692"/>
              <a:gd name="connsiteX6" fmla="*/ 219889 w 597083"/>
              <a:gd name="connsiteY6" fmla="*/ 434509 h 1159692"/>
              <a:gd name="connsiteX7" fmla="*/ 185495 w 597083"/>
              <a:gd name="connsiteY7" fmla="*/ 432710 h 1159692"/>
              <a:gd name="connsiteX8" fmla="*/ 164104 w 597083"/>
              <a:gd name="connsiteY8" fmla="*/ 408958 h 1159692"/>
              <a:gd name="connsiteX9" fmla="*/ 160328 w 597083"/>
              <a:gd name="connsiteY9" fmla="*/ 407131 h 1159692"/>
              <a:gd name="connsiteX10" fmla="*/ 11387 w 597083"/>
              <a:gd name="connsiteY10" fmla="*/ 239806 h 1159692"/>
              <a:gd name="connsiteX11" fmla="*/ 15080 w 597083"/>
              <a:gd name="connsiteY11" fmla="*/ 176274 h 1159692"/>
              <a:gd name="connsiteX12" fmla="*/ 47611 w 597083"/>
              <a:gd name="connsiteY12" fmla="*/ 164963 h 1159692"/>
              <a:gd name="connsiteX13" fmla="*/ 428951 w 597083"/>
              <a:gd name="connsiteY13" fmla="*/ 233682 h 1159692"/>
              <a:gd name="connsiteX14" fmla="*/ 481657 w 597083"/>
              <a:gd name="connsiteY14" fmla="*/ 343153 h 1159692"/>
              <a:gd name="connsiteX15" fmla="*/ 382604 w 597083"/>
              <a:gd name="connsiteY15" fmla="*/ 626143 h 1159692"/>
              <a:gd name="connsiteX16" fmla="*/ 366582 w 597083"/>
              <a:gd name="connsiteY16" fmla="*/ 653121 h 1159692"/>
              <a:gd name="connsiteX17" fmla="*/ 371948 w 597083"/>
              <a:gd name="connsiteY17" fmla="*/ 661725 h 1159692"/>
              <a:gd name="connsiteX18" fmla="*/ 396441 w 597083"/>
              <a:gd name="connsiteY18" fmla="*/ 808797 h 1159692"/>
              <a:gd name="connsiteX19" fmla="*/ 396254 w 597083"/>
              <a:gd name="connsiteY19" fmla="*/ 814260 h 1159692"/>
              <a:gd name="connsiteX20" fmla="*/ 402309 w 597083"/>
              <a:gd name="connsiteY20" fmla="*/ 819792 h 1159692"/>
              <a:gd name="connsiteX21" fmla="*/ 526090 w 597083"/>
              <a:gd name="connsiteY21" fmla="*/ 1084267 h 1159692"/>
              <a:gd name="connsiteX22" fmla="*/ 501307 w 597083"/>
              <a:gd name="connsiteY22" fmla="*/ 1152657 h 1159692"/>
              <a:gd name="connsiteX23" fmla="*/ 496663 w 597083"/>
              <a:gd name="connsiteY23" fmla="*/ 1154830 h 1159692"/>
              <a:gd name="connsiteX24" fmla="*/ 428273 w 597083"/>
              <a:gd name="connsiteY24" fmla="*/ 1130047 h 1159692"/>
              <a:gd name="connsiteX25" fmla="*/ 304492 w 597083"/>
              <a:gd name="connsiteY25" fmla="*/ 865572 h 1159692"/>
              <a:gd name="connsiteX26" fmla="*/ 299666 w 597083"/>
              <a:gd name="connsiteY26" fmla="*/ 845726 h 1159692"/>
              <a:gd name="connsiteX27" fmla="*/ 300110 w 597083"/>
              <a:gd name="connsiteY27" fmla="*/ 842894 h 1159692"/>
              <a:gd name="connsiteX28" fmla="*/ 289908 w 597083"/>
              <a:gd name="connsiteY28" fmla="*/ 826538 h 1159692"/>
              <a:gd name="connsiteX29" fmla="*/ 269367 w 597083"/>
              <a:gd name="connsiteY29" fmla="*/ 703194 h 1159692"/>
              <a:gd name="connsiteX30" fmla="*/ 218004 w 597083"/>
              <a:gd name="connsiteY30" fmla="*/ 782191 h 1159692"/>
              <a:gd name="connsiteX31" fmla="*/ 218004 w 597083"/>
              <a:gd name="connsiteY31" fmla="*/ 1028772 h 1159692"/>
              <a:gd name="connsiteX32" fmla="*/ 164004 w 597083"/>
              <a:gd name="connsiteY32" fmla="*/ 1082772 h 1159692"/>
              <a:gd name="connsiteX33" fmla="*/ 110004 w 597083"/>
              <a:gd name="connsiteY33" fmla="*/ 1028772 h 1159692"/>
              <a:gd name="connsiteX34" fmla="*/ 110004 w 597083"/>
              <a:gd name="connsiteY34" fmla="*/ 778586 h 1159692"/>
              <a:gd name="connsiteX35" fmla="*/ 110459 w 597083"/>
              <a:gd name="connsiteY35" fmla="*/ 776330 h 1159692"/>
              <a:gd name="connsiteX36" fmla="*/ 110149 w 597083"/>
              <a:gd name="connsiteY36" fmla="*/ 757730 h 1159692"/>
              <a:gd name="connsiteX37" fmla="*/ 118049 w 597083"/>
              <a:gd name="connsiteY37" fmla="*/ 737794 h 1159692"/>
              <a:gd name="connsiteX38" fmla="*/ 216650 w 597083"/>
              <a:gd name="connsiteY38" fmla="*/ 586147 h 1159692"/>
              <a:gd name="connsiteX39" fmla="*/ 217408 w 597083"/>
              <a:gd name="connsiteY39" fmla="*/ 585374 h 1159692"/>
              <a:gd name="connsiteX40" fmla="*/ 220428 w 597083"/>
              <a:gd name="connsiteY40" fmla="*/ 569377 h 1159692"/>
              <a:gd name="connsiteX41" fmla="*/ 261754 w 597083"/>
              <a:gd name="connsiteY41" fmla="*/ 451312 h 1159692"/>
              <a:gd name="connsiteX42" fmla="*/ 414296 w 597083"/>
              <a:gd name="connsiteY42" fmla="*/ 397276 h 1159692"/>
              <a:gd name="connsiteX43" fmla="*/ 460865 w 597083"/>
              <a:gd name="connsiteY43" fmla="*/ 299620 h 1159692"/>
              <a:gd name="connsiteX44" fmla="*/ 363209 w 597083"/>
              <a:gd name="connsiteY44" fmla="*/ 253052 h 1159692"/>
              <a:gd name="connsiteX45" fmla="*/ 332902 w 597083"/>
              <a:gd name="connsiteY45" fmla="*/ 263789 h 1159692"/>
              <a:gd name="connsiteX46" fmla="*/ 336901 w 597083"/>
              <a:gd name="connsiteY46" fmla="*/ 257054 h 1159692"/>
              <a:gd name="connsiteX47" fmla="*/ 428951 w 597083"/>
              <a:gd name="connsiteY47" fmla="*/ 233682 h 1159692"/>
              <a:gd name="connsiteX48" fmla="*/ 191979 w 597083"/>
              <a:gd name="connsiteY48" fmla="*/ 95591 h 1159692"/>
              <a:gd name="connsiteX49" fmla="*/ 218674 w 597083"/>
              <a:gd name="connsiteY49" fmla="*/ 117354 h 1159692"/>
              <a:gd name="connsiteX50" fmla="*/ 309401 w 597083"/>
              <a:gd name="connsiteY50" fmla="*/ 285777 h 1159692"/>
              <a:gd name="connsiteX51" fmla="*/ 309770 w 597083"/>
              <a:gd name="connsiteY51" fmla="*/ 289402 h 1159692"/>
              <a:gd name="connsiteX52" fmla="*/ 222763 w 597083"/>
              <a:gd name="connsiteY52" fmla="*/ 314716 h 1159692"/>
              <a:gd name="connsiteX53" fmla="*/ 139439 w 597083"/>
              <a:gd name="connsiteY53" fmla="*/ 160037 h 1159692"/>
              <a:gd name="connsiteX54" fmla="*/ 157715 w 597083"/>
              <a:gd name="connsiteY54" fmla="*/ 99078 h 1159692"/>
              <a:gd name="connsiteX55" fmla="*/ 191979 w 597083"/>
              <a:gd name="connsiteY55" fmla="*/ 95591 h 1159692"/>
              <a:gd name="connsiteX56" fmla="*/ 508693 w 597083"/>
              <a:gd name="connsiteY56" fmla="*/ 3364 h 1159692"/>
              <a:gd name="connsiteX57" fmla="*/ 593719 w 597083"/>
              <a:gd name="connsiteY57" fmla="*/ 143636 h 1159692"/>
              <a:gd name="connsiteX58" fmla="*/ 453448 w 597083"/>
              <a:gd name="connsiteY58" fmla="*/ 228662 h 1159692"/>
              <a:gd name="connsiteX59" fmla="*/ 368422 w 597083"/>
              <a:gd name="connsiteY59" fmla="*/ 88390 h 1159692"/>
              <a:gd name="connsiteX60" fmla="*/ 508693 w 597083"/>
              <a:gd name="connsiteY60" fmla="*/ 3364 h 11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97083" h="1159692">
                <a:moveTo>
                  <a:pt x="47611" y="164963"/>
                </a:moveTo>
                <a:cubicBezTo>
                  <a:pt x="59108" y="165631"/>
                  <a:pt x="70350" y="170686"/>
                  <a:pt x="78613" y="179967"/>
                </a:cubicBezTo>
                <a:lnTo>
                  <a:pt x="220124" y="338945"/>
                </a:lnTo>
                <a:lnTo>
                  <a:pt x="384960" y="280555"/>
                </a:lnTo>
                <a:cubicBezTo>
                  <a:pt x="408387" y="272256"/>
                  <a:pt x="434105" y="284520"/>
                  <a:pt x="442403" y="307947"/>
                </a:cubicBezTo>
                <a:cubicBezTo>
                  <a:pt x="450702" y="331374"/>
                  <a:pt x="438438" y="357091"/>
                  <a:pt x="415012" y="365390"/>
                </a:cubicBezTo>
                <a:lnTo>
                  <a:pt x="219889" y="434509"/>
                </a:lnTo>
                <a:cubicBezTo>
                  <a:pt x="208176" y="438658"/>
                  <a:pt x="195890" y="437667"/>
                  <a:pt x="185495" y="432710"/>
                </a:cubicBezTo>
                <a:lnTo>
                  <a:pt x="164104" y="408958"/>
                </a:lnTo>
                <a:lnTo>
                  <a:pt x="160328" y="407131"/>
                </a:lnTo>
                <a:lnTo>
                  <a:pt x="11387" y="239806"/>
                </a:lnTo>
                <a:cubicBezTo>
                  <a:pt x="-5137" y="221243"/>
                  <a:pt x="-3484" y="192799"/>
                  <a:pt x="15080" y="176274"/>
                </a:cubicBezTo>
                <a:cubicBezTo>
                  <a:pt x="24362" y="168012"/>
                  <a:pt x="36114" y="164295"/>
                  <a:pt x="47611" y="164963"/>
                </a:cubicBezTo>
                <a:close/>
                <a:moveTo>
                  <a:pt x="428951" y="233682"/>
                </a:moveTo>
                <a:cubicBezTo>
                  <a:pt x="473735" y="249357"/>
                  <a:pt x="497332" y="298369"/>
                  <a:pt x="481657" y="343153"/>
                </a:cubicBezTo>
                <a:cubicBezTo>
                  <a:pt x="448639" y="437483"/>
                  <a:pt x="415621" y="531813"/>
                  <a:pt x="382604" y="626143"/>
                </a:cubicBezTo>
                <a:lnTo>
                  <a:pt x="366582" y="653121"/>
                </a:lnTo>
                <a:lnTo>
                  <a:pt x="371948" y="661725"/>
                </a:lnTo>
                <a:lnTo>
                  <a:pt x="396441" y="808797"/>
                </a:lnTo>
                <a:lnTo>
                  <a:pt x="396254" y="814260"/>
                </a:lnTo>
                <a:lnTo>
                  <a:pt x="402309" y="819792"/>
                </a:lnTo>
                <a:lnTo>
                  <a:pt x="526090" y="1084267"/>
                </a:lnTo>
                <a:cubicBezTo>
                  <a:pt x="538131" y="1109995"/>
                  <a:pt x="527036" y="1140615"/>
                  <a:pt x="501307" y="1152657"/>
                </a:cubicBezTo>
                <a:lnTo>
                  <a:pt x="496663" y="1154830"/>
                </a:lnTo>
                <a:cubicBezTo>
                  <a:pt x="470934" y="1166872"/>
                  <a:pt x="440315" y="1155776"/>
                  <a:pt x="428273" y="1130047"/>
                </a:cubicBezTo>
                <a:lnTo>
                  <a:pt x="304492" y="865572"/>
                </a:lnTo>
                <a:cubicBezTo>
                  <a:pt x="301482" y="859140"/>
                  <a:pt x="299918" y="852402"/>
                  <a:pt x="299666" y="845726"/>
                </a:cubicBezTo>
                <a:lnTo>
                  <a:pt x="300110" y="842894"/>
                </a:lnTo>
                <a:lnTo>
                  <a:pt x="289908" y="826538"/>
                </a:lnTo>
                <a:lnTo>
                  <a:pt x="269367" y="703194"/>
                </a:lnTo>
                <a:lnTo>
                  <a:pt x="218004" y="782191"/>
                </a:lnTo>
                <a:lnTo>
                  <a:pt x="218004" y="1028772"/>
                </a:lnTo>
                <a:cubicBezTo>
                  <a:pt x="218004" y="1058595"/>
                  <a:pt x="193827" y="1082772"/>
                  <a:pt x="164004" y="1082772"/>
                </a:cubicBezTo>
                <a:cubicBezTo>
                  <a:pt x="134181" y="1082772"/>
                  <a:pt x="110004" y="1058595"/>
                  <a:pt x="110004" y="1028772"/>
                </a:cubicBezTo>
                <a:lnTo>
                  <a:pt x="110004" y="778586"/>
                </a:lnTo>
                <a:lnTo>
                  <a:pt x="110459" y="776330"/>
                </a:lnTo>
                <a:lnTo>
                  <a:pt x="110149" y="757730"/>
                </a:lnTo>
                <a:cubicBezTo>
                  <a:pt x="111379" y="750823"/>
                  <a:pt x="113985" y="744045"/>
                  <a:pt x="118049" y="737794"/>
                </a:cubicBezTo>
                <a:lnTo>
                  <a:pt x="216650" y="586147"/>
                </a:lnTo>
                <a:lnTo>
                  <a:pt x="217408" y="585374"/>
                </a:lnTo>
                <a:lnTo>
                  <a:pt x="220428" y="569377"/>
                </a:lnTo>
                <a:lnTo>
                  <a:pt x="261754" y="451312"/>
                </a:lnTo>
                <a:lnTo>
                  <a:pt x="414296" y="397276"/>
                </a:lnTo>
                <a:cubicBezTo>
                  <a:pt x="454123" y="383168"/>
                  <a:pt x="474971" y="339446"/>
                  <a:pt x="460865" y="299620"/>
                </a:cubicBezTo>
                <a:cubicBezTo>
                  <a:pt x="446757" y="259793"/>
                  <a:pt x="403034" y="238945"/>
                  <a:pt x="363209" y="253052"/>
                </a:cubicBezTo>
                <a:lnTo>
                  <a:pt x="332902" y="263789"/>
                </a:lnTo>
                <a:lnTo>
                  <a:pt x="336901" y="257054"/>
                </a:lnTo>
                <a:cubicBezTo>
                  <a:pt x="359398" y="232260"/>
                  <a:pt x="395363" y="221926"/>
                  <a:pt x="428951" y="233682"/>
                </a:cubicBezTo>
                <a:close/>
                <a:moveTo>
                  <a:pt x="191979" y="95591"/>
                </a:moveTo>
                <a:cubicBezTo>
                  <a:pt x="203011" y="98899"/>
                  <a:pt x="212781" y="106414"/>
                  <a:pt x="218674" y="117354"/>
                </a:cubicBezTo>
                <a:lnTo>
                  <a:pt x="309401" y="285777"/>
                </a:lnTo>
                <a:lnTo>
                  <a:pt x="309770" y="289402"/>
                </a:lnTo>
                <a:lnTo>
                  <a:pt x="222763" y="314716"/>
                </a:lnTo>
                <a:lnTo>
                  <a:pt x="139439" y="160037"/>
                </a:lnTo>
                <a:cubicBezTo>
                  <a:pt x="127652" y="138156"/>
                  <a:pt x="135835" y="110864"/>
                  <a:pt x="157715" y="99078"/>
                </a:cubicBezTo>
                <a:cubicBezTo>
                  <a:pt x="168655" y="93184"/>
                  <a:pt x="180949" y="92283"/>
                  <a:pt x="191979" y="95591"/>
                </a:cubicBezTo>
                <a:close/>
                <a:moveTo>
                  <a:pt x="508693" y="3364"/>
                </a:moveTo>
                <a:cubicBezTo>
                  <a:pt x="570907" y="18620"/>
                  <a:pt x="608975" y="81422"/>
                  <a:pt x="593719" y="143636"/>
                </a:cubicBezTo>
                <a:cubicBezTo>
                  <a:pt x="578463" y="205850"/>
                  <a:pt x="515661" y="243917"/>
                  <a:pt x="453448" y="228662"/>
                </a:cubicBezTo>
                <a:cubicBezTo>
                  <a:pt x="391234" y="213406"/>
                  <a:pt x="353166" y="150604"/>
                  <a:pt x="368422" y="88390"/>
                </a:cubicBezTo>
                <a:cubicBezTo>
                  <a:pt x="383677" y="26176"/>
                  <a:pt x="446479" y="-11891"/>
                  <a:pt x="508693" y="3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EBC69-AA2C-4E2A-A7AE-4C5A56907996}"/>
              </a:ext>
            </a:extLst>
          </p:cNvPr>
          <p:cNvSpPr txBox="1"/>
          <p:nvPr/>
        </p:nvSpPr>
        <p:spPr>
          <a:xfrm>
            <a:off x="764919" y="163636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2D3A59ED-B8B0-4F60-ACAC-EB8FAC78BB5D}"/>
              </a:ext>
            </a:extLst>
          </p:cNvPr>
          <p:cNvGrpSpPr/>
          <p:nvPr/>
        </p:nvGrpSpPr>
        <p:grpSpPr>
          <a:xfrm>
            <a:off x="764919" y="2055727"/>
            <a:ext cx="3348670" cy="1130171"/>
            <a:chOff x="6565695" y="2005884"/>
            <a:chExt cx="2055606" cy="11301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30524D-93E2-486C-BA84-80A6010D44AC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518AF5-219B-469C-B535-E25B3F41395A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539F93-CE2A-48C1-BE2A-6C1173B68B93}"/>
              </a:ext>
            </a:extLst>
          </p:cNvPr>
          <p:cNvSpPr txBox="1"/>
          <p:nvPr/>
        </p:nvSpPr>
        <p:spPr>
          <a:xfrm>
            <a:off x="764919" y="3613689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DC84151E-DC77-447F-BC25-039670F449E0}"/>
              </a:ext>
            </a:extLst>
          </p:cNvPr>
          <p:cNvGrpSpPr/>
          <p:nvPr/>
        </p:nvGrpSpPr>
        <p:grpSpPr>
          <a:xfrm>
            <a:off x="764920" y="4033055"/>
            <a:ext cx="2059762" cy="1684169"/>
            <a:chOff x="6565695" y="2005884"/>
            <a:chExt cx="2055606" cy="16841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156F43-E2B0-4526-A8BA-869F80FF287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0FA055-3F0A-4714-A4D6-D7B6C4C2301D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9797E0A-7EDA-45C9-97A8-B29D607180E5}"/>
              </a:ext>
            </a:extLst>
          </p:cNvPr>
          <p:cNvSpPr txBox="1"/>
          <p:nvPr/>
        </p:nvSpPr>
        <p:spPr>
          <a:xfrm>
            <a:off x="8251055" y="1524382"/>
            <a:ext cx="2688139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319126-6C14-4EC9-8130-7A6B728E1938}"/>
              </a:ext>
            </a:extLst>
          </p:cNvPr>
          <p:cNvSpPr txBox="1"/>
          <p:nvPr/>
        </p:nvSpPr>
        <p:spPr>
          <a:xfrm>
            <a:off x="8251056" y="2586928"/>
            <a:ext cx="3310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96C8E9"/>
      </a:accent2>
      <a:accent3>
        <a:srgbClr val="FBE034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4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1F"/>
      </a:accent1>
      <a:accent2>
        <a:srgbClr val="A0C82F"/>
      </a:accent2>
      <a:accent3>
        <a:srgbClr val="32B5D3"/>
      </a:accent3>
      <a:accent4>
        <a:srgbClr val="E61358"/>
      </a:accent4>
      <a:accent5>
        <a:srgbClr val="435E71"/>
      </a:accent5>
      <a:accent6>
        <a:srgbClr val="B44B97"/>
      </a:accent6>
      <a:hlink>
        <a:srgbClr val="0563C1"/>
      </a:hlink>
      <a:folHlink>
        <a:srgbClr val="954F72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96C8E9"/>
      </a:accent2>
      <a:accent3>
        <a:srgbClr val="FBE034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4546</Words>
  <Application>Microsoft Office PowerPoint</Application>
  <PresentationFormat>와이드스크린</PresentationFormat>
  <Paragraphs>528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92</cp:revision>
  <dcterms:created xsi:type="dcterms:W3CDTF">2020-01-20T05:08:25Z</dcterms:created>
  <dcterms:modified xsi:type="dcterms:W3CDTF">2025-11-17T13:12:45Z</dcterms:modified>
</cp:coreProperties>
</file>